
<file path=[Content_Types].xml><?xml version="1.0" encoding="utf-8"?>
<Types xmlns="http://schemas.openxmlformats.org/package/2006/content-types">
  <Default Extension="bin" ContentType="application/vnd.openxmlformats-officedocument.oleObject"/>
  <Default Extension="png" ContentType="image/png"/>
  <Default Extension="jfif" ContentType="image/jpe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tiff" ContentType="image/tiff"/>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3.xml" ContentType="application/vnd.openxmlformats-officedocument.theme+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4.xml" ContentType="application/vnd.openxmlformats-officedocument.theme+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5.xml" ContentType="application/vnd.openxmlformats-officedocument.theme+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6.xml" ContentType="application/vnd.openxmlformats-officedocument.theme+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7.xml" ContentType="application/vnd.openxmlformats-officedocument.theme+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8.xml" ContentType="application/vnd.openxmlformats-officedocument.theme+xml"/>
  <Override PartName="/ppt/tags/tag319.xml" ContentType="application/vnd.openxmlformats-officedocument.presentationml.tags+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theme/theme9.xml" ContentType="application/vnd.openxmlformats-officedocument.theme+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theme/theme10.xml" ContentType="application/vnd.openxmlformats-officedocument.theme+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heme/theme11.xml" ContentType="application/vnd.openxmlformats-officedocument.theme+xml"/>
  <Override PartName="/ppt/theme/theme1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omments/comment1.xml" ContentType="application/vnd.openxmlformats-officedocument.presentationml.comments+xml"/>
  <Override PartName="/ppt/notesSlides/notesSlide3.xml" ContentType="application/vnd.openxmlformats-officedocument.presentationml.notesSlide+xml"/>
  <Override PartName="/ppt/comments/comment2.xml" ContentType="application/vnd.openxmlformats-officedocument.presentationml.comments+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927" r:id="rId1"/>
    <p:sldMasterId id="2147483939" r:id="rId2"/>
    <p:sldMasterId id="2147483946" r:id="rId3"/>
    <p:sldMasterId id="2147483982" r:id="rId4"/>
    <p:sldMasterId id="2147484001" r:id="rId5"/>
    <p:sldMasterId id="2147484013" r:id="rId6"/>
    <p:sldMasterId id="2147484026" r:id="rId7"/>
    <p:sldMasterId id="2147484030" r:id="rId8"/>
    <p:sldMasterId id="2147484061" r:id="rId9"/>
    <p:sldMasterId id="2147484090" r:id="rId10"/>
  </p:sldMasterIdLst>
  <p:notesMasterIdLst>
    <p:notesMasterId r:id="rId39"/>
  </p:notesMasterIdLst>
  <p:handoutMasterIdLst>
    <p:handoutMasterId r:id="rId40"/>
  </p:handoutMasterIdLst>
  <p:sldIdLst>
    <p:sldId id="396" r:id="rId11"/>
    <p:sldId id="395" r:id="rId12"/>
    <p:sldId id="367" r:id="rId13"/>
    <p:sldId id="368" r:id="rId14"/>
    <p:sldId id="369" r:id="rId15"/>
    <p:sldId id="370" r:id="rId16"/>
    <p:sldId id="371" r:id="rId17"/>
    <p:sldId id="372" r:id="rId18"/>
    <p:sldId id="373" r:id="rId19"/>
    <p:sldId id="366" r:id="rId20"/>
    <p:sldId id="378" r:id="rId21"/>
    <p:sldId id="379" r:id="rId22"/>
    <p:sldId id="380" r:id="rId23"/>
    <p:sldId id="381" r:id="rId24"/>
    <p:sldId id="382" r:id="rId25"/>
    <p:sldId id="394" r:id="rId26"/>
    <p:sldId id="385" r:id="rId27"/>
    <p:sldId id="383" r:id="rId28"/>
    <p:sldId id="386" r:id="rId29"/>
    <p:sldId id="387" r:id="rId30"/>
    <p:sldId id="388" r:id="rId31"/>
    <p:sldId id="389" r:id="rId32"/>
    <p:sldId id="384" r:id="rId33"/>
    <p:sldId id="390" r:id="rId34"/>
    <p:sldId id="391" r:id="rId35"/>
    <p:sldId id="392" r:id="rId36"/>
    <p:sldId id="393" r:id="rId37"/>
    <p:sldId id="397" r:id="rId38"/>
  </p:sldIdLst>
  <p:sldSz cx="9906000" cy="6858000" type="A4"/>
  <p:notesSz cx="6797675" cy="9874250"/>
  <p:defaultTextStyle>
    <a:defPPr>
      <a:defRPr lang="de-DE"/>
    </a:defPPr>
    <a:lvl1pPr marL="0" algn="l" defTabSz="957756" rtl="0" eaLnBrk="1" latinLnBrk="0" hangingPunct="1">
      <a:defRPr sz="1900" kern="1200">
        <a:solidFill>
          <a:schemeClr val="tx1"/>
        </a:solidFill>
        <a:latin typeface="+mn-lt"/>
        <a:ea typeface="+mn-ea"/>
        <a:cs typeface="+mn-cs"/>
      </a:defRPr>
    </a:lvl1pPr>
    <a:lvl2pPr marL="478878" algn="l" defTabSz="957756" rtl="0" eaLnBrk="1" latinLnBrk="0" hangingPunct="1">
      <a:defRPr sz="1900" kern="1200">
        <a:solidFill>
          <a:schemeClr val="tx1"/>
        </a:solidFill>
        <a:latin typeface="+mn-lt"/>
        <a:ea typeface="+mn-ea"/>
        <a:cs typeface="+mn-cs"/>
      </a:defRPr>
    </a:lvl2pPr>
    <a:lvl3pPr marL="957756" algn="l" defTabSz="957756" rtl="0" eaLnBrk="1" latinLnBrk="0" hangingPunct="1">
      <a:defRPr sz="1900" kern="1200">
        <a:solidFill>
          <a:schemeClr val="tx1"/>
        </a:solidFill>
        <a:latin typeface="+mn-lt"/>
        <a:ea typeface="+mn-ea"/>
        <a:cs typeface="+mn-cs"/>
      </a:defRPr>
    </a:lvl3pPr>
    <a:lvl4pPr marL="1436634" algn="l" defTabSz="957756" rtl="0" eaLnBrk="1" latinLnBrk="0" hangingPunct="1">
      <a:defRPr sz="1900" kern="1200">
        <a:solidFill>
          <a:schemeClr val="tx1"/>
        </a:solidFill>
        <a:latin typeface="+mn-lt"/>
        <a:ea typeface="+mn-ea"/>
        <a:cs typeface="+mn-cs"/>
      </a:defRPr>
    </a:lvl4pPr>
    <a:lvl5pPr marL="1915510" algn="l" defTabSz="957756" rtl="0" eaLnBrk="1" latinLnBrk="0" hangingPunct="1">
      <a:defRPr sz="1900" kern="1200">
        <a:solidFill>
          <a:schemeClr val="tx1"/>
        </a:solidFill>
        <a:latin typeface="+mn-lt"/>
        <a:ea typeface="+mn-ea"/>
        <a:cs typeface="+mn-cs"/>
      </a:defRPr>
    </a:lvl5pPr>
    <a:lvl6pPr marL="2394388" algn="l" defTabSz="957756" rtl="0" eaLnBrk="1" latinLnBrk="0" hangingPunct="1">
      <a:defRPr sz="1900" kern="1200">
        <a:solidFill>
          <a:schemeClr val="tx1"/>
        </a:solidFill>
        <a:latin typeface="+mn-lt"/>
        <a:ea typeface="+mn-ea"/>
        <a:cs typeface="+mn-cs"/>
      </a:defRPr>
    </a:lvl6pPr>
    <a:lvl7pPr marL="2873265" algn="l" defTabSz="957756" rtl="0" eaLnBrk="1" latinLnBrk="0" hangingPunct="1">
      <a:defRPr sz="1900" kern="1200">
        <a:solidFill>
          <a:schemeClr val="tx1"/>
        </a:solidFill>
        <a:latin typeface="+mn-lt"/>
        <a:ea typeface="+mn-ea"/>
        <a:cs typeface="+mn-cs"/>
      </a:defRPr>
    </a:lvl7pPr>
    <a:lvl8pPr marL="3352143" algn="l" defTabSz="957756" rtl="0" eaLnBrk="1" latinLnBrk="0" hangingPunct="1">
      <a:defRPr sz="1900" kern="1200">
        <a:solidFill>
          <a:schemeClr val="tx1"/>
        </a:solidFill>
        <a:latin typeface="+mn-lt"/>
        <a:ea typeface="+mn-ea"/>
        <a:cs typeface="+mn-cs"/>
      </a:defRPr>
    </a:lvl8pPr>
    <a:lvl9pPr marL="3831021" algn="l" defTabSz="957756" rtl="0" eaLnBrk="1" latinLnBrk="0" hangingPunct="1">
      <a:defRPr sz="19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12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2"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4EAF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860" autoAdjust="0"/>
    <p:restoredTop sz="99488" autoAdjust="0"/>
  </p:normalViewPr>
  <p:slideViewPr>
    <p:cSldViewPr>
      <p:cViewPr varScale="1">
        <p:scale>
          <a:sx n="70" d="100"/>
          <a:sy n="70" d="100"/>
        </p:scale>
        <p:origin x="1112" y="60"/>
      </p:cViewPr>
      <p:guideLst>
        <p:guide orient="horz" pos="2160"/>
        <p:guide pos="312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8.xml"/><Relationship Id="rId13" Type="http://schemas.openxmlformats.org/officeDocument/2006/relationships/slide" Target="slides/slide3.xml"/><Relationship Id="rId18" Type="http://schemas.openxmlformats.org/officeDocument/2006/relationships/slide" Target="slides/slide8.xml"/><Relationship Id="rId26" Type="http://schemas.openxmlformats.org/officeDocument/2006/relationships/slide" Target="slides/slide16.xml"/><Relationship Id="rId39" Type="http://schemas.openxmlformats.org/officeDocument/2006/relationships/notesMaster" Target="notesMasters/notesMaster1.xml"/><Relationship Id="rId3" Type="http://schemas.openxmlformats.org/officeDocument/2006/relationships/slideMaster" Target="slideMasters/slideMaster3.xml"/><Relationship Id="rId21" Type="http://schemas.openxmlformats.org/officeDocument/2006/relationships/slide" Target="slides/slide11.xml"/><Relationship Id="rId34" Type="http://schemas.openxmlformats.org/officeDocument/2006/relationships/slide" Target="slides/slide24.xml"/><Relationship Id="rId42" Type="http://schemas.openxmlformats.org/officeDocument/2006/relationships/presProps" Target="presProps.xml"/><Relationship Id="rId7" Type="http://schemas.openxmlformats.org/officeDocument/2006/relationships/slideMaster" Target="slideMasters/slideMaster7.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slide" Target="slides/slide23.xml"/><Relationship Id="rId38" Type="http://schemas.openxmlformats.org/officeDocument/2006/relationships/slide" Target="slides/slide28.xml"/><Relationship Id="rId2" Type="http://schemas.openxmlformats.org/officeDocument/2006/relationships/slideMaster" Target="slideMasters/slideMaster2.xml"/><Relationship Id="rId16" Type="http://schemas.openxmlformats.org/officeDocument/2006/relationships/slide" Target="slides/slide6.xml"/><Relationship Id="rId20" Type="http://schemas.openxmlformats.org/officeDocument/2006/relationships/slide" Target="slides/slide10.xml"/><Relationship Id="rId29" Type="http://schemas.openxmlformats.org/officeDocument/2006/relationships/slide" Target="slides/slide19.xml"/><Relationship Id="rId41"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slide" Target="slides/slide22.xml"/><Relationship Id="rId37" Type="http://schemas.openxmlformats.org/officeDocument/2006/relationships/slide" Target="slides/slide27.xml"/><Relationship Id="rId40" Type="http://schemas.openxmlformats.org/officeDocument/2006/relationships/handoutMaster" Target="handoutMasters/handoutMaster1.xml"/><Relationship Id="rId45"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slide" Target="slides/slide26.xml"/><Relationship Id="rId10" Type="http://schemas.openxmlformats.org/officeDocument/2006/relationships/slideMaster" Target="slideMasters/slideMaster10.xml"/><Relationship Id="rId19" Type="http://schemas.openxmlformats.org/officeDocument/2006/relationships/slide" Target="slides/slide9.xml"/><Relationship Id="rId31" Type="http://schemas.openxmlformats.org/officeDocument/2006/relationships/slide" Target="slides/slide21.xml"/><Relationship Id="rId44"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slide" Target="slides/slide25.xml"/><Relationship Id="rId43" Type="http://schemas.openxmlformats.org/officeDocument/2006/relationships/viewProps" Target="viewProps.xml"/></Relationships>
</file>

<file path=ppt/comments/comment1.xml><?xml version="1.0" encoding="utf-8"?>
<p:cmLst xmlns:a="http://schemas.openxmlformats.org/drawingml/2006/main" xmlns:r="http://schemas.openxmlformats.org/officeDocument/2006/relationships" xmlns:p="http://schemas.openxmlformats.org/presentationml/2006/main">
  <p:cm authorId="3" dt="2019-04-19T15:14:21.552" idx="1">
    <p:pos x="907" y="338"/>
    <p:text>Delete</p:text>
    <p:extLst>
      <p:ext uri="{C676402C-5697-4E1C-873F-D02D1690AC5C}">
        <p15:threadingInfo xmlns:p15="http://schemas.microsoft.com/office/powerpoint/2012/main" timeZoneBias="-33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3" dt="2019-04-19T15:01:09.419" idx="2">
    <p:pos x="10" y="10"/>
    <p:text>Add Screenshots</p:text>
    <p:extLst>
      <p:ext uri="{C676402C-5697-4E1C-873F-D02D1690AC5C}">
        <p15:threadingInfo xmlns:p15="http://schemas.microsoft.com/office/powerpoint/2012/main" timeZoneBias="-330"/>
      </p:ext>
    </p:extLst>
  </p:cm>
</p:cmLst>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0.vml.rels><?xml version="1.0" encoding="UTF-8" standalone="yes"?>
<Relationships xmlns="http://schemas.openxmlformats.org/package/2006/relationships"><Relationship Id="rId1" Type="http://schemas.openxmlformats.org/officeDocument/2006/relationships/image" Target="../media/image27.emf"/></Relationships>
</file>

<file path=ppt/drawings/_rels/vmlDrawing5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5.vml.rels><?xml version="1.0" encoding="UTF-8" standalone="yes"?>
<Relationships xmlns="http://schemas.openxmlformats.org/package/2006/relationships"><Relationship Id="rId1" Type="http://schemas.openxmlformats.org/officeDocument/2006/relationships/image" Target="../media/image27.emf"/></Relationships>
</file>

<file path=ppt/drawings/_rels/vmlDrawing56.vml.rels><?xml version="1.0" encoding="UTF-8" standalone="yes"?>
<Relationships xmlns="http://schemas.openxmlformats.org/package/2006/relationships"><Relationship Id="rId1" Type="http://schemas.openxmlformats.org/officeDocument/2006/relationships/image" Target="../media/image27.emf"/></Relationships>
</file>

<file path=ppt/drawings/_rels/vmlDrawing57.vml.rels><?xml version="1.0" encoding="UTF-8" standalone="yes"?>
<Relationships xmlns="http://schemas.openxmlformats.org/package/2006/relationships"><Relationship Id="rId1" Type="http://schemas.openxmlformats.org/officeDocument/2006/relationships/image" Target="../media/image27.emf"/></Relationships>
</file>

<file path=ppt/drawings/_rels/vmlDrawing58.vml.rels><?xml version="1.0" encoding="UTF-8" standalone="yes"?>
<Relationships xmlns="http://schemas.openxmlformats.org/package/2006/relationships"><Relationship Id="rId1" Type="http://schemas.openxmlformats.org/officeDocument/2006/relationships/image" Target="../media/image27.emf"/></Relationships>
</file>

<file path=ppt/drawings/_rels/vmlDrawing59.vml.rels><?xml version="1.0" encoding="UTF-8" standalone="yes"?>
<Relationships xmlns="http://schemas.openxmlformats.org/package/2006/relationships"><Relationship Id="rId1" Type="http://schemas.openxmlformats.org/officeDocument/2006/relationships/image" Target="../media/image27.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0.vml.rels><?xml version="1.0" encoding="UTF-8" standalone="yes"?>
<Relationships xmlns="http://schemas.openxmlformats.org/package/2006/relationships"><Relationship Id="rId1" Type="http://schemas.openxmlformats.org/officeDocument/2006/relationships/image" Target="../media/image27.emf"/></Relationships>
</file>

<file path=ppt/drawings/_rels/vmlDrawing61.vml.rels><?xml version="1.0" encoding="UTF-8" standalone="yes"?>
<Relationships xmlns="http://schemas.openxmlformats.org/package/2006/relationships"><Relationship Id="rId1" Type="http://schemas.openxmlformats.org/officeDocument/2006/relationships/image" Target="../media/image27.emf"/></Relationships>
</file>

<file path=ppt/drawings/_rels/vmlDrawing62.vml.rels><?xml version="1.0" encoding="UTF-8" standalone="yes"?>
<Relationships xmlns="http://schemas.openxmlformats.org/package/2006/relationships"><Relationship Id="rId1" Type="http://schemas.openxmlformats.org/officeDocument/2006/relationships/image" Target="../media/image27.emf"/></Relationships>
</file>

<file path=ppt/drawings/_rels/vmlDrawing63.vml.rels><?xml version="1.0" encoding="UTF-8" standalone="yes"?>
<Relationships xmlns="http://schemas.openxmlformats.org/package/2006/relationships"><Relationship Id="rId1" Type="http://schemas.openxmlformats.org/officeDocument/2006/relationships/image" Target="../media/image27.emf"/></Relationships>
</file>

<file path=ppt/drawings/_rels/vmlDrawing64.vml.rels><?xml version="1.0" encoding="UTF-8" standalone="yes"?>
<Relationships xmlns="http://schemas.openxmlformats.org/package/2006/relationships"><Relationship Id="rId1" Type="http://schemas.openxmlformats.org/officeDocument/2006/relationships/image" Target="../media/image27.emf"/></Relationships>
</file>

<file path=ppt/drawings/_rels/vmlDrawing65.vml.rels><?xml version="1.0" encoding="UTF-8" standalone="yes"?>
<Relationships xmlns="http://schemas.openxmlformats.org/package/2006/relationships"><Relationship Id="rId1" Type="http://schemas.openxmlformats.org/officeDocument/2006/relationships/image" Target="../media/image27.emf"/></Relationships>
</file>

<file path=ppt/drawings/_rels/vmlDrawing66.vml.rels><?xml version="1.0" encoding="UTF-8" standalone="yes"?>
<Relationships xmlns="http://schemas.openxmlformats.org/package/2006/relationships"><Relationship Id="rId1" Type="http://schemas.openxmlformats.org/officeDocument/2006/relationships/image" Target="../media/image27.emf"/></Relationships>
</file>

<file path=ppt/drawings/_rels/vmlDrawing67.vml.rels><?xml version="1.0" encoding="UTF-8" standalone="yes"?>
<Relationships xmlns="http://schemas.openxmlformats.org/package/2006/relationships"><Relationship Id="rId1" Type="http://schemas.openxmlformats.org/officeDocument/2006/relationships/image" Target="../media/image27.emf"/></Relationships>
</file>

<file path=ppt/drawings/_rels/vmlDrawing68.vml.rels><?xml version="1.0" encoding="UTF-8" standalone="yes"?>
<Relationships xmlns="http://schemas.openxmlformats.org/package/2006/relationships"><Relationship Id="rId1" Type="http://schemas.openxmlformats.org/officeDocument/2006/relationships/image" Target="../media/image27.emf"/></Relationships>
</file>

<file path=ppt/drawings/_rels/vmlDrawing69.vml.rels><?xml version="1.0" encoding="UTF-8" standalone="yes"?>
<Relationships xmlns="http://schemas.openxmlformats.org/package/2006/relationships"><Relationship Id="rId1" Type="http://schemas.openxmlformats.org/officeDocument/2006/relationships/image" Target="../media/image27.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0.vml.rels><?xml version="1.0" encoding="UTF-8" standalone="yes"?>
<Relationships xmlns="http://schemas.openxmlformats.org/package/2006/relationships"><Relationship Id="rId1" Type="http://schemas.openxmlformats.org/officeDocument/2006/relationships/image" Target="../media/image27.emf"/></Relationships>
</file>

<file path=ppt/drawings/_rels/vmlDrawing71.vml.rels><?xml version="1.0" encoding="UTF-8" standalone="yes"?>
<Relationships xmlns="http://schemas.openxmlformats.org/package/2006/relationships"><Relationship Id="rId1" Type="http://schemas.openxmlformats.org/officeDocument/2006/relationships/image" Target="../media/image27.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6400" cy="4953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sz="quarter" idx="1"/>
          </p:nvPr>
        </p:nvSpPr>
        <p:spPr>
          <a:xfrm>
            <a:off x="3849688" y="0"/>
            <a:ext cx="2946400" cy="495300"/>
          </a:xfrm>
          <a:prstGeom prst="rect">
            <a:avLst/>
          </a:prstGeom>
        </p:spPr>
        <p:txBody>
          <a:bodyPr vert="horz" lIns="91440" tIns="45720" rIns="91440" bIns="45720" rtlCol="0"/>
          <a:lstStyle>
            <a:lvl1pPr algn="r">
              <a:defRPr sz="1200"/>
            </a:lvl1pPr>
          </a:lstStyle>
          <a:p>
            <a:fld id="{D4F72E54-974A-4CF8-9F9D-417A9841EC29}" type="datetime1">
              <a:rPr lang="en-US" smtClean="0"/>
              <a:t>5/28/2019</a:t>
            </a:fld>
            <a:endParaRPr lang="en-IN"/>
          </a:p>
        </p:txBody>
      </p:sp>
      <p:sp>
        <p:nvSpPr>
          <p:cNvPr id="4" name="Footer Placeholder 3"/>
          <p:cNvSpPr>
            <a:spLocks noGrp="1"/>
          </p:cNvSpPr>
          <p:nvPr>
            <p:ph type="ftr" sz="quarter" idx="2"/>
          </p:nvPr>
        </p:nvSpPr>
        <p:spPr>
          <a:xfrm>
            <a:off x="0" y="9378950"/>
            <a:ext cx="2946400" cy="495300"/>
          </a:xfrm>
          <a:prstGeom prst="rect">
            <a:avLst/>
          </a:prstGeom>
        </p:spPr>
        <p:txBody>
          <a:bodyPr vert="horz" lIns="91440" tIns="45720" rIns="91440" bIns="45720" rtlCol="0" anchor="b"/>
          <a:lstStyle>
            <a:lvl1pPr algn="l">
              <a:defRPr sz="1200"/>
            </a:lvl1pPr>
          </a:lstStyle>
          <a:p>
            <a:r>
              <a:rPr lang="en-IN" smtClean="0"/>
              <a:t>abc</a:t>
            </a:r>
            <a:endParaRPr lang="en-IN"/>
          </a:p>
        </p:txBody>
      </p:sp>
      <p:sp>
        <p:nvSpPr>
          <p:cNvPr id="5" name="Slide Number Placeholder 4"/>
          <p:cNvSpPr>
            <a:spLocks noGrp="1"/>
          </p:cNvSpPr>
          <p:nvPr>
            <p:ph type="sldNum" sz="quarter" idx="3"/>
          </p:nvPr>
        </p:nvSpPr>
        <p:spPr>
          <a:xfrm>
            <a:off x="3849688" y="9378950"/>
            <a:ext cx="2946400" cy="495300"/>
          </a:xfrm>
          <a:prstGeom prst="rect">
            <a:avLst/>
          </a:prstGeom>
        </p:spPr>
        <p:txBody>
          <a:bodyPr vert="horz" lIns="91440" tIns="45720" rIns="91440" bIns="45720" rtlCol="0" anchor="b"/>
          <a:lstStyle>
            <a:lvl1pPr algn="r">
              <a:defRPr sz="1200"/>
            </a:lvl1pPr>
          </a:lstStyle>
          <a:p>
            <a:fld id="{9AD2BC5E-C005-4059-9700-FFB9F5ABDC4A}" type="slidenum">
              <a:rPr lang="en-IN" smtClean="0"/>
              <a:t>‹#›</a:t>
            </a:fld>
            <a:endParaRPr lang="en-IN"/>
          </a:p>
        </p:txBody>
      </p:sp>
    </p:spTree>
    <p:extLst>
      <p:ext uri="{BB962C8B-B14F-4D97-AF65-F5344CB8AC3E}">
        <p14:creationId xmlns:p14="http://schemas.microsoft.com/office/powerpoint/2010/main" val="1796623814"/>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6400" cy="49371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49688" y="0"/>
            <a:ext cx="2946400" cy="493713"/>
          </a:xfrm>
          <a:prstGeom prst="rect">
            <a:avLst/>
          </a:prstGeom>
        </p:spPr>
        <p:txBody>
          <a:bodyPr vert="horz" lIns="91440" tIns="45720" rIns="91440" bIns="45720" rtlCol="0"/>
          <a:lstStyle>
            <a:lvl1pPr algn="r">
              <a:defRPr sz="1200"/>
            </a:lvl1pPr>
          </a:lstStyle>
          <a:p>
            <a:fld id="{B6CB7BED-5AB9-4022-8A15-447B9350D891}" type="datetime1">
              <a:rPr lang="en-US" smtClean="0"/>
              <a:t>5/28/2019</a:t>
            </a:fld>
            <a:endParaRPr lang="en-US"/>
          </a:p>
        </p:txBody>
      </p:sp>
      <p:sp>
        <p:nvSpPr>
          <p:cNvPr id="4" name="Slide Image Placeholder 3"/>
          <p:cNvSpPr>
            <a:spLocks noGrp="1" noRot="1" noChangeAspect="1"/>
          </p:cNvSpPr>
          <p:nvPr>
            <p:ph type="sldImg" idx="2"/>
          </p:nvPr>
        </p:nvSpPr>
        <p:spPr>
          <a:xfrm>
            <a:off x="725488" y="741363"/>
            <a:ext cx="5346700" cy="37020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79450" y="4691063"/>
            <a:ext cx="5438775" cy="444341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9378950"/>
            <a:ext cx="2946400" cy="493713"/>
          </a:xfrm>
          <a:prstGeom prst="rect">
            <a:avLst/>
          </a:prstGeom>
        </p:spPr>
        <p:txBody>
          <a:bodyPr vert="horz" lIns="91440" tIns="45720" rIns="91440" bIns="45720" rtlCol="0" anchor="b"/>
          <a:lstStyle>
            <a:lvl1pPr algn="l">
              <a:defRPr sz="1200"/>
            </a:lvl1pPr>
          </a:lstStyle>
          <a:p>
            <a:r>
              <a:rPr lang="en-US" smtClean="0"/>
              <a:t>abc</a:t>
            </a:r>
            <a:endParaRPr lang="en-US"/>
          </a:p>
        </p:txBody>
      </p:sp>
      <p:sp>
        <p:nvSpPr>
          <p:cNvPr id="7" name="Slide Number Placeholder 6"/>
          <p:cNvSpPr>
            <a:spLocks noGrp="1"/>
          </p:cNvSpPr>
          <p:nvPr>
            <p:ph type="sldNum" sz="quarter" idx="5"/>
          </p:nvPr>
        </p:nvSpPr>
        <p:spPr>
          <a:xfrm>
            <a:off x="3849688" y="9378950"/>
            <a:ext cx="2946400" cy="493713"/>
          </a:xfrm>
          <a:prstGeom prst="rect">
            <a:avLst/>
          </a:prstGeom>
        </p:spPr>
        <p:txBody>
          <a:bodyPr vert="horz" lIns="91440" tIns="45720" rIns="91440" bIns="45720" rtlCol="0" anchor="b"/>
          <a:lstStyle>
            <a:lvl1pPr algn="r">
              <a:defRPr sz="1200"/>
            </a:lvl1pPr>
          </a:lstStyle>
          <a:p>
            <a:fld id="{376A586E-693F-4689-8EF6-2B20F8F65E16}" type="slidenum">
              <a:rPr lang="en-US" smtClean="0"/>
              <a:pPr/>
              <a:t>‹#›</a:t>
            </a:fld>
            <a:endParaRPr lang="en-US"/>
          </a:p>
        </p:txBody>
      </p:sp>
    </p:spTree>
    <p:extLst>
      <p:ext uri="{BB962C8B-B14F-4D97-AF65-F5344CB8AC3E}">
        <p14:creationId xmlns:p14="http://schemas.microsoft.com/office/powerpoint/2010/main" val="2521870582"/>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endParaRPr lang="en-US"/>
          </a:p>
        </p:txBody>
      </p:sp>
    </p:spTree>
    <p:extLst>
      <p:ext uri="{BB962C8B-B14F-4D97-AF65-F5344CB8AC3E}">
        <p14:creationId xmlns:p14="http://schemas.microsoft.com/office/powerpoint/2010/main" val="3185935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Tree>
    <p:extLst>
      <p:ext uri="{BB962C8B-B14F-4D97-AF65-F5344CB8AC3E}">
        <p14:creationId xmlns:p14="http://schemas.microsoft.com/office/powerpoint/2010/main" val="4205873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Tree>
    <p:extLst>
      <p:ext uri="{BB962C8B-B14F-4D97-AF65-F5344CB8AC3E}">
        <p14:creationId xmlns:p14="http://schemas.microsoft.com/office/powerpoint/2010/main" val="5258209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Tree>
    <p:extLst>
      <p:ext uri="{BB962C8B-B14F-4D97-AF65-F5344CB8AC3E}">
        <p14:creationId xmlns:p14="http://schemas.microsoft.com/office/powerpoint/2010/main" val="19794253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Tree>
    <p:extLst>
      <p:ext uri="{BB962C8B-B14F-4D97-AF65-F5344CB8AC3E}">
        <p14:creationId xmlns:p14="http://schemas.microsoft.com/office/powerpoint/2010/main" val="2051768891"/>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tags" Target="../tags/tag15.xml"/><Relationship Id="rId13" Type="http://schemas.openxmlformats.org/officeDocument/2006/relationships/image" Target="../media/image4.emf"/><Relationship Id="rId3" Type="http://schemas.openxmlformats.org/officeDocument/2006/relationships/tags" Target="../tags/tag10.xml"/><Relationship Id="rId7" Type="http://schemas.openxmlformats.org/officeDocument/2006/relationships/tags" Target="../tags/tag14.xml"/><Relationship Id="rId12" Type="http://schemas.openxmlformats.org/officeDocument/2006/relationships/image" Target="../media/image1.emf"/><Relationship Id="rId2" Type="http://schemas.openxmlformats.org/officeDocument/2006/relationships/tags" Target="../tags/tag9.xml"/><Relationship Id="rId1" Type="http://schemas.openxmlformats.org/officeDocument/2006/relationships/vmlDrawing" Target="../drawings/vmlDrawing2.vml"/><Relationship Id="rId6" Type="http://schemas.openxmlformats.org/officeDocument/2006/relationships/tags" Target="../tags/tag13.xml"/><Relationship Id="rId11" Type="http://schemas.openxmlformats.org/officeDocument/2006/relationships/oleObject" Target="../embeddings/oleObject2.bin"/><Relationship Id="rId5" Type="http://schemas.openxmlformats.org/officeDocument/2006/relationships/tags" Target="../tags/tag12.xml"/><Relationship Id="rId10" Type="http://schemas.openxmlformats.org/officeDocument/2006/relationships/image" Target="../media/image3.jpeg"/><Relationship Id="rId4" Type="http://schemas.openxmlformats.org/officeDocument/2006/relationships/tags" Target="../tags/tag11.xml"/><Relationship Id="rId9" Type="http://schemas.openxmlformats.org/officeDocument/2006/relationships/slideMaster" Target="../slideMasters/slideMaster1.xml"/><Relationship Id="rId1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46.xml"/><Relationship Id="rId1" Type="http://schemas.openxmlformats.org/officeDocument/2006/relationships/vmlDrawing" Target="../drawings/vmlDrawing10.vml"/><Relationship Id="rId5" Type="http://schemas.openxmlformats.org/officeDocument/2006/relationships/image" Target="../media/image1.emf"/><Relationship Id="rId4" Type="http://schemas.openxmlformats.org/officeDocument/2006/relationships/oleObject" Target="../embeddings/oleObject10.bin"/></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26.png"/><Relationship Id="rId1" Type="http://schemas.openxmlformats.org/officeDocument/2006/relationships/slideMaster" Target="../slideMasters/slideMaster9.xml"/><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hyperlink" Target="https://www.capgemini.com/optimize-your-business-and-it-operations" TargetMode="External"/></Relationships>
</file>

<file path=ppt/slideLayouts/_rels/slideLayout10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9.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xml.rels><?xml version="1.0" encoding="UTF-8" standalone="yes"?>
<Relationships xmlns="http://schemas.openxmlformats.org/package/2006/relationships"><Relationship Id="rId8" Type="http://schemas.openxmlformats.org/officeDocument/2006/relationships/tags" Target="../tags/tag326.xml"/><Relationship Id="rId13" Type="http://schemas.openxmlformats.org/officeDocument/2006/relationships/image" Target="../media/image5.png"/><Relationship Id="rId3" Type="http://schemas.openxmlformats.org/officeDocument/2006/relationships/tags" Target="../tags/tag321.xml"/><Relationship Id="rId7" Type="http://schemas.openxmlformats.org/officeDocument/2006/relationships/tags" Target="../tags/tag325.xml"/><Relationship Id="rId12" Type="http://schemas.openxmlformats.org/officeDocument/2006/relationships/image" Target="../media/image1.emf"/><Relationship Id="rId2" Type="http://schemas.openxmlformats.org/officeDocument/2006/relationships/tags" Target="../tags/tag320.xml"/><Relationship Id="rId1" Type="http://schemas.openxmlformats.org/officeDocument/2006/relationships/vmlDrawing" Target="../drawings/vmlDrawing51.vml"/><Relationship Id="rId6" Type="http://schemas.openxmlformats.org/officeDocument/2006/relationships/tags" Target="../tags/tag324.xml"/><Relationship Id="rId11" Type="http://schemas.openxmlformats.org/officeDocument/2006/relationships/oleObject" Target="../embeddings/oleObject63.bin"/><Relationship Id="rId5" Type="http://schemas.openxmlformats.org/officeDocument/2006/relationships/tags" Target="../tags/tag323.xml"/><Relationship Id="rId10" Type="http://schemas.openxmlformats.org/officeDocument/2006/relationships/image" Target="../media/image6.jpeg"/><Relationship Id="rId4" Type="http://schemas.openxmlformats.org/officeDocument/2006/relationships/tags" Target="../tags/tag322.xml"/><Relationship Id="rId9" Type="http://schemas.openxmlformats.org/officeDocument/2006/relationships/slideMaster" Target="../slideMasters/slideMaster9.xml"/><Relationship Id="rId14" Type="http://schemas.openxmlformats.org/officeDocument/2006/relationships/image" Target="../media/image4.emf"/></Relationships>
</file>

<file path=ppt/slideLayouts/_rels/slideLayout105.xml.rels><?xml version="1.0" encoding="UTF-8" standalone="yes"?>
<Relationships xmlns="http://schemas.openxmlformats.org/package/2006/relationships"><Relationship Id="rId8" Type="http://schemas.openxmlformats.org/officeDocument/2006/relationships/oleObject" Target="../embeddings/oleObject64.bin"/><Relationship Id="rId3" Type="http://schemas.openxmlformats.org/officeDocument/2006/relationships/tags" Target="../tags/tag328.xml"/><Relationship Id="rId7" Type="http://schemas.openxmlformats.org/officeDocument/2006/relationships/image" Target="../media/image7.jpeg"/><Relationship Id="rId2" Type="http://schemas.openxmlformats.org/officeDocument/2006/relationships/tags" Target="../tags/tag327.xml"/><Relationship Id="rId1" Type="http://schemas.openxmlformats.org/officeDocument/2006/relationships/vmlDrawing" Target="../drawings/vmlDrawing52.vml"/><Relationship Id="rId6" Type="http://schemas.openxmlformats.org/officeDocument/2006/relationships/slideMaster" Target="../slideMasters/slideMaster9.xml"/><Relationship Id="rId5" Type="http://schemas.openxmlformats.org/officeDocument/2006/relationships/tags" Target="../tags/tag330.xml"/><Relationship Id="rId4" Type="http://schemas.openxmlformats.org/officeDocument/2006/relationships/tags" Target="../tags/tag329.xml"/><Relationship Id="rId9" Type="http://schemas.openxmlformats.org/officeDocument/2006/relationships/image" Target="../media/image1.emf"/></Relationships>
</file>

<file path=ppt/slideLayouts/_rels/slideLayout106.xml.rels><?xml version="1.0" encoding="UTF-8" standalone="yes"?>
<Relationships xmlns="http://schemas.openxmlformats.org/package/2006/relationships"><Relationship Id="rId3" Type="http://schemas.openxmlformats.org/officeDocument/2006/relationships/tags" Target="../tags/tag332.xml"/><Relationship Id="rId7" Type="http://schemas.openxmlformats.org/officeDocument/2006/relationships/image" Target="../media/image1.emf"/><Relationship Id="rId2" Type="http://schemas.openxmlformats.org/officeDocument/2006/relationships/tags" Target="../tags/tag331.xml"/><Relationship Id="rId1" Type="http://schemas.openxmlformats.org/officeDocument/2006/relationships/vmlDrawing" Target="../drawings/vmlDrawing53.vml"/><Relationship Id="rId6" Type="http://schemas.openxmlformats.org/officeDocument/2006/relationships/oleObject" Target="../embeddings/oleObject65.bin"/><Relationship Id="rId5" Type="http://schemas.openxmlformats.org/officeDocument/2006/relationships/slideMaster" Target="../slideMasters/slideMaster9.xml"/><Relationship Id="rId4" Type="http://schemas.openxmlformats.org/officeDocument/2006/relationships/tags" Target="../tags/tag33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8.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tags" Target="../tags/tag335.xml"/><Relationship Id="rId7" Type="http://schemas.openxmlformats.org/officeDocument/2006/relationships/oleObject" Target="../embeddings/oleObject66.bin"/><Relationship Id="rId2" Type="http://schemas.openxmlformats.org/officeDocument/2006/relationships/tags" Target="../tags/tag334.xml"/><Relationship Id="rId1" Type="http://schemas.openxmlformats.org/officeDocument/2006/relationships/vmlDrawing" Target="../drawings/vmlDrawing54.vml"/><Relationship Id="rId6" Type="http://schemas.openxmlformats.org/officeDocument/2006/relationships/image" Target="../media/image10.jpeg"/><Relationship Id="rId5" Type="http://schemas.openxmlformats.org/officeDocument/2006/relationships/slideMaster" Target="../slideMasters/slideMaster9.xml"/><Relationship Id="rId4" Type="http://schemas.openxmlformats.org/officeDocument/2006/relationships/tags" Target="../tags/tag33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28.png"/><Relationship Id="rId1" Type="http://schemas.openxmlformats.org/officeDocument/2006/relationships/slideMaster" Target="../slideMasters/slideMaster10.xml"/></Relationships>
</file>

<file path=ppt/slideLayouts/_rels/slideLayout112.xml.rels><?xml version="1.0" encoding="UTF-8" standalone="yes"?>
<Relationships xmlns="http://schemas.openxmlformats.org/package/2006/relationships"><Relationship Id="rId3" Type="http://schemas.openxmlformats.org/officeDocument/2006/relationships/slideMaster" Target="../slideMasters/slideMaster10.xml"/><Relationship Id="rId2" Type="http://schemas.openxmlformats.org/officeDocument/2006/relationships/tags" Target="../tags/tag338.xml"/><Relationship Id="rId1" Type="http://schemas.openxmlformats.org/officeDocument/2006/relationships/vmlDrawing" Target="../drawings/vmlDrawing56.vml"/><Relationship Id="rId5" Type="http://schemas.openxmlformats.org/officeDocument/2006/relationships/image" Target="../media/image27.emf"/><Relationship Id="rId4" Type="http://schemas.openxmlformats.org/officeDocument/2006/relationships/oleObject" Target="../embeddings/oleObject68.bin"/></Relationships>
</file>

<file path=ppt/slideLayouts/_rels/slideLayout113.xml.rels><?xml version="1.0" encoding="UTF-8" standalone="yes"?>
<Relationships xmlns="http://schemas.openxmlformats.org/package/2006/relationships"><Relationship Id="rId3" Type="http://schemas.openxmlformats.org/officeDocument/2006/relationships/slideMaster" Target="../slideMasters/slideMaster10.xml"/><Relationship Id="rId2" Type="http://schemas.openxmlformats.org/officeDocument/2006/relationships/tags" Target="../tags/tag339.xml"/><Relationship Id="rId1" Type="http://schemas.openxmlformats.org/officeDocument/2006/relationships/vmlDrawing" Target="../drawings/vmlDrawing57.vml"/><Relationship Id="rId5" Type="http://schemas.openxmlformats.org/officeDocument/2006/relationships/image" Target="../media/image27.emf"/><Relationship Id="rId4" Type="http://schemas.openxmlformats.org/officeDocument/2006/relationships/oleObject" Target="../embeddings/oleObject69.bin"/></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xml.rels><?xml version="1.0" encoding="UTF-8" standalone="yes"?>
<Relationships xmlns="http://schemas.openxmlformats.org/package/2006/relationships"><Relationship Id="rId3" Type="http://schemas.openxmlformats.org/officeDocument/2006/relationships/slideMaster" Target="../slideMasters/slideMaster10.xml"/><Relationship Id="rId2" Type="http://schemas.openxmlformats.org/officeDocument/2006/relationships/tags" Target="../tags/tag340.xml"/><Relationship Id="rId1" Type="http://schemas.openxmlformats.org/officeDocument/2006/relationships/vmlDrawing" Target="../drawings/vmlDrawing58.vml"/><Relationship Id="rId5" Type="http://schemas.openxmlformats.org/officeDocument/2006/relationships/image" Target="../media/image27.emf"/><Relationship Id="rId4" Type="http://schemas.openxmlformats.org/officeDocument/2006/relationships/oleObject" Target="../embeddings/oleObject70.bin"/></Relationships>
</file>

<file path=ppt/slideLayouts/_rels/slideLayout117.xml.rels><?xml version="1.0" encoding="UTF-8" standalone="yes"?>
<Relationships xmlns="http://schemas.openxmlformats.org/package/2006/relationships"><Relationship Id="rId3" Type="http://schemas.openxmlformats.org/officeDocument/2006/relationships/slideMaster" Target="../slideMasters/slideMaster10.xml"/><Relationship Id="rId7" Type="http://schemas.openxmlformats.org/officeDocument/2006/relationships/image" Target="../media/image7.svg"/><Relationship Id="rId2" Type="http://schemas.openxmlformats.org/officeDocument/2006/relationships/tags" Target="../tags/tag341.xml"/><Relationship Id="rId1" Type="http://schemas.openxmlformats.org/officeDocument/2006/relationships/vmlDrawing" Target="../drawings/vmlDrawing59.vml"/><Relationship Id="rId6" Type="http://schemas.openxmlformats.org/officeDocument/2006/relationships/image" Target="../media/image29.png"/><Relationship Id="rId5" Type="http://schemas.openxmlformats.org/officeDocument/2006/relationships/image" Target="../media/image27.emf"/><Relationship Id="rId4" Type="http://schemas.openxmlformats.org/officeDocument/2006/relationships/oleObject" Target="../embeddings/oleObject71.bin"/></Relationships>
</file>

<file path=ppt/slideLayouts/_rels/slideLayout118.xml.rels><?xml version="1.0" encoding="UTF-8" standalone="yes"?>
<Relationships xmlns="http://schemas.openxmlformats.org/package/2006/relationships"><Relationship Id="rId3" Type="http://schemas.openxmlformats.org/officeDocument/2006/relationships/slideMaster" Target="../slideMasters/slideMaster10.xml"/><Relationship Id="rId2" Type="http://schemas.openxmlformats.org/officeDocument/2006/relationships/tags" Target="../tags/tag342.xml"/><Relationship Id="rId1" Type="http://schemas.openxmlformats.org/officeDocument/2006/relationships/vmlDrawing" Target="../drawings/vmlDrawing60.vml"/><Relationship Id="rId5" Type="http://schemas.openxmlformats.org/officeDocument/2006/relationships/image" Target="../media/image27.emf"/><Relationship Id="rId4" Type="http://schemas.openxmlformats.org/officeDocument/2006/relationships/oleObject" Target="../embeddings/oleObject72.bin"/></Relationships>
</file>

<file path=ppt/slideLayouts/_rels/slideLayout119.xml.rels><?xml version="1.0" encoding="UTF-8" standalone="yes"?>
<Relationships xmlns="http://schemas.openxmlformats.org/package/2006/relationships"><Relationship Id="rId3" Type="http://schemas.openxmlformats.org/officeDocument/2006/relationships/slideMaster" Target="../slideMasters/slideMaster10.xml"/><Relationship Id="rId2" Type="http://schemas.openxmlformats.org/officeDocument/2006/relationships/tags" Target="../tags/tag343.xml"/><Relationship Id="rId1" Type="http://schemas.openxmlformats.org/officeDocument/2006/relationships/vmlDrawing" Target="../drawings/vmlDrawing61.vml"/><Relationship Id="rId5" Type="http://schemas.openxmlformats.org/officeDocument/2006/relationships/image" Target="../media/image27.emf"/><Relationship Id="rId4" Type="http://schemas.openxmlformats.org/officeDocument/2006/relationships/oleObject" Target="../embeddings/oleObject73.bin"/></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slideMaster" Target="../slideMasters/slideMaster10.xml"/><Relationship Id="rId2" Type="http://schemas.openxmlformats.org/officeDocument/2006/relationships/tags" Target="../tags/tag344.xml"/><Relationship Id="rId1" Type="http://schemas.openxmlformats.org/officeDocument/2006/relationships/vmlDrawing" Target="../drawings/vmlDrawing62.vml"/><Relationship Id="rId5" Type="http://schemas.openxmlformats.org/officeDocument/2006/relationships/image" Target="../media/image27.emf"/><Relationship Id="rId4" Type="http://schemas.openxmlformats.org/officeDocument/2006/relationships/oleObject" Target="../embeddings/oleObject74.bin"/></Relationships>
</file>

<file path=ppt/slideLayouts/_rels/slideLayout121.xml.rels><?xml version="1.0" encoding="UTF-8" standalone="yes"?>
<Relationships xmlns="http://schemas.openxmlformats.org/package/2006/relationships"><Relationship Id="rId3" Type="http://schemas.openxmlformats.org/officeDocument/2006/relationships/slideMaster" Target="../slideMasters/slideMaster10.xml"/><Relationship Id="rId2" Type="http://schemas.openxmlformats.org/officeDocument/2006/relationships/tags" Target="../tags/tag345.xml"/><Relationship Id="rId1" Type="http://schemas.openxmlformats.org/officeDocument/2006/relationships/vmlDrawing" Target="../drawings/vmlDrawing63.vml"/><Relationship Id="rId5" Type="http://schemas.openxmlformats.org/officeDocument/2006/relationships/image" Target="../media/image27.emf"/><Relationship Id="rId4" Type="http://schemas.openxmlformats.org/officeDocument/2006/relationships/oleObject" Target="../embeddings/oleObject75.bin"/></Relationships>
</file>

<file path=ppt/slideLayouts/_rels/slideLayout122.xml.rels><?xml version="1.0" encoding="UTF-8" standalone="yes"?>
<Relationships xmlns="http://schemas.openxmlformats.org/package/2006/relationships"><Relationship Id="rId3" Type="http://schemas.openxmlformats.org/officeDocument/2006/relationships/slideMaster" Target="../slideMasters/slideMaster10.xml"/><Relationship Id="rId2" Type="http://schemas.openxmlformats.org/officeDocument/2006/relationships/tags" Target="../tags/tag346.xml"/><Relationship Id="rId1" Type="http://schemas.openxmlformats.org/officeDocument/2006/relationships/vmlDrawing" Target="../drawings/vmlDrawing64.vml"/><Relationship Id="rId5" Type="http://schemas.openxmlformats.org/officeDocument/2006/relationships/image" Target="../media/image27.emf"/><Relationship Id="rId4" Type="http://schemas.openxmlformats.org/officeDocument/2006/relationships/oleObject" Target="../embeddings/oleObject76.bin"/></Relationships>
</file>

<file path=ppt/slideLayouts/_rels/slideLayout123.xml.rels><?xml version="1.0" encoding="UTF-8" standalone="yes"?>
<Relationships xmlns="http://schemas.openxmlformats.org/package/2006/relationships"><Relationship Id="rId3" Type="http://schemas.openxmlformats.org/officeDocument/2006/relationships/slideMaster" Target="../slideMasters/slideMaster10.xml"/><Relationship Id="rId2" Type="http://schemas.openxmlformats.org/officeDocument/2006/relationships/tags" Target="../tags/tag347.xml"/><Relationship Id="rId1" Type="http://schemas.openxmlformats.org/officeDocument/2006/relationships/vmlDrawing" Target="../drawings/vmlDrawing65.vml"/><Relationship Id="rId5" Type="http://schemas.openxmlformats.org/officeDocument/2006/relationships/image" Target="../media/image27.emf"/><Relationship Id="rId4" Type="http://schemas.openxmlformats.org/officeDocument/2006/relationships/oleObject" Target="../embeddings/oleObject77.bin"/></Relationships>
</file>

<file path=ppt/slideLayouts/_rels/slideLayout124.xml.rels><?xml version="1.0" encoding="UTF-8" standalone="yes"?>
<Relationships xmlns="http://schemas.openxmlformats.org/package/2006/relationships"><Relationship Id="rId3" Type="http://schemas.openxmlformats.org/officeDocument/2006/relationships/slideMaster" Target="../slideMasters/slideMaster10.xml"/><Relationship Id="rId2" Type="http://schemas.openxmlformats.org/officeDocument/2006/relationships/tags" Target="../tags/tag348.xml"/><Relationship Id="rId1" Type="http://schemas.openxmlformats.org/officeDocument/2006/relationships/vmlDrawing" Target="../drawings/vmlDrawing66.vml"/><Relationship Id="rId5" Type="http://schemas.openxmlformats.org/officeDocument/2006/relationships/image" Target="../media/image27.emf"/><Relationship Id="rId4" Type="http://schemas.openxmlformats.org/officeDocument/2006/relationships/oleObject" Target="../embeddings/oleObject78.bin"/></Relationships>
</file>

<file path=ppt/slideLayouts/_rels/slideLayout125.xml.rels><?xml version="1.0" encoding="UTF-8" standalone="yes"?>
<Relationships xmlns="http://schemas.openxmlformats.org/package/2006/relationships"><Relationship Id="rId3" Type="http://schemas.openxmlformats.org/officeDocument/2006/relationships/slideMaster" Target="../slideMasters/slideMaster10.xml"/><Relationship Id="rId2" Type="http://schemas.openxmlformats.org/officeDocument/2006/relationships/tags" Target="../tags/tag349.xml"/><Relationship Id="rId1" Type="http://schemas.openxmlformats.org/officeDocument/2006/relationships/vmlDrawing" Target="../drawings/vmlDrawing67.vml"/><Relationship Id="rId5" Type="http://schemas.openxmlformats.org/officeDocument/2006/relationships/image" Target="../media/image27.emf"/><Relationship Id="rId4" Type="http://schemas.openxmlformats.org/officeDocument/2006/relationships/oleObject" Target="../embeddings/oleObject79.bin"/></Relationships>
</file>

<file path=ppt/slideLayouts/_rels/slideLayout126.xml.rels><?xml version="1.0" encoding="UTF-8" standalone="yes"?>
<Relationships xmlns="http://schemas.openxmlformats.org/package/2006/relationships"><Relationship Id="rId3" Type="http://schemas.openxmlformats.org/officeDocument/2006/relationships/slideMaster" Target="../slideMasters/slideMaster10.xml"/><Relationship Id="rId2" Type="http://schemas.openxmlformats.org/officeDocument/2006/relationships/tags" Target="../tags/tag350.xml"/><Relationship Id="rId1" Type="http://schemas.openxmlformats.org/officeDocument/2006/relationships/vmlDrawing" Target="../drawings/vmlDrawing68.vml"/><Relationship Id="rId5" Type="http://schemas.openxmlformats.org/officeDocument/2006/relationships/image" Target="../media/image27.emf"/><Relationship Id="rId4" Type="http://schemas.openxmlformats.org/officeDocument/2006/relationships/oleObject" Target="../embeddings/oleObject80.bin"/></Relationships>
</file>

<file path=ppt/slideLayouts/_rels/slideLayout127.xml.rels><?xml version="1.0" encoding="UTF-8" standalone="yes"?>
<Relationships xmlns="http://schemas.openxmlformats.org/package/2006/relationships"><Relationship Id="rId3" Type="http://schemas.openxmlformats.org/officeDocument/2006/relationships/slideMaster" Target="../slideMasters/slideMaster10.xml"/><Relationship Id="rId2" Type="http://schemas.openxmlformats.org/officeDocument/2006/relationships/tags" Target="../tags/tag351.xml"/><Relationship Id="rId1" Type="http://schemas.openxmlformats.org/officeDocument/2006/relationships/vmlDrawing" Target="../drawings/vmlDrawing69.vml"/><Relationship Id="rId5" Type="http://schemas.openxmlformats.org/officeDocument/2006/relationships/image" Target="../media/image27.emf"/><Relationship Id="rId4" Type="http://schemas.openxmlformats.org/officeDocument/2006/relationships/oleObject" Target="../embeddings/oleObject81.bin"/></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9.xml.rels><?xml version="1.0" encoding="UTF-8" standalone="yes"?>
<Relationships xmlns="http://schemas.openxmlformats.org/package/2006/relationships"><Relationship Id="rId3" Type="http://schemas.openxmlformats.org/officeDocument/2006/relationships/slideMaster" Target="../slideMasters/slideMaster10.xml"/><Relationship Id="rId2" Type="http://schemas.openxmlformats.org/officeDocument/2006/relationships/tags" Target="../tags/tag352.xml"/><Relationship Id="rId1" Type="http://schemas.openxmlformats.org/officeDocument/2006/relationships/vmlDrawing" Target="../drawings/vmlDrawing70.vml"/><Relationship Id="rId5" Type="http://schemas.openxmlformats.org/officeDocument/2006/relationships/image" Target="../media/image27.emf"/><Relationship Id="rId4" Type="http://schemas.openxmlformats.org/officeDocument/2006/relationships/oleObject" Target="../embeddings/oleObject82.bin"/></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slideMaster" Target="../slideMasters/slideMaster10.xml"/><Relationship Id="rId2" Type="http://schemas.openxmlformats.org/officeDocument/2006/relationships/tags" Target="../tags/tag353.xml"/><Relationship Id="rId1" Type="http://schemas.openxmlformats.org/officeDocument/2006/relationships/vmlDrawing" Target="../drawings/vmlDrawing71.vml"/><Relationship Id="rId5" Type="http://schemas.openxmlformats.org/officeDocument/2006/relationships/image" Target="../media/image27.emf"/><Relationship Id="rId4" Type="http://schemas.openxmlformats.org/officeDocument/2006/relationships/oleObject" Target="../embeddings/oleObject83.bin"/></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tags" Target="../tags/tag48.xml"/><Relationship Id="rId7" Type="http://schemas.openxmlformats.org/officeDocument/2006/relationships/oleObject" Target="../embeddings/oleObject11.bin"/><Relationship Id="rId2" Type="http://schemas.openxmlformats.org/officeDocument/2006/relationships/tags" Target="../tags/tag47.xml"/><Relationship Id="rId1" Type="http://schemas.openxmlformats.org/officeDocument/2006/relationships/vmlDrawing" Target="../drawings/vmlDrawing11.vml"/><Relationship Id="rId6" Type="http://schemas.openxmlformats.org/officeDocument/2006/relationships/image" Target="../media/image10.jpeg"/><Relationship Id="rId5" Type="http://schemas.openxmlformats.org/officeDocument/2006/relationships/slideMaster" Target="../slideMasters/slideMaster1.xml"/><Relationship Id="rId4" Type="http://schemas.openxmlformats.org/officeDocument/2006/relationships/tags" Target="../tags/tag49.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8" Type="http://schemas.openxmlformats.org/officeDocument/2006/relationships/oleObject" Target="../embeddings/oleObject13.bin"/><Relationship Id="rId3" Type="http://schemas.openxmlformats.org/officeDocument/2006/relationships/tags" Target="../tags/tag62.xml"/><Relationship Id="rId7" Type="http://schemas.openxmlformats.org/officeDocument/2006/relationships/slideMaster" Target="../slideMasters/slideMaster2.xml"/><Relationship Id="rId2" Type="http://schemas.openxmlformats.org/officeDocument/2006/relationships/tags" Target="../tags/tag61.xml"/><Relationship Id="rId1" Type="http://schemas.openxmlformats.org/officeDocument/2006/relationships/vmlDrawing" Target="../drawings/vmlDrawing13.vml"/><Relationship Id="rId6" Type="http://schemas.openxmlformats.org/officeDocument/2006/relationships/tags" Target="../tags/tag65.xml"/><Relationship Id="rId5" Type="http://schemas.openxmlformats.org/officeDocument/2006/relationships/tags" Target="../tags/tag64.xml"/><Relationship Id="rId10" Type="http://schemas.openxmlformats.org/officeDocument/2006/relationships/image" Target="../media/image17.png"/><Relationship Id="rId4" Type="http://schemas.openxmlformats.org/officeDocument/2006/relationships/tags" Target="../tags/tag63.xml"/><Relationship Id="rId9" Type="http://schemas.openxmlformats.org/officeDocument/2006/relationships/image" Target="../media/image1.emf"/></Relationships>
</file>

<file path=ppt/slideLayouts/_rels/slideLayout17.xml.rels><?xml version="1.0" encoding="UTF-8" standalone="yes"?>
<Relationships xmlns="http://schemas.openxmlformats.org/package/2006/relationships"><Relationship Id="rId3" Type="http://schemas.openxmlformats.org/officeDocument/2006/relationships/tags" Target="../tags/tag67.xml"/><Relationship Id="rId7" Type="http://schemas.openxmlformats.org/officeDocument/2006/relationships/image" Target="../media/image17.png"/><Relationship Id="rId2" Type="http://schemas.openxmlformats.org/officeDocument/2006/relationships/tags" Target="../tags/tag66.xml"/><Relationship Id="rId1" Type="http://schemas.openxmlformats.org/officeDocument/2006/relationships/vmlDrawing" Target="../drawings/vmlDrawing14.vml"/><Relationship Id="rId6" Type="http://schemas.openxmlformats.org/officeDocument/2006/relationships/image" Target="../media/image1.emf"/><Relationship Id="rId5" Type="http://schemas.openxmlformats.org/officeDocument/2006/relationships/oleObject" Target="../embeddings/oleObject14.bin"/><Relationship Id="rId4"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tags" Target="../tags/tag70.xml"/><Relationship Id="rId7" Type="http://schemas.openxmlformats.org/officeDocument/2006/relationships/oleObject" Target="../embeddings/oleObject16.bin"/><Relationship Id="rId2" Type="http://schemas.openxmlformats.org/officeDocument/2006/relationships/tags" Target="../tags/tag69.xml"/><Relationship Id="rId1" Type="http://schemas.openxmlformats.org/officeDocument/2006/relationships/vmlDrawing" Target="../drawings/vmlDrawing16.vml"/><Relationship Id="rId6" Type="http://schemas.openxmlformats.org/officeDocument/2006/relationships/image" Target="../media/image10.jpeg"/><Relationship Id="rId5" Type="http://schemas.openxmlformats.org/officeDocument/2006/relationships/slideMaster" Target="../slideMasters/slideMaster3.xml"/><Relationship Id="rId4" Type="http://schemas.openxmlformats.org/officeDocument/2006/relationships/tags" Target="../tags/tag71.xml"/></Relationships>
</file>

<file path=ppt/slideLayouts/_rels/slideLayout19.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tags" Target="../tags/tag73.xml"/><Relationship Id="rId7" Type="http://schemas.openxmlformats.org/officeDocument/2006/relationships/oleObject" Target="../embeddings/oleObject17.bin"/><Relationship Id="rId2" Type="http://schemas.openxmlformats.org/officeDocument/2006/relationships/tags" Target="../tags/tag72.xml"/><Relationship Id="rId1" Type="http://schemas.openxmlformats.org/officeDocument/2006/relationships/vmlDrawing" Target="../drawings/vmlDrawing17.vml"/><Relationship Id="rId6" Type="http://schemas.openxmlformats.org/officeDocument/2006/relationships/image" Target="../media/image6.jpeg"/><Relationship Id="rId5" Type="http://schemas.openxmlformats.org/officeDocument/2006/relationships/slideMaster" Target="../slideMasters/slideMaster3.xml"/><Relationship Id="rId4" Type="http://schemas.openxmlformats.org/officeDocument/2006/relationships/tags" Target="../tags/tag74.xml"/></Relationships>
</file>

<file path=ppt/slideLayouts/_rels/slideLayout2.xml.rels><?xml version="1.0" encoding="UTF-8" standalone="yes"?>
<Relationships xmlns="http://schemas.openxmlformats.org/package/2006/relationships"><Relationship Id="rId8" Type="http://schemas.openxmlformats.org/officeDocument/2006/relationships/tags" Target="../tags/tag22.xml"/><Relationship Id="rId13" Type="http://schemas.openxmlformats.org/officeDocument/2006/relationships/image" Target="../media/image5.png"/><Relationship Id="rId3" Type="http://schemas.openxmlformats.org/officeDocument/2006/relationships/tags" Target="../tags/tag17.xml"/><Relationship Id="rId7" Type="http://schemas.openxmlformats.org/officeDocument/2006/relationships/tags" Target="../tags/tag21.xml"/><Relationship Id="rId12" Type="http://schemas.openxmlformats.org/officeDocument/2006/relationships/image" Target="../media/image1.emf"/><Relationship Id="rId2" Type="http://schemas.openxmlformats.org/officeDocument/2006/relationships/tags" Target="../tags/tag16.xml"/><Relationship Id="rId1" Type="http://schemas.openxmlformats.org/officeDocument/2006/relationships/vmlDrawing" Target="../drawings/vmlDrawing3.vml"/><Relationship Id="rId6" Type="http://schemas.openxmlformats.org/officeDocument/2006/relationships/tags" Target="../tags/tag20.xml"/><Relationship Id="rId11" Type="http://schemas.openxmlformats.org/officeDocument/2006/relationships/oleObject" Target="../embeddings/oleObject3.bin"/><Relationship Id="rId5" Type="http://schemas.openxmlformats.org/officeDocument/2006/relationships/tags" Target="../tags/tag19.xml"/><Relationship Id="rId10" Type="http://schemas.openxmlformats.org/officeDocument/2006/relationships/image" Target="../media/image6.jpeg"/><Relationship Id="rId4" Type="http://schemas.openxmlformats.org/officeDocument/2006/relationships/tags" Target="../tags/tag18.xml"/><Relationship Id="rId9" Type="http://schemas.openxmlformats.org/officeDocument/2006/relationships/slideMaster" Target="../slideMasters/slideMaster1.xml"/><Relationship Id="rId14" Type="http://schemas.openxmlformats.org/officeDocument/2006/relationships/image" Target="../media/image4.emf"/></Relationships>
</file>

<file path=ppt/slideLayouts/_rels/slideLayout20.xml.rels><?xml version="1.0" encoding="UTF-8" standalone="yes"?>
<Relationships xmlns="http://schemas.openxmlformats.org/package/2006/relationships"><Relationship Id="rId8" Type="http://schemas.openxmlformats.org/officeDocument/2006/relationships/tags" Target="../tags/tag90.xml"/><Relationship Id="rId13" Type="http://schemas.openxmlformats.org/officeDocument/2006/relationships/image" Target="../media/image4.emf"/><Relationship Id="rId3" Type="http://schemas.openxmlformats.org/officeDocument/2006/relationships/tags" Target="../tags/tag85.xml"/><Relationship Id="rId7" Type="http://schemas.openxmlformats.org/officeDocument/2006/relationships/tags" Target="../tags/tag89.xml"/><Relationship Id="rId12" Type="http://schemas.openxmlformats.org/officeDocument/2006/relationships/image" Target="../media/image1.emf"/><Relationship Id="rId2" Type="http://schemas.openxmlformats.org/officeDocument/2006/relationships/tags" Target="../tags/tag84.xml"/><Relationship Id="rId1" Type="http://schemas.openxmlformats.org/officeDocument/2006/relationships/vmlDrawing" Target="../drawings/vmlDrawing19.vml"/><Relationship Id="rId6" Type="http://schemas.openxmlformats.org/officeDocument/2006/relationships/tags" Target="../tags/tag88.xml"/><Relationship Id="rId11" Type="http://schemas.openxmlformats.org/officeDocument/2006/relationships/oleObject" Target="../embeddings/oleObject19.bin"/><Relationship Id="rId5" Type="http://schemas.openxmlformats.org/officeDocument/2006/relationships/tags" Target="../tags/tag87.xml"/><Relationship Id="rId10" Type="http://schemas.openxmlformats.org/officeDocument/2006/relationships/image" Target="../media/image3.jpeg"/><Relationship Id="rId4" Type="http://schemas.openxmlformats.org/officeDocument/2006/relationships/tags" Target="../tags/tag86.xml"/><Relationship Id="rId9" Type="http://schemas.openxmlformats.org/officeDocument/2006/relationships/slideMaster" Target="../slideMasters/slideMaster4.xml"/><Relationship Id="rId14" Type="http://schemas.openxmlformats.org/officeDocument/2006/relationships/image" Target="../media/image5.png"/></Relationships>
</file>

<file path=ppt/slideLayouts/_rels/slideLayout21.xml.rels><?xml version="1.0" encoding="UTF-8" standalone="yes"?>
<Relationships xmlns="http://schemas.openxmlformats.org/package/2006/relationships"><Relationship Id="rId8" Type="http://schemas.openxmlformats.org/officeDocument/2006/relationships/tags" Target="../tags/tag97.xml"/><Relationship Id="rId13" Type="http://schemas.openxmlformats.org/officeDocument/2006/relationships/image" Target="../media/image5.png"/><Relationship Id="rId3" Type="http://schemas.openxmlformats.org/officeDocument/2006/relationships/tags" Target="../tags/tag92.xml"/><Relationship Id="rId7" Type="http://schemas.openxmlformats.org/officeDocument/2006/relationships/tags" Target="../tags/tag96.xml"/><Relationship Id="rId12" Type="http://schemas.openxmlformats.org/officeDocument/2006/relationships/image" Target="../media/image1.emf"/><Relationship Id="rId2" Type="http://schemas.openxmlformats.org/officeDocument/2006/relationships/tags" Target="../tags/tag91.xml"/><Relationship Id="rId1" Type="http://schemas.openxmlformats.org/officeDocument/2006/relationships/vmlDrawing" Target="../drawings/vmlDrawing20.vml"/><Relationship Id="rId6" Type="http://schemas.openxmlformats.org/officeDocument/2006/relationships/tags" Target="../tags/tag95.xml"/><Relationship Id="rId11" Type="http://schemas.openxmlformats.org/officeDocument/2006/relationships/oleObject" Target="../embeddings/oleObject20.bin"/><Relationship Id="rId5" Type="http://schemas.openxmlformats.org/officeDocument/2006/relationships/tags" Target="../tags/tag94.xml"/><Relationship Id="rId10" Type="http://schemas.openxmlformats.org/officeDocument/2006/relationships/image" Target="../media/image6.jpeg"/><Relationship Id="rId4" Type="http://schemas.openxmlformats.org/officeDocument/2006/relationships/tags" Target="../tags/tag93.xml"/><Relationship Id="rId9" Type="http://schemas.openxmlformats.org/officeDocument/2006/relationships/slideMaster" Target="../slideMasters/slideMaster4.xml"/><Relationship Id="rId14" Type="http://schemas.openxmlformats.org/officeDocument/2006/relationships/image" Target="../media/image4.emf"/></Relationships>
</file>

<file path=ppt/slideLayouts/_rels/slideLayout22.xml.rels><?xml version="1.0" encoding="UTF-8" standalone="yes"?>
<Relationships xmlns="http://schemas.openxmlformats.org/package/2006/relationships"><Relationship Id="rId8" Type="http://schemas.openxmlformats.org/officeDocument/2006/relationships/oleObject" Target="../embeddings/oleObject21.bin"/><Relationship Id="rId3" Type="http://schemas.openxmlformats.org/officeDocument/2006/relationships/tags" Target="../tags/tag99.xml"/><Relationship Id="rId7" Type="http://schemas.openxmlformats.org/officeDocument/2006/relationships/image" Target="../media/image7.jpeg"/><Relationship Id="rId2" Type="http://schemas.openxmlformats.org/officeDocument/2006/relationships/tags" Target="../tags/tag98.xml"/><Relationship Id="rId1" Type="http://schemas.openxmlformats.org/officeDocument/2006/relationships/vmlDrawing" Target="../drawings/vmlDrawing21.vml"/><Relationship Id="rId6" Type="http://schemas.openxmlformats.org/officeDocument/2006/relationships/slideMaster" Target="../slideMasters/slideMaster4.xml"/><Relationship Id="rId5" Type="http://schemas.openxmlformats.org/officeDocument/2006/relationships/tags" Target="../tags/tag101.xml"/><Relationship Id="rId4" Type="http://schemas.openxmlformats.org/officeDocument/2006/relationships/tags" Target="../tags/tag100.xml"/><Relationship Id="rId9" Type="http://schemas.openxmlformats.org/officeDocument/2006/relationships/image" Target="../media/image1.emf"/></Relationships>
</file>

<file path=ppt/slideLayouts/_rels/slideLayout23.xml.rels><?xml version="1.0" encoding="UTF-8" standalone="yes"?>
<Relationships xmlns="http://schemas.openxmlformats.org/package/2006/relationships"><Relationship Id="rId3" Type="http://schemas.openxmlformats.org/officeDocument/2006/relationships/tags" Target="../tags/tag103.xml"/><Relationship Id="rId7" Type="http://schemas.openxmlformats.org/officeDocument/2006/relationships/image" Target="../media/image1.emf"/><Relationship Id="rId2" Type="http://schemas.openxmlformats.org/officeDocument/2006/relationships/tags" Target="../tags/tag102.xml"/><Relationship Id="rId1" Type="http://schemas.openxmlformats.org/officeDocument/2006/relationships/vmlDrawing" Target="../drawings/vmlDrawing22.vml"/><Relationship Id="rId6" Type="http://schemas.openxmlformats.org/officeDocument/2006/relationships/oleObject" Target="../embeddings/oleObject22.bin"/><Relationship Id="rId5" Type="http://schemas.openxmlformats.org/officeDocument/2006/relationships/slideMaster" Target="../slideMasters/slideMaster4.xml"/><Relationship Id="rId4" Type="http://schemas.openxmlformats.org/officeDocument/2006/relationships/tags" Target="../tags/tag104.xml"/></Relationships>
</file>

<file path=ppt/slideLayouts/_rels/slideLayout24.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tags" Target="../tags/tag106.xml"/><Relationship Id="rId7" Type="http://schemas.openxmlformats.org/officeDocument/2006/relationships/oleObject" Target="../embeddings/oleObject23.bin"/><Relationship Id="rId2" Type="http://schemas.openxmlformats.org/officeDocument/2006/relationships/tags" Target="../tags/tag105.xml"/><Relationship Id="rId1" Type="http://schemas.openxmlformats.org/officeDocument/2006/relationships/vmlDrawing" Target="../drawings/vmlDrawing23.vml"/><Relationship Id="rId6" Type="http://schemas.openxmlformats.org/officeDocument/2006/relationships/slideMaster" Target="../slideMasters/slideMaster4.xml"/><Relationship Id="rId5" Type="http://schemas.openxmlformats.org/officeDocument/2006/relationships/tags" Target="../tags/tag108.xml"/><Relationship Id="rId4" Type="http://schemas.openxmlformats.org/officeDocument/2006/relationships/tags" Target="../tags/tag107.xml"/></Relationships>
</file>

<file path=ppt/slideLayouts/_rels/slideLayout25.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tags" Target="../tags/tag110.xml"/><Relationship Id="rId7" Type="http://schemas.openxmlformats.org/officeDocument/2006/relationships/oleObject" Target="../embeddings/oleObject24.bin"/><Relationship Id="rId2" Type="http://schemas.openxmlformats.org/officeDocument/2006/relationships/tags" Target="../tags/tag109.xml"/><Relationship Id="rId1" Type="http://schemas.openxmlformats.org/officeDocument/2006/relationships/vmlDrawing" Target="../drawings/vmlDrawing24.vml"/><Relationship Id="rId6" Type="http://schemas.openxmlformats.org/officeDocument/2006/relationships/slideMaster" Target="../slideMasters/slideMaster4.xml"/><Relationship Id="rId5" Type="http://schemas.openxmlformats.org/officeDocument/2006/relationships/tags" Target="../tags/tag112.xml"/><Relationship Id="rId4" Type="http://schemas.openxmlformats.org/officeDocument/2006/relationships/tags" Target="../tags/tag111.xml"/></Relationships>
</file>

<file path=ppt/slideLayouts/_rels/slideLayout26.xml.rels><?xml version="1.0" encoding="UTF-8" standalone="yes"?>
<Relationships xmlns="http://schemas.openxmlformats.org/package/2006/relationships"><Relationship Id="rId8" Type="http://schemas.openxmlformats.org/officeDocument/2006/relationships/slideMaster" Target="../slideMasters/slideMaster4.xml"/><Relationship Id="rId3" Type="http://schemas.openxmlformats.org/officeDocument/2006/relationships/tags" Target="../tags/tag114.xml"/><Relationship Id="rId7" Type="http://schemas.openxmlformats.org/officeDocument/2006/relationships/tags" Target="../tags/tag118.xml"/><Relationship Id="rId2" Type="http://schemas.openxmlformats.org/officeDocument/2006/relationships/tags" Target="../tags/tag113.xml"/><Relationship Id="rId1" Type="http://schemas.openxmlformats.org/officeDocument/2006/relationships/vmlDrawing" Target="../drawings/vmlDrawing25.vml"/><Relationship Id="rId6" Type="http://schemas.openxmlformats.org/officeDocument/2006/relationships/tags" Target="../tags/tag117.xml"/><Relationship Id="rId5" Type="http://schemas.openxmlformats.org/officeDocument/2006/relationships/tags" Target="../tags/tag116.xml"/><Relationship Id="rId10" Type="http://schemas.openxmlformats.org/officeDocument/2006/relationships/image" Target="../media/image1.emf"/><Relationship Id="rId4" Type="http://schemas.openxmlformats.org/officeDocument/2006/relationships/tags" Target="../tags/tag115.xml"/><Relationship Id="rId9" Type="http://schemas.openxmlformats.org/officeDocument/2006/relationships/oleObject" Target="../embeddings/oleObject25.bin"/></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8" Type="http://schemas.openxmlformats.org/officeDocument/2006/relationships/oleObject" Target="../embeddings/oleObject4.bin"/><Relationship Id="rId3" Type="http://schemas.openxmlformats.org/officeDocument/2006/relationships/tags" Target="../tags/tag24.xml"/><Relationship Id="rId7" Type="http://schemas.openxmlformats.org/officeDocument/2006/relationships/image" Target="../media/image7.jpeg"/><Relationship Id="rId2" Type="http://schemas.openxmlformats.org/officeDocument/2006/relationships/tags" Target="../tags/tag23.xml"/><Relationship Id="rId1" Type="http://schemas.openxmlformats.org/officeDocument/2006/relationships/vmlDrawing" Target="../drawings/vmlDrawing4.vml"/><Relationship Id="rId6" Type="http://schemas.openxmlformats.org/officeDocument/2006/relationships/slideMaster" Target="../slideMasters/slideMaster1.xml"/><Relationship Id="rId5" Type="http://schemas.openxmlformats.org/officeDocument/2006/relationships/tags" Target="../tags/tag26.xml"/><Relationship Id="rId4" Type="http://schemas.openxmlformats.org/officeDocument/2006/relationships/tags" Target="../tags/tag25.xml"/><Relationship Id="rId9" Type="http://schemas.openxmlformats.org/officeDocument/2006/relationships/image" Target="../media/image1.emf"/></Relationships>
</file>

<file path=ppt/slideLayouts/_rels/slideLayout30.xml.rels><?xml version="1.0" encoding="UTF-8" standalone="yes"?>
<Relationships xmlns="http://schemas.openxmlformats.org/package/2006/relationships"><Relationship Id="rId8" Type="http://schemas.openxmlformats.org/officeDocument/2006/relationships/image" Target="../media/image3.jpeg"/><Relationship Id="rId3" Type="http://schemas.openxmlformats.org/officeDocument/2006/relationships/tags" Target="../tags/tag129.xml"/><Relationship Id="rId7" Type="http://schemas.openxmlformats.org/officeDocument/2006/relationships/slideMaster" Target="../slideMasters/slideMaster5.xml"/><Relationship Id="rId12" Type="http://schemas.openxmlformats.org/officeDocument/2006/relationships/image" Target="../media/image5.png"/><Relationship Id="rId2" Type="http://schemas.openxmlformats.org/officeDocument/2006/relationships/tags" Target="../tags/tag128.xml"/><Relationship Id="rId1" Type="http://schemas.openxmlformats.org/officeDocument/2006/relationships/vmlDrawing" Target="../drawings/vmlDrawing27.vml"/><Relationship Id="rId6" Type="http://schemas.openxmlformats.org/officeDocument/2006/relationships/tags" Target="../tags/tag132.xml"/><Relationship Id="rId11" Type="http://schemas.openxmlformats.org/officeDocument/2006/relationships/image" Target="../media/image4.emf"/><Relationship Id="rId5" Type="http://schemas.openxmlformats.org/officeDocument/2006/relationships/tags" Target="../tags/tag131.xml"/><Relationship Id="rId10" Type="http://schemas.openxmlformats.org/officeDocument/2006/relationships/image" Target="../media/image1.emf"/><Relationship Id="rId4" Type="http://schemas.openxmlformats.org/officeDocument/2006/relationships/tags" Target="../tags/tag130.xml"/><Relationship Id="rId9" Type="http://schemas.openxmlformats.org/officeDocument/2006/relationships/oleObject" Target="../embeddings/oleObject27.bin"/></Relationships>
</file>

<file path=ppt/slideLayouts/_rels/slideLayout31.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tags" Target="../tags/tag134.xml"/><Relationship Id="rId7" Type="http://schemas.openxmlformats.org/officeDocument/2006/relationships/slideMaster" Target="../slideMasters/slideMaster5.xml"/><Relationship Id="rId12" Type="http://schemas.openxmlformats.org/officeDocument/2006/relationships/image" Target="../media/image4.emf"/><Relationship Id="rId2" Type="http://schemas.openxmlformats.org/officeDocument/2006/relationships/tags" Target="../tags/tag133.xml"/><Relationship Id="rId1" Type="http://schemas.openxmlformats.org/officeDocument/2006/relationships/vmlDrawing" Target="../drawings/vmlDrawing28.vml"/><Relationship Id="rId6" Type="http://schemas.openxmlformats.org/officeDocument/2006/relationships/tags" Target="../tags/tag137.xml"/><Relationship Id="rId11" Type="http://schemas.openxmlformats.org/officeDocument/2006/relationships/image" Target="../media/image5.png"/><Relationship Id="rId5" Type="http://schemas.openxmlformats.org/officeDocument/2006/relationships/tags" Target="../tags/tag136.xml"/><Relationship Id="rId10" Type="http://schemas.openxmlformats.org/officeDocument/2006/relationships/image" Target="../media/image1.emf"/><Relationship Id="rId4" Type="http://schemas.openxmlformats.org/officeDocument/2006/relationships/tags" Target="../tags/tag135.xml"/><Relationship Id="rId9" Type="http://schemas.openxmlformats.org/officeDocument/2006/relationships/oleObject" Target="../embeddings/oleObject28.bin"/></Relationships>
</file>

<file path=ppt/slideLayouts/_rels/slideLayout32.xml.rels><?xml version="1.0" encoding="UTF-8" standalone="yes"?>
<Relationships xmlns="http://schemas.openxmlformats.org/package/2006/relationships"><Relationship Id="rId8" Type="http://schemas.openxmlformats.org/officeDocument/2006/relationships/tags" Target="../tags/tag144.xml"/><Relationship Id="rId13" Type="http://schemas.openxmlformats.org/officeDocument/2006/relationships/image" Target="../media/image1.emf"/><Relationship Id="rId3" Type="http://schemas.openxmlformats.org/officeDocument/2006/relationships/tags" Target="../tags/tag139.xml"/><Relationship Id="rId7" Type="http://schemas.openxmlformats.org/officeDocument/2006/relationships/tags" Target="../tags/tag143.xml"/><Relationship Id="rId12" Type="http://schemas.openxmlformats.org/officeDocument/2006/relationships/oleObject" Target="../embeddings/oleObject29.bin"/><Relationship Id="rId2" Type="http://schemas.openxmlformats.org/officeDocument/2006/relationships/tags" Target="../tags/tag138.xml"/><Relationship Id="rId16" Type="http://schemas.openxmlformats.org/officeDocument/2006/relationships/oleObject" Target="../embeddings/oleObject30.bin"/><Relationship Id="rId1" Type="http://schemas.openxmlformats.org/officeDocument/2006/relationships/vmlDrawing" Target="../drawings/vmlDrawing29.vml"/><Relationship Id="rId6" Type="http://schemas.openxmlformats.org/officeDocument/2006/relationships/tags" Target="../tags/tag142.xml"/><Relationship Id="rId11" Type="http://schemas.openxmlformats.org/officeDocument/2006/relationships/slideMaster" Target="../slideMasters/slideMaster5.xml"/><Relationship Id="rId5" Type="http://schemas.openxmlformats.org/officeDocument/2006/relationships/tags" Target="../tags/tag141.xml"/><Relationship Id="rId15" Type="http://schemas.openxmlformats.org/officeDocument/2006/relationships/image" Target="../media/image7.jpeg"/><Relationship Id="rId10" Type="http://schemas.openxmlformats.org/officeDocument/2006/relationships/tags" Target="../tags/tag146.xml"/><Relationship Id="rId4" Type="http://schemas.openxmlformats.org/officeDocument/2006/relationships/tags" Target="../tags/tag140.xml"/><Relationship Id="rId9" Type="http://schemas.openxmlformats.org/officeDocument/2006/relationships/tags" Target="../tags/tag145.xml"/><Relationship Id="rId14" Type="http://schemas.openxmlformats.org/officeDocument/2006/relationships/image" Target="../media/image2.png"/></Relationships>
</file>

<file path=ppt/slideLayouts/_rels/slideLayout33.xml.rels><?xml version="1.0" encoding="UTF-8" standalone="yes"?>
<Relationships xmlns="http://schemas.openxmlformats.org/package/2006/relationships"><Relationship Id="rId8" Type="http://schemas.openxmlformats.org/officeDocument/2006/relationships/tags" Target="../tags/tag153.xml"/><Relationship Id="rId13" Type="http://schemas.openxmlformats.org/officeDocument/2006/relationships/image" Target="../media/image2.png"/><Relationship Id="rId3" Type="http://schemas.openxmlformats.org/officeDocument/2006/relationships/tags" Target="../tags/tag148.xml"/><Relationship Id="rId7" Type="http://schemas.openxmlformats.org/officeDocument/2006/relationships/tags" Target="../tags/tag152.xml"/><Relationship Id="rId12" Type="http://schemas.openxmlformats.org/officeDocument/2006/relationships/image" Target="../media/image1.emf"/><Relationship Id="rId2" Type="http://schemas.openxmlformats.org/officeDocument/2006/relationships/tags" Target="../tags/tag147.xml"/><Relationship Id="rId1" Type="http://schemas.openxmlformats.org/officeDocument/2006/relationships/vmlDrawing" Target="../drawings/vmlDrawing30.vml"/><Relationship Id="rId6" Type="http://schemas.openxmlformats.org/officeDocument/2006/relationships/tags" Target="../tags/tag151.xml"/><Relationship Id="rId11" Type="http://schemas.openxmlformats.org/officeDocument/2006/relationships/oleObject" Target="../embeddings/oleObject31.bin"/><Relationship Id="rId5" Type="http://schemas.openxmlformats.org/officeDocument/2006/relationships/tags" Target="../tags/tag150.xml"/><Relationship Id="rId10" Type="http://schemas.openxmlformats.org/officeDocument/2006/relationships/slideMaster" Target="../slideMasters/slideMaster5.xml"/><Relationship Id="rId4" Type="http://schemas.openxmlformats.org/officeDocument/2006/relationships/tags" Target="../tags/tag149.xml"/><Relationship Id="rId9" Type="http://schemas.openxmlformats.org/officeDocument/2006/relationships/tags" Target="../tags/tag154.xml"/><Relationship Id="rId14" Type="http://schemas.openxmlformats.org/officeDocument/2006/relationships/oleObject" Target="../embeddings/oleObject32.bin"/></Relationships>
</file>

<file path=ppt/slideLayouts/_rels/slideLayout34.xml.rels><?xml version="1.0" encoding="UTF-8" standalone="yes"?>
<Relationships xmlns="http://schemas.openxmlformats.org/package/2006/relationships"><Relationship Id="rId8" Type="http://schemas.openxmlformats.org/officeDocument/2006/relationships/tags" Target="../tags/tag161.xml"/><Relationship Id="rId13" Type="http://schemas.openxmlformats.org/officeDocument/2006/relationships/image" Target="../media/image2.png"/><Relationship Id="rId3" Type="http://schemas.openxmlformats.org/officeDocument/2006/relationships/tags" Target="../tags/tag156.xml"/><Relationship Id="rId7" Type="http://schemas.openxmlformats.org/officeDocument/2006/relationships/tags" Target="../tags/tag160.xml"/><Relationship Id="rId12" Type="http://schemas.openxmlformats.org/officeDocument/2006/relationships/image" Target="../media/image1.emf"/><Relationship Id="rId2" Type="http://schemas.openxmlformats.org/officeDocument/2006/relationships/tags" Target="../tags/tag155.xml"/><Relationship Id="rId1" Type="http://schemas.openxmlformats.org/officeDocument/2006/relationships/vmlDrawing" Target="../drawings/vmlDrawing31.vml"/><Relationship Id="rId6" Type="http://schemas.openxmlformats.org/officeDocument/2006/relationships/tags" Target="../tags/tag159.xml"/><Relationship Id="rId11" Type="http://schemas.openxmlformats.org/officeDocument/2006/relationships/oleObject" Target="../embeddings/oleObject33.bin"/><Relationship Id="rId5" Type="http://schemas.openxmlformats.org/officeDocument/2006/relationships/tags" Target="../tags/tag158.xml"/><Relationship Id="rId10" Type="http://schemas.openxmlformats.org/officeDocument/2006/relationships/slideMaster" Target="../slideMasters/slideMaster5.xml"/><Relationship Id="rId4" Type="http://schemas.openxmlformats.org/officeDocument/2006/relationships/tags" Target="../tags/tag157.xml"/><Relationship Id="rId9" Type="http://schemas.openxmlformats.org/officeDocument/2006/relationships/tags" Target="../tags/tag162.xml"/><Relationship Id="rId14" Type="http://schemas.openxmlformats.org/officeDocument/2006/relationships/oleObject" Target="../embeddings/oleObject34.bin"/></Relationships>
</file>

<file path=ppt/slideLayouts/_rels/slideLayout35.xml.rels><?xml version="1.0" encoding="UTF-8" standalone="yes"?>
<Relationships xmlns="http://schemas.openxmlformats.org/package/2006/relationships"><Relationship Id="rId8" Type="http://schemas.openxmlformats.org/officeDocument/2006/relationships/tags" Target="../tags/tag169.xml"/><Relationship Id="rId13" Type="http://schemas.openxmlformats.org/officeDocument/2006/relationships/image" Target="../media/image2.png"/><Relationship Id="rId3" Type="http://schemas.openxmlformats.org/officeDocument/2006/relationships/tags" Target="../tags/tag164.xml"/><Relationship Id="rId7" Type="http://schemas.openxmlformats.org/officeDocument/2006/relationships/tags" Target="../tags/tag168.xml"/><Relationship Id="rId12" Type="http://schemas.openxmlformats.org/officeDocument/2006/relationships/image" Target="../media/image1.emf"/><Relationship Id="rId2" Type="http://schemas.openxmlformats.org/officeDocument/2006/relationships/tags" Target="../tags/tag163.xml"/><Relationship Id="rId1" Type="http://schemas.openxmlformats.org/officeDocument/2006/relationships/vmlDrawing" Target="../drawings/vmlDrawing32.vml"/><Relationship Id="rId6" Type="http://schemas.openxmlformats.org/officeDocument/2006/relationships/tags" Target="../tags/tag167.xml"/><Relationship Id="rId11" Type="http://schemas.openxmlformats.org/officeDocument/2006/relationships/oleObject" Target="../embeddings/oleObject35.bin"/><Relationship Id="rId5" Type="http://schemas.openxmlformats.org/officeDocument/2006/relationships/tags" Target="../tags/tag166.xml"/><Relationship Id="rId10" Type="http://schemas.openxmlformats.org/officeDocument/2006/relationships/slideMaster" Target="../slideMasters/slideMaster5.xml"/><Relationship Id="rId4" Type="http://schemas.openxmlformats.org/officeDocument/2006/relationships/tags" Target="../tags/tag165.xml"/><Relationship Id="rId9" Type="http://schemas.openxmlformats.org/officeDocument/2006/relationships/tags" Target="../tags/tag170.xml"/><Relationship Id="rId14" Type="http://schemas.openxmlformats.org/officeDocument/2006/relationships/oleObject" Target="../embeddings/oleObject36.bin"/></Relationships>
</file>

<file path=ppt/slideLayouts/_rels/slideLayout36.xml.rels><?xml version="1.0" encoding="UTF-8" standalone="yes"?>
<Relationships xmlns="http://schemas.openxmlformats.org/package/2006/relationships"><Relationship Id="rId8" Type="http://schemas.openxmlformats.org/officeDocument/2006/relationships/tags" Target="../tags/tag177.xml"/><Relationship Id="rId13" Type="http://schemas.openxmlformats.org/officeDocument/2006/relationships/image" Target="../media/image2.png"/><Relationship Id="rId3" Type="http://schemas.openxmlformats.org/officeDocument/2006/relationships/tags" Target="../tags/tag172.xml"/><Relationship Id="rId7" Type="http://schemas.openxmlformats.org/officeDocument/2006/relationships/tags" Target="../tags/tag176.xml"/><Relationship Id="rId12" Type="http://schemas.openxmlformats.org/officeDocument/2006/relationships/image" Target="../media/image1.emf"/><Relationship Id="rId2" Type="http://schemas.openxmlformats.org/officeDocument/2006/relationships/tags" Target="../tags/tag171.xml"/><Relationship Id="rId1" Type="http://schemas.openxmlformats.org/officeDocument/2006/relationships/vmlDrawing" Target="../drawings/vmlDrawing33.vml"/><Relationship Id="rId6" Type="http://schemas.openxmlformats.org/officeDocument/2006/relationships/tags" Target="../tags/tag175.xml"/><Relationship Id="rId11" Type="http://schemas.openxmlformats.org/officeDocument/2006/relationships/oleObject" Target="../embeddings/oleObject37.bin"/><Relationship Id="rId5" Type="http://schemas.openxmlformats.org/officeDocument/2006/relationships/tags" Target="../tags/tag174.xml"/><Relationship Id="rId10" Type="http://schemas.openxmlformats.org/officeDocument/2006/relationships/slideMaster" Target="../slideMasters/slideMaster5.xml"/><Relationship Id="rId4" Type="http://schemas.openxmlformats.org/officeDocument/2006/relationships/tags" Target="../tags/tag173.xml"/><Relationship Id="rId9" Type="http://schemas.openxmlformats.org/officeDocument/2006/relationships/tags" Target="../tags/tag178.xml"/><Relationship Id="rId14" Type="http://schemas.openxmlformats.org/officeDocument/2006/relationships/oleObject" Target="../embeddings/oleObject38.bin"/></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8" Type="http://schemas.openxmlformats.org/officeDocument/2006/relationships/tags" Target="../tags/tag185.xml"/><Relationship Id="rId3" Type="http://schemas.openxmlformats.org/officeDocument/2006/relationships/tags" Target="../tags/tag180.xml"/><Relationship Id="rId7" Type="http://schemas.openxmlformats.org/officeDocument/2006/relationships/tags" Target="../tags/tag184.xml"/><Relationship Id="rId12" Type="http://schemas.openxmlformats.org/officeDocument/2006/relationships/image" Target="../media/image2.png"/><Relationship Id="rId2" Type="http://schemas.openxmlformats.org/officeDocument/2006/relationships/tags" Target="../tags/tag179.xml"/><Relationship Id="rId1" Type="http://schemas.openxmlformats.org/officeDocument/2006/relationships/vmlDrawing" Target="../drawings/vmlDrawing34.vml"/><Relationship Id="rId6" Type="http://schemas.openxmlformats.org/officeDocument/2006/relationships/tags" Target="../tags/tag183.xml"/><Relationship Id="rId11" Type="http://schemas.openxmlformats.org/officeDocument/2006/relationships/image" Target="../media/image1.emf"/><Relationship Id="rId5" Type="http://schemas.openxmlformats.org/officeDocument/2006/relationships/tags" Target="../tags/tag182.xml"/><Relationship Id="rId10" Type="http://schemas.openxmlformats.org/officeDocument/2006/relationships/oleObject" Target="../embeddings/oleObject39.bin"/><Relationship Id="rId4" Type="http://schemas.openxmlformats.org/officeDocument/2006/relationships/tags" Target="../tags/tag181.xml"/><Relationship Id="rId9"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8" Type="http://schemas.openxmlformats.org/officeDocument/2006/relationships/tags" Target="../tags/tag192.xml"/><Relationship Id="rId3" Type="http://schemas.openxmlformats.org/officeDocument/2006/relationships/tags" Target="../tags/tag187.xml"/><Relationship Id="rId7" Type="http://schemas.openxmlformats.org/officeDocument/2006/relationships/tags" Target="../tags/tag191.xml"/><Relationship Id="rId12" Type="http://schemas.openxmlformats.org/officeDocument/2006/relationships/image" Target="../media/image2.png"/><Relationship Id="rId2" Type="http://schemas.openxmlformats.org/officeDocument/2006/relationships/tags" Target="../tags/tag186.xml"/><Relationship Id="rId1" Type="http://schemas.openxmlformats.org/officeDocument/2006/relationships/vmlDrawing" Target="../drawings/vmlDrawing35.vml"/><Relationship Id="rId6" Type="http://schemas.openxmlformats.org/officeDocument/2006/relationships/tags" Target="../tags/tag190.xml"/><Relationship Id="rId11" Type="http://schemas.openxmlformats.org/officeDocument/2006/relationships/image" Target="../media/image1.emf"/><Relationship Id="rId5" Type="http://schemas.openxmlformats.org/officeDocument/2006/relationships/tags" Target="../tags/tag189.xml"/><Relationship Id="rId10" Type="http://schemas.openxmlformats.org/officeDocument/2006/relationships/oleObject" Target="../embeddings/oleObject40.bin"/><Relationship Id="rId4" Type="http://schemas.openxmlformats.org/officeDocument/2006/relationships/tags" Target="../tags/tag188.xml"/><Relationship Id="rId9"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3" Type="http://schemas.openxmlformats.org/officeDocument/2006/relationships/tags" Target="../tags/tag28.xml"/><Relationship Id="rId7" Type="http://schemas.openxmlformats.org/officeDocument/2006/relationships/image" Target="../media/image1.emf"/><Relationship Id="rId2" Type="http://schemas.openxmlformats.org/officeDocument/2006/relationships/tags" Target="../tags/tag27.xml"/><Relationship Id="rId1" Type="http://schemas.openxmlformats.org/officeDocument/2006/relationships/vmlDrawing" Target="../drawings/vmlDrawing5.vml"/><Relationship Id="rId6" Type="http://schemas.openxmlformats.org/officeDocument/2006/relationships/oleObject" Target="../embeddings/oleObject5.bin"/><Relationship Id="rId5" Type="http://schemas.openxmlformats.org/officeDocument/2006/relationships/slideMaster" Target="../slideMasters/slideMaster1.xml"/><Relationship Id="rId4" Type="http://schemas.openxmlformats.org/officeDocument/2006/relationships/tags" Target="../tags/tag29.xml"/></Relationships>
</file>

<file path=ppt/slideLayouts/_rels/slideLayout40.xml.rels><?xml version="1.0" encoding="UTF-8" standalone="yes"?>
<Relationships xmlns="http://schemas.openxmlformats.org/package/2006/relationships"><Relationship Id="rId8" Type="http://schemas.openxmlformats.org/officeDocument/2006/relationships/tags" Target="../tags/tag208.xml"/><Relationship Id="rId13" Type="http://schemas.openxmlformats.org/officeDocument/2006/relationships/oleObject" Target="../embeddings/oleObject42.bin"/><Relationship Id="rId3" Type="http://schemas.openxmlformats.org/officeDocument/2006/relationships/tags" Target="../tags/tag203.xml"/><Relationship Id="rId7" Type="http://schemas.openxmlformats.org/officeDocument/2006/relationships/tags" Target="../tags/tag207.xml"/><Relationship Id="rId12" Type="http://schemas.openxmlformats.org/officeDocument/2006/relationships/image" Target="../media/image3.jpeg"/><Relationship Id="rId2" Type="http://schemas.openxmlformats.org/officeDocument/2006/relationships/tags" Target="../tags/tag202.xml"/><Relationship Id="rId16" Type="http://schemas.openxmlformats.org/officeDocument/2006/relationships/image" Target="../media/image5.png"/><Relationship Id="rId1" Type="http://schemas.openxmlformats.org/officeDocument/2006/relationships/vmlDrawing" Target="../drawings/vmlDrawing37.vml"/><Relationship Id="rId6" Type="http://schemas.openxmlformats.org/officeDocument/2006/relationships/tags" Target="../tags/tag206.xml"/><Relationship Id="rId11" Type="http://schemas.openxmlformats.org/officeDocument/2006/relationships/slideMaster" Target="../slideMasters/slideMaster6.xml"/><Relationship Id="rId5" Type="http://schemas.openxmlformats.org/officeDocument/2006/relationships/tags" Target="../tags/tag205.xml"/><Relationship Id="rId15" Type="http://schemas.openxmlformats.org/officeDocument/2006/relationships/image" Target="../media/image4.emf"/><Relationship Id="rId10" Type="http://schemas.openxmlformats.org/officeDocument/2006/relationships/tags" Target="../tags/tag210.xml"/><Relationship Id="rId4" Type="http://schemas.openxmlformats.org/officeDocument/2006/relationships/tags" Target="../tags/tag204.xml"/><Relationship Id="rId9" Type="http://schemas.openxmlformats.org/officeDocument/2006/relationships/tags" Target="../tags/tag209.xml"/><Relationship Id="rId14" Type="http://schemas.openxmlformats.org/officeDocument/2006/relationships/image" Target="../media/image1.emf"/></Relationships>
</file>

<file path=ppt/slideLayouts/_rels/slideLayout41.xml.rels><?xml version="1.0" encoding="UTF-8" standalone="yes"?>
<Relationships xmlns="http://schemas.openxmlformats.org/package/2006/relationships"><Relationship Id="rId8" Type="http://schemas.openxmlformats.org/officeDocument/2006/relationships/tags" Target="../tags/tag217.xml"/><Relationship Id="rId13" Type="http://schemas.openxmlformats.org/officeDocument/2006/relationships/oleObject" Target="../embeddings/oleObject43.bin"/><Relationship Id="rId3" Type="http://schemas.openxmlformats.org/officeDocument/2006/relationships/tags" Target="../tags/tag212.xml"/><Relationship Id="rId7" Type="http://schemas.openxmlformats.org/officeDocument/2006/relationships/tags" Target="../tags/tag216.xml"/><Relationship Id="rId12" Type="http://schemas.openxmlformats.org/officeDocument/2006/relationships/image" Target="../media/image6.jpeg"/><Relationship Id="rId2" Type="http://schemas.openxmlformats.org/officeDocument/2006/relationships/tags" Target="../tags/tag211.xml"/><Relationship Id="rId16" Type="http://schemas.openxmlformats.org/officeDocument/2006/relationships/image" Target="../media/image4.emf"/><Relationship Id="rId1" Type="http://schemas.openxmlformats.org/officeDocument/2006/relationships/vmlDrawing" Target="../drawings/vmlDrawing38.vml"/><Relationship Id="rId6" Type="http://schemas.openxmlformats.org/officeDocument/2006/relationships/tags" Target="../tags/tag215.xml"/><Relationship Id="rId11" Type="http://schemas.openxmlformats.org/officeDocument/2006/relationships/slideMaster" Target="../slideMasters/slideMaster6.xml"/><Relationship Id="rId5" Type="http://schemas.openxmlformats.org/officeDocument/2006/relationships/tags" Target="../tags/tag214.xml"/><Relationship Id="rId15" Type="http://schemas.openxmlformats.org/officeDocument/2006/relationships/image" Target="../media/image5.png"/><Relationship Id="rId10" Type="http://schemas.openxmlformats.org/officeDocument/2006/relationships/tags" Target="../tags/tag219.xml"/><Relationship Id="rId4" Type="http://schemas.openxmlformats.org/officeDocument/2006/relationships/tags" Target="../tags/tag213.xml"/><Relationship Id="rId9" Type="http://schemas.openxmlformats.org/officeDocument/2006/relationships/tags" Target="../tags/tag218.xml"/><Relationship Id="rId14" Type="http://schemas.openxmlformats.org/officeDocument/2006/relationships/image" Target="../media/image1.emf"/></Relationships>
</file>

<file path=ppt/slideLayouts/_rels/slideLayout42.xml.rels><?xml version="1.0" encoding="UTF-8" standalone="yes"?>
<Relationships xmlns="http://schemas.openxmlformats.org/package/2006/relationships"><Relationship Id="rId8" Type="http://schemas.openxmlformats.org/officeDocument/2006/relationships/tags" Target="../tags/tag226.xml"/><Relationship Id="rId13" Type="http://schemas.openxmlformats.org/officeDocument/2006/relationships/oleObject" Target="../embeddings/oleObject44.bin"/><Relationship Id="rId3" Type="http://schemas.openxmlformats.org/officeDocument/2006/relationships/tags" Target="../tags/tag221.xml"/><Relationship Id="rId7" Type="http://schemas.openxmlformats.org/officeDocument/2006/relationships/tags" Target="../tags/tag225.xml"/><Relationship Id="rId12" Type="http://schemas.openxmlformats.org/officeDocument/2006/relationships/slideMaster" Target="../slideMasters/slideMaster6.xml"/><Relationship Id="rId17" Type="http://schemas.openxmlformats.org/officeDocument/2006/relationships/oleObject" Target="../embeddings/oleObject45.bin"/><Relationship Id="rId2" Type="http://schemas.openxmlformats.org/officeDocument/2006/relationships/tags" Target="../tags/tag220.xml"/><Relationship Id="rId16" Type="http://schemas.openxmlformats.org/officeDocument/2006/relationships/image" Target="../media/image7.jpeg"/><Relationship Id="rId1" Type="http://schemas.openxmlformats.org/officeDocument/2006/relationships/vmlDrawing" Target="../drawings/vmlDrawing39.vml"/><Relationship Id="rId6" Type="http://schemas.openxmlformats.org/officeDocument/2006/relationships/tags" Target="../tags/tag224.xml"/><Relationship Id="rId11" Type="http://schemas.openxmlformats.org/officeDocument/2006/relationships/tags" Target="../tags/tag229.xml"/><Relationship Id="rId5" Type="http://schemas.openxmlformats.org/officeDocument/2006/relationships/tags" Target="../tags/tag223.xml"/><Relationship Id="rId15" Type="http://schemas.openxmlformats.org/officeDocument/2006/relationships/image" Target="../media/image2.png"/><Relationship Id="rId10" Type="http://schemas.openxmlformats.org/officeDocument/2006/relationships/tags" Target="../tags/tag228.xml"/><Relationship Id="rId4" Type="http://schemas.openxmlformats.org/officeDocument/2006/relationships/tags" Target="../tags/tag222.xml"/><Relationship Id="rId9" Type="http://schemas.openxmlformats.org/officeDocument/2006/relationships/tags" Target="../tags/tag227.xml"/><Relationship Id="rId14" Type="http://schemas.openxmlformats.org/officeDocument/2006/relationships/image" Target="../media/image1.emf"/></Relationships>
</file>

<file path=ppt/slideLayouts/_rels/slideLayout43.xml.rels><?xml version="1.0" encoding="UTF-8" standalone="yes"?>
<Relationships xmlns="http://schemas.openxmlformats.org/package/2006/relationships"><Relationship Id="rId8" Type="http://schemas.openxmlformats.org/officeDocument/2006/relationships/tags" Target="../tags/tag236.xml"/><Relationship Id="rId13" Type="http://schemas.openxmlformats.org/officeDocument/2006/relationships/image" Target="../media/image2.png"/><Relationship Id="rId3" Type="http://schemas.openxmlformats.org/officeDocument/2006/relationships/tags" Target="../tags/tag231.xml"/><Relationship Id="rId7" Type="http://schemas.openxmlformats.org/officeDocument/2006/relationships/tags" Target="../tags/tag235.xml"/><Relationship Id="rId12" Type="http://schemas.openxmlformats.org/officeDocument/2006/relationships/image" Target="../media/image1.emf"/><Relationship Id="rId2" Type="http://schemas.openxmlformats.org/officeDocument/2006/relationships/tags" Target="../tags/tag230.xml"/><Relationship Id="rId1" Type="http://schemas.openxmlformats.org/officeDocument/2006/relationships/vmlDrawing" Target="../drawings/vmlDrawing40.vml"/><Relationship Id="rId6" Type="http://schemas.openxmlformats.org/officeDocument/2006/relationships/tags" Target="../tags/tag234.xml"/><Relationship Id="rId11" Type="http://schemas.openxmlformats.org/officeDocument/2006/relationships/oleObject" Target="../embeddings/oleObject46.bin"/><Relationship Id="rId5" Type="http://schemas.openxmlformats.org/officeDocument/2006/relationships/tags" Target="../tags/tag233.xml"/><Relationship Id="rId10" Type="http://schemas.openxmlformats.org/officeDocument/2006/relationships/slideMaster" Target="../slideMasters/slideMaster6.xml"/><Relationship Id="rId4" Type="http://schemas.openxmlformats.org/officeDocument/2006/relationships/tags" Target="../tags/tag232.xml"/><Relationship Id="rId9" Type="http://schemas.openxmlformats.org/officeDocument/2006/relationships/tags" Target="../tags/tag237.xml"/><Relationship Id="rId14" Type="http://schemas.openxmlformats.org/officeDocument/2006/relationships/oleObject" Target="../embeddings/oleObject47.bin"/></Relationships>
</file>

<file path=ppt/slideLayouts/_rels/slideLayout44.xml.rels><?xml version="1.0" encoding="UTF-8" standalone="yes"?>
<Relationships xmlns="http://schemas.openxmlformats.org/package/2006/relationships"><Relationship Id="rId8" Type="http://schemas.openxmlformats.org/officeDocument/2006/relationships/tags" Target="../tags/tag244.xml"/><Relationship Id="rId13" Type="http://schemas.openxmlformats.org/officeDocument/2006/relationships/image" Target="../media/image2.png"/><Relationship Id="rId3" Type="http://schemas.openxmlformats.org/officeDocument/2006/relationships/tags" Target="../tags/tag239.xml"/><Relationship Id="rId7" Type="http://schemas.openxmlformats.org/officeDocument/2006/relationships/tags" Target="../tags/tag243.xml"/><Relationship Id="rId12" Type="http://schemas.openxmlformats.org/officeDocument/2006/relationships/image" Target="../media/image1.emf"/><Relationship Id="rId2" Type="http://schemas.openxmlformats.org/officeDocument/2006/relationships/tags" Target="../tags/tag238.xml"/><Relationship Id="rId1" Type="http://schemas.openxmlformats.org/officeDocument/2006/relationships/vmlDrawing" Target="../drawings/vmlDrawing41.vml"/><Relationship Id="rId6" Type="http://schemas.openxmlformats.org/officeDocument/2006/relationships/tags" Target="../tags/tag242.xml"/><Relationship Id="rId11" Type="http://schemas.openxmlformats.org/officeDocument/2006/relationships/oleObject" Target="../embeddings/oleObject48.bin"/><Relationship Id="rId5" Type="http://schemas.openxmlformats.org/officeDocument/2006/relationships/tags" Target="../tags/tag241.xml"/><Relationship Id="rId10" Type="http://schemas.openxmlformats.org/officeDocument/2006/relationships/slideMaster" Target="../slideMasters/slideMaster6.xml"/><Relationship Id="rId4" Type="http://schemas.openxmlformats.org/officeDocument/2006/relationships/tags" Target="../tags/tag240.xml"/><Relationship Id="rId9" Type="http://schemas.openxmlformats.org/officeDocument/2006/relationships/tags" Target="../tags/tag245.xml"/><Relationship Id="rId14" Type="http://schemas.openxmlformats.org/officeDocument/2006/relationships/oleObject" Target="../embeddings/oleObject49.bin"/></Relationships>
</file>

<file path=ppt/slideLayouts/_rels/slideLayout45.xml.rels><?xml version="1.0" encoding="UTF-8" standalone="yes"?>
<Relationships xmlns="http://schemas.openxmlformats.org/package/2006/relationships"><Relationship Id="rId8" Type="http://schemas.openxmlformats.org/officeDocument/2006/relationships/tags" Target="../tags/tag252.xml"/><Relationship Id="rId13" Type="http://schemas.openxmlformats.org/officeDocument/2006/relationships/image" Target="../media/image2.png"/><Relationship Id="rId3" Type="http://schemas.openxmlformats.org/officeDocument/2006/relationships/tags" Target="../tags/tag247.xml"/><Relationship Id="rId7" Type="http://schemas.openxmlformats.org/officeDocument/2006/relationships/tags" Target="../tags/tag251.xml"/><Relationship Id="rId12" Type="http://schemas.openxmlformats.org/officeDocument/2006/relationships/image" Target="../media/image1.emf"/><Relationship Id="rId2" Type="http://schemas.openxmlformats.org/officeDocument/2006/relationships/tags" Target="../tags/tag246.xml"/><Relationship Id="rId1" Type="http://schemas.openxmlformats.org/officeDocument/2006/relationships/vmlDrawing" Target="../drawings/vmlDrawing42.vml"/><Relationship Id="rId6" Type="http://schemas.openxmlformats.org/officeDocument/2006/relationships/tags" Target="../tags/tag250.xml"/><Relationship Id="rId11" Type="http://schemas.openxmlformats.org/officeDocument/2006/relationships/oleObject" Target="../embeddings/oleObject50.bin"/><Relationship Id="rId5" Type="http://schemas.openxmlformats.org/officeDocument/2006/relationships/tags" Target="../tags/tag249.xml"/><Relationship Id="rId10" Type="http://schemas.openxmlformats.org/officeDocument/2006/relationships/slideMaster" Target="../slideMasters/slideMaster6.xml"/><Relationship Id="rId4" Type="http://schemas.openxmlformats.org/officeDocument/2006/relationships/tags" Target="../tags/tag248.xml"/><Relationship Id="rId9" Type="http://schemas.openxmlformats.org/officeDocument/2006/relationships/tags" Target="../tags/tag253.xml"/><Relationship Id="rId14" Type="http://schemas.openxmlformats.org/officeDocument/2006/relationships/oleObject" Target="../embeddings/oleObject51.bin"/></Relationships>
</file>

<file path=ppt/slideLayouts/_rels/slideLayout46.xml.rels><?xml version="1.0" encoding="UTF-8" standalone="yes"?>
<Relationships xmlns="http://schemas.openxmlformats.org/package/2006/relationships"><Relationship Id="rId8" Type="http://schemas.openxmlformats.org/officeDocument/2006/relationships/tags" Target="../tags/tag260.xml"/><Relationship Id="rId13" Type="http://schemas.openxmlformats.org/officeDocument/2006/relationships/image" Target="../media/image2.png"/><Relationship Id="rId3" Type="http://schemas.openxmlformats.org/officeDocument/2006/relationships/tags" Target="../tags/tag255.xml"/><Relationship Id="rId7" Type="http://schemas.openxmlformats.org/officeDocument/2006/relationships/tags" Target="../tags/tag259.xml"/><Relationship Id="rId12" Type="http://schemas.openxmlformats.org/officeDocument/2006/relationships/image" Target="../media/image1.emf"/><Relationship Id="rId2" Type="http://schemas.openxmlformats.org/officeDocument/2006/relationships/tags" Target="../tags/tag254.xml"/><Relationship Id="rId1" Type="http://schemas.openxmlformats.org/officeDocument/2006/relationships/vmlDrawing" Target="../drawings/vmlDrawing43.vml"/><Relationship Id="rId6" Type="http://schemas.openxmlformats.org/officeDocument/2006/relationships/tags" Target="../tags/tag258.xml"/><Relationship Id="rId11" Type="http://schemas.openxmlformats.org/officeDocument/2006/relationships/oleObject" Target="../embeddings/oleObject52.bin"/><Relationship Id="rId5" Type="http://schemas.openxmlformats.org/officeDocument/2006/relationships/tags" Target="../tags/tag257.xml"/><Relationship Id="rId10" Type="http://schemas.openxmlformats.org/officeDocument/2006/relationships/slideMaster" Target="../slideMasters/slideMaster6.xml"/><Relationship Id="rId4" Type="http://schemas.openxmlformats.org/officeDocument/2006/relationships/tags" Target="../tags/tag256.xml"/><Relationship Id="rId9" Type="http://schemas.openxmlformats.org/officeDocument/2006/relationships/tags" Target="../tags/tag261.xml"/><Relationship Id="rId14" Type="http://schemas.openxmlformats.org/officeDocument/2006/relationships/oleObject" Target="../embeddings/oleObject53.bin"/></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8" Type="http://schemas.openxmlformats.org/officeDocument/2006/relationships/tags" Target="../tags/tag268.xml"/><Relationship Id="rId3" Type="http://schemas.openxmlformats.org/officeDocument/2006/relationships/tags" Target="../tags/tag263.xml"/><Relationship Id="rId7" Type="http://schemas.openxmlformats.org/officeDocument/2006/relationships/tags" Target="../tags/tag267.xml"/><Relationship Id="rId12" Type="http://schemas.openxmlformats.org/officeDocument/2006/relationships/image" Target="../media/image2.png"/><Relationship Id="rId2" Type="http://schemas.openxmlformats.org/officeDocument/2006/relationships/tags" Target="../tags/tag262.xml"/><Relationship Id="rId1" Type="http://schemas.openxmlformats.org/officeDocument/2006/relationships/vmlDrawing" Target="../drawings/vmlDrawing44.vml"/><Relationship Id="rId6" Type="http://schemas.openxmlformats.org/officeDocument/2006/relationships/tags" Target="../tags/tag266.xml"/><Relationship Id="rId11" Type="http://schemas.openxmlformats.org/officeDocument/2006/relationships/image" Target="../media/image1.emf"/><Relationship Id="rId5" Type="http://schemas.openxmlformats.org/officeDocument/2006/relationships/tags" Target="../tags/tag265.xml"/><Relationship Id="rId10" Type="http://schemas.openxmlformats.org/officeDocument/2006/relationships/oleObject" Target="../embeddings/oleObject54.bin"/><Relationship Id="rId4" Type="http://schemas.openxmlformats.org/officeDocument/2006/relationships/tags" Target="../tags/tag264.xml"/><Relationship Id="rId9"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8" Type="http://schemas.openxmlformats.org/officeDocument/2006/relationships/tags" Target="../tags/tag275.xml"/><Relationship Id="rId3" Type="http://schemas.openxmlformats.org/officeDocument/2006/relationships/tags" Target="../tags/tag270.xml"/><Relationship Id="rId7" Type="http://schemas.openxmlformats.org/officeDocument/2006/relationships/tags" Target="../tags/tag274.xml"/><Relationship Id="rId12" Type="http://schemas.openxmlformats.org/officeDocument/2006/relationships/image" Target="../media/image2.png"/><Relationship Id="rId2" Type="http://schemas.openxmlformats.org/officeDocument/2006/relationships/tags" Target="../tags/tag269.xml"/><Relationship Id="rId1" Type="http://schemas.openxmlformats.org/officeDocument/2006/relationships/vmlDrawing" Target="../drawings/vmlDrawing45.vml"/><Relationship Id="rId6" Type="http://schemas.openxmlformats.org/officeDocument/2006/relationships/tags" Target="../tags/tag273.xml"/><Relationship Id="rId11" Type="http://schemas.openxmlformats.org/officeDocument/2006/relationships/image" Target="../media/image1.emf"/><Relationship Id="rId5" Type="http://schemas.openxmlformats.org/officeDocument/2006/relationships/tags" Target="../tags/tag272.xml"/><Relationship Id="rId10" Type="http://schemas.openxmlformats.org/officeDocument/2006/relationships/oleObject" Target="../embeddings/oleObject55.bin"/><Relationship Id="rId4" Type="http://schemas.openxmlformats.org/officeDocument/2006/relationships/tags" Target="../tags/tag271.xml"/><Relationship Id="rId9"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tags" Target="../tags/tag31.xml"/><Relationship Id="rId7" Type="http://schemas.openxmlformats.org/officeDocument/2006/relationships/oleObject" Target="../embeddings/oleObject6.bin"/><Relationship Id="rId2" Type="http://schemas.openxmlformats.org/officeDocument/2006/relationships/tags" Target="../tags/tag30.xml"/><Relationship Id="rId1" Type="http://schemas.openxmlformats.org/officeDocument/2006/relationships/vmlDrawing" Target="../drawings/vmlDrawing6.vml"/><Relationship Id="rId6" Type="http://schemas.openxmlformats.org/officeDocument/2006/relationships/slideMaster" Target="../slideMasters/slideMaster1.xml"/><Relationship Id="rId5" Type="http://schemas.openxmlformats.org/officeDocument/2006/relationships/tags" Target="../tags/tag33.xml"/><Relationship Id="rId4" Type="http://schemas.openxmlformats.org/officeDocument/2006/relationships/tags" Target="../tags/tag32.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tags" Target="../tags/tag277.xml"/><Relationship Id="rId7" Type="http://schemas.openxmlformats.org/officeDocument/2006/relationships/oleObject" Target="../embeddings/oleObject56.bin"/><Relationship Id="rId2" Type="http://schemas.openxmlformats.org/officeDocument/2006/relationships/tags" Target="../tags/tag276.xml"/><Relationship Id="rId1" Type="http://schemas.openxmlformats.org/officeDocument/2006/relationships/vmlDrawing" Target="../drawings/vmlDrawing46.vml"/><Relationship Id="rId6" Type="http://schemas.openxmlformats.org/officeDocument/2006/relationships/image" Target="../media/image10.jpeg"/><Relationship Id="rId5" Type="http://schemas.openxmlformats.org/officeDocument/2006/relationships/slideMaster" Target="../slideMasters/slideMaster6.xml"/><Relationship Id="rId4" Type="http://schemas.openxmlformats.org/officeDocument/2006/relationships/tags" Target="../tags/tag278.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8" Type="http://schemas.openxmlformats.org/officeDocument/2006/relationships/tags" Target="../tags/tag296.xml"/><Relationship Id="rId13" Type="http://schemas.openxmlformats.org/officeDocument/2006/relationships/tags" Target="../tags/tag301.xml"/><Relationship Id="rId18" Type="http://schemas.openxmlformats.org/officeDocument/2006/relationships/slideMaster" Target="../slideMasters/slideMaster7.xml"/><Relationship Id="rId26" Type="http://schemas.openxmlformats.org/officeDocument/2006/relationships/image" Target="../media/image13.png"/><Relationship Id="rId3" Type="http://schemas.openxmlformats.org/officeDocument/2006/relationships/tags" Target="../tags/tag291.xml"/><Relationship Id="rId21" Type="http://schemas.openxmlformats.org/officeDocument/2006/relationships/image" Target="../media/image18.png"/><Relationship Id="rId34" Type="http://schemas.openxmlformats.org/officeDocument/2006/relationships/image" Target="../media/image17.png"/><Relationship Id="rId7" Type="http://schemas.openxmlformats.org/officeDocument/2006/relationships/tags" Target="../tags/tag295.xml"/><Relationship Id="rId12" Type="http://schemas.openxmlformats.org/officeDocument/2006/relationships/tags" Target="../tags/tag300.xml"/><Relationship Id="rId17" Type="http://schemas.openxmlformats.org/officeDocument/2006/relationships/tags" Target="../tags/tag305.xml"/><Relationship Id="rId25" Type="http://schemas.openxmlformats.org/officeDocument/2006/relationships/hyperlink" Target="http://www.linkedin.com/company/capgemini" TargetMode="External"/><Relationship Id="rId33" Type="http://schemas.openxmlformats.org/officeDocument/2006/relationships/oleObject" Target="../embeddings/oleObject59.bin"/><Relationship Id="rId2" Type="http://schemas.openxmlformats.org/officeDocument/2006/relationships/tags" Target="../tags/tag290.xml"/><Relationship Id="rId16" Type="http://schemas.openxmlformats.org/officeDocument/2006/relationships/tags" Target="../tags/tag304.xml"/><Relationship Id="rId20" Type="http://schemas.openxmlformats.org/officeDocument/2006/relationships/image" Target="../media/image1.emf"/><Relationship Id="rId29" Type="http://schemas.openxmlformats.org/officeDocument/2006/relationships/hyperlink" Target="http://www.youtube.com/capgemini" TargetMode="External"/><Relationship Id="rId1" Type="http://schemas.openxmlformats.org/officeDocument/2006/relationships/vmlDrawing" Target="../drawings/vmlDrawing48.vml"/><Relationship Id="rId6" Type="http://schemas.openxmlformats.org/officeDocument/2006/relationships/tags" Target="../tags/tag294.xml"/><Relationship Id="rId11" Type="http://schemas.openxmlformats.org/officeDocument/2006/relationships/tags" Target="../tags/tag299.xml"/><Relationship Id="rId24" Type="http://schemas.openxmlformats.org/officeDocument/2006/relationships/image" Target="../media/image12.png"/><Relationship Id="rId32" Type="http://schemas.openxmlformats.org/officeDocument/2006/relationships/image" Target="../media/image16.gif"/><Relationship Id="rId5" Type="http://schemas.openxmlformats.org/officeDocument/2006/relationships/tags" Target="../tags/tag293.xml"/><Relationship Id="rId15" Type="http://schemas.openxmlformats.org/officeDocument/2006/relationships/tags" Target="../tags/tag303.xml"/><Relationship Id="rId23" Type="http://schemas.openxmlformats.org/officeDocument/2006/relationships/hyperlink" Target="http://www.facebook.com/Capgemini" TargetMode="External"/><Relationship Id="rId28" Type="http://schemas.openxmlformats.org/officeDocument/2006/relationships/image" Target="../media/image14.png"/><Relationship Id="rId10" Type="http://schemas.openxmlformats.org/officeDocument/2006/relationships/tags" Target="../tags/tag298.xml"/><Relationship Id="rId19" Type="http://schemas.openxmlformats.org/officeDocument/2006/relationships/oleObject" Target="../embeddings/oleObject58.bin"/><Relationship Id="rId31" Type="http://schemas.openxmlformats.org/officeDocument/2006/relationships/hyperlink" Target="http://www.slideshare.net/capgemini" TargetMode="External"/><Relationship Id="rId4" Type="http://schemas.openxmlformats.org/officeDocument/2006/relationships/tags" Target="../tags/tag292.xml"/><Relationship Id="rId9" Type="http://schemas.openxmlformats.org/officeDocument/2006/relationships/tags" Target="../tags/tag297.xml"/><Relationship Id="rId14" Type="http://schemas.openxmlformats.org/officeDocument/2006/relationships/tags" Target="../tags/tag302.xml"/><Relationship Id="rId22" Type="http://schemas.openxmlformats.org/officeDocument/2006/relationships/image" Target="../media/image4.emf"/><Relationship Id="rId27" Type="http://schemas.openxmlformats.org/officeDocument/2006/relationships/hyperlink" Target="http://www.twitter.com/capgemini" TargetMode="External"/><Relationship Id="rId30" Type="http://schemas.openxmlformats.org/officeDocument/2006/relationships/image" Target="../media/image15.png"/></Relationships>
</file>

<file path=ppt/slideLayouts/_rels/slideLayout54.xml.rels><?xml version="1.0" encoding="UTF-8" standalone="yes"?>
<Relationships xmlns="http://schemas.openxmlformats.org/package/2006/relationships"><Relationship Id="rId8" Type="http://schemas.openxmlformats.org/officeDocument/2006/relationships/tags" Target="../tags/tag312.xml"/><Relationship Id="rId13" Type="http://schemas.openxmlformats.org/officeDocument/2006/relationships/tags" Target="../tags/tag317.xml"/><Relationship Id="rId18" Type="http://schemas.openxmlformats.org/officeDocument/2006/relationships/image" Target="../media/image18.png"/><Relationship Id="rId26" Type="http://schemas.openxmlformats.org/officeDocument/2006/relationships/hyperlink" Target="http://www.youtube.com/capgemini" TargetMode="External"/><Relationship Id="rId3" Type="http://schemas.openxmlformats.org/officeDocument/2006/relationships/tags" Target="../tags/tag307.xml"/><Relationship Id="rId21" Type="http://schemas.openxmlformats.org/officeDocument/2006/relationships/image" Target="../media/image12.png"/><Relationship Id="rId7" Type="http://schemas.openxmlformats.org/officeDocument/2006/relationships/tags" Target="../tags/tag311.xml"/><Relationship Id="rId12" Type="http://schemas.openxmlformats.org/officeDocument/2006/relationships/tags" Target="../tags/tag316.xml"/><Relationship Id="rId17" Type="http://schemas.openxmlformats.org/officeDocument/2006/relationships/image" Target="../media/image1.emf"/><Relationship Id="rId25" Type="http://schemas.openxmlformats.org/officeDocument/2006/relationships/image" Target="../media/image14.png"/><Relationship Id="rId2" Type="http://schemas.openxmlformats.org/officeDocument/2006/relationships/tags" Target="../tags/tag306.xml"/><Relationship Id="rId16" Type="http://schemas.openxmlformats.org/officeDocument/2006/relationships/oleObject" Target="../embeddings/oleObject60.bin"/><Relationship Id="rId20" Type="http://schemas.openxmlformats.org/officeDocument/2006/relationships/hyperlink" Target="http://www.facebook.com/Capgemini" TargetMode="External"/><Relationship Id="rId29" Type="http://schemas.openxmlformats.org/officeDocument/2006/relationships/image" Target="../media/image16.gif"/><Relationship Id="rId1" Type="http://schemas.openxmlformats.org/officeDocument/2006/relationships/vmlDrawing" Target="../drawings/vmlDrawing49.vml"/><Relationship Id="rId6" Type="http://schemas.openxmlformats.org/officeDocument/2006/relationships/tags" Target="../tags/tag310.xml"/><Relationship Id="rId11" Type="http://schemas.openxmlformats.org/officeDocument/2006/relationships/tags" Target="../tags/tag315.xml"/><Relationship Id="rId24" Type="http://schemas.openxmlformats.org/officeDocument/2006/relationships/hyperlink" Target="http://www.twitter.com/capgemini" TargetMode="External"/><Relationship Id="rId5" Type="http://schemas.openxmlformats.org/officeDocument/2006/relationships/tags" Target="../tags/tag309.xml"/><Relationship Id="rId15" Type="http://schemas.openxmlformats.org/officeDocument/2006/relationships/slideMaster" Target="../slideMasters/slideMaster7.xml"/><Relationship Id="rId23" Type="http://schemas.openxmlformats.org/officeDocument/2006/relationships/image" Target="../media/image13.png"/><Relationship Id="rId28" Type="http://schemas.openxmlformats.org/officeDocument/2006/relationships/hyperlink" Target="http://www.slideshare.net/capgemini" TargetMode="External"/><Relationship Id="rId10" Type="http://schemas.openxmlformats.org/officeDocument/2006/relationships/tags" Target="../tags/tag314.xml"/><Relationship Id="rId19" Type="http://schemas.openxmlformats.org/officeDocument/2006/relationships/image" Target="../media/image4.emf"/><Relationship Id="rId31" Type="http://schemas.openxmlformats.org/officeDocument/2006/relationships/image" Target="../media/image17.png"/><Relationship Id="rId4" Type="http://schemas.openxmlformats.org/officeDocument/2006/relationships/tags" Target="../tags/tag308.xml"/><Relationship Id="rId9" Type="http://schemas.openxmlformats.org/officeDocument/2006/relationships/tags" Target="../tags/tag313.xml"/><Relationship Id="rId14" Type="http://schemas.openxmlformats.org/officeDocument/2006/relationships/tags" Target="../tags/tag318.xml"/><Relationship Id="rId22" Type="http://schemas.openxmlformats.org/officeDocument/2006/relationships/hyperlink" Target="http://www.linkedin.com/company/capgemini" TargetMode="External"/><Relationship Id="rId27" Type="http://schemas.openxmlformats.org/officeDocument/2006/relationships/image" Target="../media/image15.png"/><Relationship Id="rId30" Type="http://schemas.openxmlformats.org/officeDocument/2006/relationships/oleObject" Target="../embeddings/oleObject61.bin"/></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0.png"/><Relationship Id="rId1" Type="http://schemas.openxmlformats.org/officeDocument/2006/relationships/slideMaster" Target="../slideMasters/slideMaster8.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2.svg"/><Relationship Id="rId4" Type="http://schemas.openxmlformats.org/officeDocument/2006/relationships/image" Target="../media/image19.png"/></Relationships>
</file>

<file path=ppt/slideLayouts/_rels/slideLayout5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8.xml"/></Relationships>
</file>

<file path=ppt/slideLayouts/_rels/slideLayout5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8.xml"/></Relationships>
</file>

<file path=ppt/slideLayouts/_rels/slideLayout5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8.xml"/></Relationships>
</file>

<file path=ppt/slideLayouts/_rels/slideLayout5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8.xml"/></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tags" Target="../tags/tag35.xml"/><Relationship Id="rId7" Type="http://schemas.openxmlformats.org/officeDocument/2006/relationships/oleObject" Target="../embeddings/oleObject7.bin"/><Relationship Id="rId2" Type="http://schemas.openxmlformats.org/officeDocument/2006/relationships/tags" Target="../tags/tag34.xml"/><Relationship Id="rId1" Type="http://schemas.openxmlformats.org/officeDocument/2006/relationships/vmlDrawing" Target="../drawings/vmlDrawing7.vml"/><Relationship Id="rId6" Type="http://schemas.openxmlformats.org/officeDocument/2006/relationships/slideMaster" Target="../slideMasters/slideMaster1.xml"/><Relationship Id="rId5" Type="http://schemas.openxmlformats.org/officeDocument/2006/relationships/tags" Target="../tags/tag37.xml"/><Relationship Id="rId4" Type="http://schemas.openxmlformats.org/officeDocument/2006/relationships/tags" Target="../tags/tag36.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21.png"/><Relationship Id="rId1" Type="http://schemas.openxmlformats.org/officeDocument/2006/relationships/slideMaster" Target="../slideMasters/slideMaster8.xml"/><Relationship Id="rId4" Type="http://schemas.openxmlformats.org/officeDocument/2006/relationships/hyperlink" Target="https://www.capgemini.com/optimize-your-business-and-it-operations" TargetMode="External"/></Relationships>
</file>

<file path=ppt/slideLayouts/_rels/slideLayout6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8.xml"/></Relationships>
</file>

<file path=ppt/slideLayouts/_rels/slideLayout6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8.xml"/></Relationships>
</file>

<file path=ppt/slideLayouts/_rels/slideLayout63.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22.png"/><Relationship Id="rId1" Type="http://schemas.openxmlformats.org/officeDocument/2006/relationships/slideMaster" Target="../slideMasters/slideMaster8.xml"/></Relationships>
</file>

<file path=ppt/slideLayouts/_rels/slideLayout6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8.xml"/></Relationships>
</file>

<file path=ppt/slideLayouts/_rels/slideLayout6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8.xml"/></Relationships>
</file>

<file path=ppt/slideLayouts/_rels/slideLayout6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8.xml"/></Relationships>
</file>

<file path=ppt/slideLayouts/_rels/slideLayout6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8.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23.png"/><Relationship Id="rId1" Type="http://schemas.openxmlformats.org/officeDocument/2006/relationships/slideMaster" Target="../slideMasters/slideMaster8.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2.svg"/><Relationship Id="rId4" Type="http://schemas.openxmlformats.org/officeDocument/2006/relationships/image" Target="../media/image19.png"/></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24.png"/><Relationship Id="rId1" Type="http://schemas.openxmlformats.org/officeDocument/2006/relationships/slideMaster" Target="../slideMasters/slideMaster8.xml"/><Relationship Id="rId4" Type="http://schemas.openxmlformats.org/officeDocument/2006/relationships/hyperlink" Target="https://www.capgemini.com/optimize-your-business-and-it-operations" TargetMode="External"/></Relationships>
</file>

<file path=ppt/slideLayouts/_rels/slideLayout7.xml.rels><?xml version="1.0" encoding="UTF-8" standalone="yes"?>
<Relationships xmlns="http://schemas.openxmlformats.org/package/2006/relationships"><Relationship Id="rId8" Type="http://schemas.openxmlformats.org/officeDocument/2006/relationships/slideMaster" Target="../slideMasters/slideMaster1.xml"/><Relationship Id="rId3" Type="http://schemas.openxmlformats.org/officeDocument/2006/relationships/tags" Target="../tags/tag39.xml"/><Relationship Id="rId7" Type="http://schemas.openxmlformats.org/officeDocument/2006/relationships/tags" Target="../tags/tag43.xml"/><Relationship Id="rId2" Type="http://schemas.openxmlformats.org/officeDocument/2006/relationships/tags" Target="../tags/tag38.xml"/><Relationship Id="rId1" Type="http://schemas.openxmlformats.org/officeDocument/2006/relationships/vmlDrawing" Target="../drawings/vmlDrawing8.vml"/><Relationship Id="rId6" Type="http://schemas.openxmlformats.org/officeDocument/2006/relationships/tags" Target="../tags/tag42.xml"/><Relationship Id="rId5" Type="http://schemas.openxmlformats.org/officeDocument/2006/relationships/tags" Target="../tags/tag41.xml"/><Relationship Id="rId10" Type="http://schemas.openxmlformats.org/officeDocument/2006/relationships/image" Target="../media/image1.emf"/><Relationship Id="rId4" Type="http://schemas.openxmlformats.org/officeDocument/2006/relationships/tags" Target="../tags/tag40.xml"/><Relationship Id="rId9" Type="http://schemas.openxmlformats.org/officeDocument/2006/relationships/oleObject" Target="../embeddings/oleObject8.bin"/></Relationships>
</file>

<file path=ppt/slideLayouts/_rels/slideLayout7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8.xml"/></Relationships>
</file>

<file path=ppt/slideLayouts/_rels/slideLayout7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8.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25.png"/><Relationship Id="rId1" Type="http://schemas.openxmlformats.org/officeDocument/2006/relationships/slideMaster" Target="../slideMasters/slideMaster8.xml"/><Relationship Id="rId4" Type="http://schemas.openxmlformats.org/officeDocument/2006/relationships/hyperlink" Target="https://www.capgemini.com/optimize-your-business-and-it-operations" TargetMode="External"/></Relationships>
</file>

<file path=ppt/slideLayouts/_rels/slideLayout7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8.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26.png"/><Relationship Id="rId1" Type="http://schemas.openxmlformats.org/officeDocument/2006/relationships/slideMaster" Target="../slideMasters/slideMaster8.xml"/><Relationship Id="rId6" Type="http://schemas.openxmlformats.org/officeDocument/2006/relationships/image" Target="../media/image2.svg"/><Relationship Id="rId5" Type="http://schemas.openxmlformats.org/officeDocument/2006/relationships/image" Target="../media/image19.png"/><Relationship Id="rId4" Type="http://schemas.openxmlformats.org/officeDocument/2006/relationships/hyperlink" Target="https://www.capgemini.com/optimize-your-business-and-it-operations" TargetMode="External"/></Relationships>
</file>

<file path=ppt/slideLayouts/_rels/slideLayout7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slideMaster" Target="../slideMasters/slideMaster8.xml"/><Relationship Id="rId2" Type="http://schemas.openxmlformats.org/officeDocument/2006/relationships/tags" Target="../tags/tag319.xml"/><Relationship Id="rId1" Type="http://schemas.openxmlformats.org/officeDocument/2006/relationships/vmlDrawing" Target="../drawings/vmlDrawing50.vml"/><Relationship Id="rId5" Type="http://schemas.openxmlformats.org/officeDocument/2006/relationships/image" Target="../media/image27.emf"/><Relationship Id="rId4" Type="http://schemas.openxmlformats.org/officeDocument/2006/relationships/oleObject" Target="../embeddings/oleObject62.bin"/></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0.png"/><Relationship Id="rId1" Type="http://schemas.openxmlformats.org/officeDocument/2006/relationships/slideMaster" Target="../slideMasters/slideMaster9.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20.svg"/><Relationship Id="rId4" Type="http://schemas.openxmlformats.org/officeDocument/2006/relationships/image" Target="../media/image19.png"/></Relationships>
</file>

<file path=ppt/slideLayouts/_rels/slideLayout8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9.xml"/></Relationships>
</file>

<file path=ppt/slideLayouts/_rels/slideLayout8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9.xml"/></Relationships>
</file>

<file path=ppt/slideLayouts/_rels/slideLayout8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9.xml"/></Relationships>
</file>

<file path=ppt/slideLayouts/_rels/slideLayout8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9.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9.xml"/><Relationship Id="rId4" Type="http://schemas.openxmlformats.org/officeDocument/2006/relationships/hyperlink" Target="https://www.capgemini.com/optimize-your-business-and-it-operations" TargetMode="External"/></Relationships>
</file>

<file path=ppt/slideLayouts/_rels/slideLayout8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9.xml"/></Relationships>
</file>

<file path=ppt/slideLayouts/_rels/slideLayout8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9.xml"/></Relationships>
</file>

<file path=ppt/slideLayouts/_rels/slideLayout89.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22.png"/><Relationship Id="rId1" Type="http://schemas.openxmlformats.org/officeDocument/2006/relationships/slideMaster" Target="../slideMasters/slideMaster9.xml"/></Relationships>
</file>

<file path=ppt/slideLayouts/_rels/slideLayout9.xml.rels><?xml version="1.0" encoding="UTF-8" standalone="yes"?>
<Relationships xmlns="http://schemas.openxmlformats.org/package/2006/relationships"><Relationship Id="rId3" Type="http://schemas.openxmlformats.org/officeDocument/2006/relationships/tags" Target="../tags/tag45.xml"/><Relationship Id="rId2" Type="http://schemas.openxmlformats.org/officeDocument/2006/relationships/tags" Target="../tags/tag44.xml"/><Relationship Id="rId1" Type="http://schemas.openxmlformats.org/officeDocument/2006/relationships/vmlDrawing" Target="../drawings/vmlDrawing9.vml"/><Relationship Id="rId6" Type="http://schemas.openxmlformats.org/officeDocument/2006/relationships/image" Target="../media/image1.emf"/><Relationship Id="rId5" Type="http://schemas.openxmlformats.org/officeDocument/2006/relationships/oleObject" Target="../embeddings/oleObject9.bin"/><Relationship Id="rId4"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9.xml"/></Relationships>
</file>

<file path=ppt/slideLayouts/_rels/slideLayout9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9.xml"/></Relationships>
</file>

<file path=ppt/slideLayouts/_rels/slideLayout9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9.xml"/></Relationships>
</file>

<file path=ppt/slideLayouts/_rels/slideLayout9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3.png"/><Relationship Id="rId1" Type="http://schemas.openxmlformats.org/officeDocument/2006/relationships/slideMaster" Target="../slideMasters/slideMaster9.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20.svg"/><Relationship Id="rId4" Type="http://schemas.openxmlformats.org/officeDocument/2006/relationships/image" Target="../media/image19.png"/></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24.png"/><Relationship Id="rId1" Type="http://schemas.openxmlformats.org/officeDocument/2006/relationships/slideMaster" Target="../slideMasters/slideMaster9.xml"/><Relationship Id="rId4" Type="http://schemas.openxmlformats.org/officeDocument/2006/relationships/hyperlink" Target="https://www.capgemini.com/optimize-your-business-and-it-operations" TargetMode="External"/></Relationships>
</file>

<file path=ppt/slideLayouts/_rels/slideLayout9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25.png"/><Relationship Id="rId1" Type="http://schemas.openxmlformats.org/officeDocument/2006/relationships/slideMaster" Target="../slideMasters/slideMaster9.xml"/><Relationship Id="rId4" Type="http://schemas.openxmlformats.org/officeDocument/2006/relationships/hyperlink" Target="https://www.capgemini.com/optimize-your-business-and-it-operations" TargetMode="External"/></Relationships>
</file>

<file path=ppt/slideLayouts/_rels/slideLayout9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1" descr="test1.jpg"/>
          <p:cNvPicPr>
            <a:picLocks noChangeAspect="1"/>
          </p:cNvPicPr>
          <p:nvPr userDrawn="1"/>
        </p:nvPicPr>
        <p:blipFill>
          <a:blip r:embed="rId10" cstate="print"/>
          <a:srcRect l="240" t="25" r="260" b="533"/>
          <a:stretch>
            <a:fillRect/>
          </a:stretch>
        </p:blipFill>
        <p:spPr>
          <a:xfrm>
            <a:off x="0" y="1324099"/>
            <a:ext cx="9906000" cy="5533901"/>
          </a:xfrm>
          <a:prstGeom prst="rect">
            <a:avLst/>
          </a:prstGeom>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p>
        </p:txBody>
      </p:sp>
      <p:sp>
        <p:nvSpPr>
          <p:cNvPr id="17" name="Rectangle 7"/>
          <p:cNvSpPr/>
          <p:nvPr userDrawn="1">
            <p:custDataLst>
              <p:tags r:id="rId3"/>
            </p:custDataLst>
          </p:nvPr>
        </p:nvSpPr>
        <p:spPr bwMode="auto">
          <a:xfrm>
            <a:off x="-2052"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fontAlgn="auto">
              <a:spcBef>
                <a:spcPts val="0"/>
              </a:spcBef>
              <a:spcAft>
                <a:spcPts val="0"/>
              </a:spcAft>
            </a:pPr>
            <a:endParaRPr lang="en-US" sz="1000" dirty="0" smtClean="0">
              <a:solidFill>
                <a:schemeClr val="bg1"/>
              </a:solidFill>
              <a:latin typeface="Arial"/>
              <a:cs typeface="Arial"/>
            </a:endParaRPr>
          </a:p>
        </p:txBody>
      </p:sp>
      <p:graphicFrame>
        <p:nvGraphicFramePr>
          <p:cNvPr id="5" name="Object 4" hidden="1"/>
          <p:cNvGraphicFramePr>
            <a:graphicFrameLocks noChangeAspect="1"/>
          </p:cNvGraphicFramePr>
          <p:nvPr>
            <p:custDataLst>
              <p:tags r:id="rId4"/>
            </p:custDataLst>
          </p:nvPr>
        </p:nvGraphicFramePr>
        <p:xfrm>
          <a:off x="1" y="0"/>
          <a:ext cx="158750" cy="158750"/>
        </p:xfrm>
        <a:graphic>
          <a:graphicData uri="http://schemas.openxmlformats.org/presentationml/2006/ole">
            <mc:AlternateContent xmlns:mc="http://schemas.openxmlformats.org/markup-compatibility/2006">
              <mc:Choice xmlns:v="urn:schemas-microsoft-com:vml" Requires="v">
                <p:oleObj spid="_x0000_s1432" name="think-cell Slide" r:id="rId11" imgW="360" imgH="360" progId="">
                  <p:embed/>
                </p:oleObj>
              </mc:Choice>
              <mc:Fallback>
                <p:oleObj name="think-cell Slide" r:id="rId11" imgW="360" imgH="360" progId="">
                  <p:embed/>
                  <p:pic>
                    <p:nvPicPr>
                      <p:cNvPr id="0" name="Picture 28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 y="0"/>
                        <a:ext cx="158750"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10" name="Picture 104" descr="C:\Users\UserSim\Desktop\Capgemini\moto.emf"/>
          <p:cNvPicPr>
            <a:picLocks noChangeAspect="1" noChangeArrowheads="1"/>
          </p:cNvPicPr>
          <p:nvPr userDrawn="1">
            <p:custDataLst>
              <p:tags r:id="rId5"/>
            </p:custDataLst>
          </p:nvPr>
        </p:nvPicPr>
        <p:blipFill>
          <a:blip r:embed="rId13" cstate="email"/>
          <a:srcRect/>
          <a:stretch>
            <a:fillRect/>
          </a:stretch>
        </p:blipFill>
        <p:spPr bwMode="auto">
          <a:xfrm>
            <a:off x="6569786" y="6520696"/>
            <a:ext cx="3001425" cy="239021"/>
          </a:xfrm>
          <a:prstGeom prst="rect">
            <a:avLst/>
          </a:prstGeom>
          <a:noFill/>
        </p:spPr>
      </p:pic>
      <p:sp>
        <p:nvSpPr>
          <p:cNvPr id="2" name="Title 1"/>
          <p:cNvSpPr>
            <a:spLocks noGrp="1"/>
          </p:cNvSpPr>
          <p:nvPr>
            <p:ph type="ctrTitle" hasCustomPrompt="1"/>
            <p:custDataLst>
              <p:tags r:id="rId6"/>
            </p:custDataLst>
          </p:nvPr>
        </p:nvSpPr>
        <p:spPr>
          <a:xfrm>
            <a:off x="0" y="2256613"/>
            <a:ext cx="4540683" cy="2261632"/>
          </a:xfrm>
        </p:spPr>
        <p:txBody>
          <a:bodyPr lIns="231412" tIns="33059" rIns="33059" bIns="33059"/>
          <a:lstStyle>
            <a:lvl1pPr algn="l">
              <a:defRPr sz="3300" b="0">
                <a:solidFill>
                  <a:schemeClr val="tx1"/>
                </a:solidFill>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7"/>
            </p:custDataLst>
          </p:nvPr>
        </p:nvSpPr>
        <p:spPr>
          <a:xfrm>
            <a:off x="1" y="4551798"/>
            <a:ext cx="4541230" cy="947750"/>
          </a:xfrm>
        </p:spPr>
        <p:txBody>
          <a:bodyPr lIns="231412" tIns="33059" rIns="33059" bIns="33059"/>
          <a:lstStyle>
            <a:lvl1pPr marL="0" indent="0" algn="l">
              <a:buNone/>
              <a:defRPr sz="2200" b="0">
                <a:solidFill>
                  <a:schemeClr val="tx1"/>
                </a:solidFill>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8"/>
            </p:custDataLst>
          </p:nvPr>
        </p:nvPicPr>
        <p:blipFill>
          <a:blip r:embed="rId14"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blank" preserve="1">
  <p:cSld name="Vide">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nvPr>
        </p:nvGraphicFramePr>
        <p:xfrm>
          <a:off x="1" y="1"/>
          <a:ext cx="147061" cy="143985"/>
        </p:xfrm>
        <a:graphic>
          <a:graphicData uri="http://schemas.openxmlformats.org/presentationml/2006/ole">
            <mc:AlternateContent xmlns:mc="http://schemas.openxmlformats.org/markup-compatibility/2006">
              <mc:Choice xmlns:v="urn:schemas-microsoft-com:vml" Requires="v">
                <p:oleObj spid="_x0000_s77207" name="think-cell Slide" r:id="rId4" imgW="360" imgH="360" progId="">
                  <p:embed/>
                </p:oleObj>
              </mc:Choice>
              <mc:Fallback>
                <p:oleObj name="think-cell Slide" r:id="rId4" imgW="360" imgH="360" progId="">
                  <p:embed/>
                  <p:pic>
                    <p:nvPicPr>
                      <p:cNvPr id="0" name="Picture 28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 y="1"/>
                        <a:ext cx="147061"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Text with Shapes - Layout5">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 xmlns:a16="http://schemas.microsoft.com/office/drawing/2014/main" id="{C50C01FB-E2BF-4470-A153-6F7BF3CCF3F9}"/>
              </a:ext>
            </a:extLst>
          </p:cNvPr>
          <p:cNvSpPr/>
          <p:nvPr/>
        </p:nvSpPr>
        <p:spPr>
          <a:xfrm>
            <a:off x="0" y="4437112"/>
            <a:ext cx="9906000" cy="2420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255">
              <a:solidFill>
                <a:prstClr val="white"/>
              </a:solidFill>
            </a:endParaRPr>
          </a:p>
        </p:txBody>
      </p:sp>
      <p:sp>
        <p:nvSpPr>
          <p:cNvPr id="34" name="Text Placeholder 7">
            <a:extLst>
              <a:ext uri="{FF2B5EF4-FFF2-40B4-BE49-F238E27FC236}">
                <a16:creationId xmlns="" xmlns:a16="http://schemas.microsoft.com/office/drawing/2014/main" id="{A4F8F9B7-22AF-440B-AF0A-78B650932C21}"/>
              </a:ext>
            </a:extLst>
          </p:cNvPr>
          <p:cNvSpPr>
            <a:spLocks noGrp="1"/>
          </p:cNvSpPr>
          <p:nvPr>
            <p:ph type="body" sz="quarter" idx="32" hasCustomPrompt="1"/>
          </p:nvPr>
        </p:nvSpPr>
        <p:spPr>
          <a:xfrm>
            <a:off x="331491" y="1700808"/>
            <a:ext cx="4738886" cy="432048"/>
          </a:xfrm>
          <a:prstGeom prst="rect">
            <a:avLst/>
          </a:prstGeom>
        </p:spPr>
        <p:txBody>
          <a:bodyPr anchor="ctr">
            <a:noAutofit/>
          </a:bodyPr>
          <a:lstStyle>
            <a:lvl1pPr>
              <a:lnSpc>
                <a:spcPts val="1453"/>
              </a:lnSpc>
              <a:spcAft>
                <a:spcPts val="0"/>
              </a:spcAft>
              <a:defRPr sz="1189">
                <a:solidFill>
                  <a:srgbClr val="12ABDB"/>
                </a:solidFill>
              </a:defRPr>
            </a:lvl1pPr>
            <a:lvl2pPr>
              <a:lnSpc>
                <a:spcPct val="100000"/>
              </a:lnSpc>
              <a:defRPr sz="925"/>
            </a:lvl2pPr>
            <a:lvl3pPr>
              <a:lnSpc>
                <a:spcPct val="100000"/>
              </a:lnSpc>
              <a:defRPr sz="925"/>
            </a:lvl3pPr>
            <a:lvl4pPr>
              <a:lnSpc>
                <a:spcPct val="100000"/>
              </a:lnSpc>
              <a:defRPr sz="925"/>
            </a:lvl4pPr>
            <a:lvl5pPr>
              <a:lnSpc>
                <a:spcPct val="100000"/>
              </a:lnSpc>
              <a:defRPr sz="792"/>
            </a:lvl5pPr>
          </a:lstStyle>
          <a:p>
            <a:pPr lvl="0"/>
            <a:r>
              <a:rPr lang="en-US" dirty="0"/>
              <a:t>Click to insert title</a:t>
            </a:r>
          </a:p>
        </p:txBody>
      </p:sp>
      <p:pic>
        <p:nvPicPr>
          <p:cNvPr id="14" name="Graphic 13">
            <a:extLst>
              <a:ext uri="{FF2B5EF4-FFF2-40B4-BE49-F238E27FC236}">
                <a16:creationId xmlns="" xmlns:a16="http://schemas.microsoft.com/office/drawing/2014/main" id="{CBFCF213-9AB8-422B-8F8D-9F6A01ED15F1}"/>
              </a:ext>
            </a:extLst>
          </p:cNvPr>
          <p:cNvPicPr>
            <a:picLocks noChangeAspect="1"/>
          </p:cNvPicPr>
          <p:nvPr/>
        </p:nvPicPr>
        <p:blipFill>
          <a:blip r:embed="rId2">
            <a:extLst>
              <a:ext uri="{96DAC541-7B7A-43D3-8B79-37D633B846F1}">
                <asvg:svgBlip xmlns="" xmlns:asvg="http://schemas.microsoft.com/office/drawing/2016/SVG/main" r:embed="rId3"/>
              </a:ext>
            </a:extLst>
          </a:blip>
          <a:srcRect r="13305" b="8553"/>
          <a:stretch>
            <a:fillRect/>
          </a:stretch>
        </p:blipFill>
        <p:spPr>
          <a:xfrm rot="19314106">
            <a:off x="8199268" y="-166653"/>
            <a:ext cx="2862135" cy="5177025"/>
          </a:xfrm>
          <a:custGeom>
            <a:avLst/>
            <a:gdLst>
              <a:gd name="connsiteX0" fmla="*/ 3522628 w 3522628"/>
              <a:gd name="connsiteY0" fmla="*/ 891962 h 5177025"/>
              <a:gd name="connsiteX1" fmla="*/ 162923 w 3522628"/>
              <a:gd name="connsiteY1" fmla="*/ 5177025 h 5177025"/>
              <a:gd name="connsiteX2" fmla="*/ 0 w 3522628"/>
              <a:gd name="connsiteY2" fmla="*/ 5049285 h 5177025"/>
              <a:gd name="connsiteX3" fmla="*/ 0 w 3522628"/>
              <a:gd name="connsiteY3" fmla="*/ 1923687 h 5177025"/>
              <a:gd name="connsiteX4" fmla="*/ 1508267 w 3522628"/>
              <a:gd name="connsiteY4" fmla="*/ 0 h 5177025"/>
              <a:gd name="connsiteX5" fmla="*/ 2384994 w 3522628"/>
              <a:gd name="connsiteY5" fmla="*/ 0 h 51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2628" h="5177025">
                <a:moveTo>
                  <a:pt x="3522628" y="891962"/>
                </a:moveTo>
                <a:lnTo>
                  <a:pt x="162923" y="5177025"/>
                </a:lnTo>
                <a:lnTo>
                  <a:pt x="0" y="5049285"/>
                </a:lnTo>
                <a:lnTo>
                  <a:pt x="0" y="1923687"/>
                </a:lnTo>
                <a:lnTo>
                  <a:pt x="1508267" y="0"/>
                </a:lnTo>
                <a:lnTo>
                  <a:pt x="2384994" y="0"/>
                </a:lnTo>
                <a:close/>
              </a:path>
            </a:pathLst>
          </a:custGeom>
        </p:spPr>
      </p:pic>
      <p:sp>
        <p:nvSpPr>
          <p:cNvPr id="40" name="Text Placeholder 7">
            <a:extLst>
              <a:ext uri="{FF2B5EF4-FFF2-40B4-BE49-F238E27FC236}">
                <a16:creationId xmlns="" xmlns:a16="http://schemas.microsoft.com/office/drawing/2014/main" id="{6343BDF6-D0DB-4726-8EA9-DA3DE0DFDE11}"/>
              </a:ext>
            </a:extLst>
          </p:cNvPr>
          <p:cNvSpPr>
            <a:spLocks noGrp="1"/>
          </p:cNvSpPr>
          <p:nvPr>
            <p:ph type="body" sz="quarter" idx="35" hasCustomPrompt="1"/>
          </p:nvPr>
        </p:nvSpPr>
        <p:spPr>
          <a:xfrm>
            <a:off x="502134" y="5585038"/>
            <a:ext cx="1375115" cy="432048"/>
          </a:xfrm>
          <a:prstGeom prst="rect">
            <a:avLst/>
          </a:prstGeom>
        </p:spPr>
        <p:txBody>
          <a:bodyPr anchor="ctr">
            <a:noAutofit/>
          </a:bodyPr>
          <a:lstStyle>
            <a:lvl1pPr algn="ctr">
              <a:lnSpc>
                <a:spcPts val="925"/>
              </a:lnSpc>
              <a:spcAft>
                <a:spcPts val="0"/>
              </a:spcAft>
              <a:defRPr sz="858">
                <a:solidFill>
                  <a:schemeClr val="tx1"/>
                </a:solidFill>
              </a:defRPr>
            </a:lvl1pPr>
            <a:lvl2pPr>
              <a:lnSpc>
                <a:spcPct val="100000"/>
              </a:lnSpc>
              <a:defRPr sz="925"/>
            </a:lvl2pPr>
            <a:lvl3pPr>
              <a:lnSpc>
                <a:spcPct val="100000"/>
              </a:lnSpc>
              <a:defRPr sz="925"/>
            </a:lvl3pPr>
            <a:lvl4pPr>
              <a:lnSpc>
                <a:spcPct val="100000"/>
              </a:lnSpc>
              <a:defRPr sz="925"/>
            </a:lvl4pPr>
            <a:lvl5pPr>
              <a:lnSpc>
                <a:spcPct val="100000"/>
              </a:lnSpc>
              <a:defRPr sz="792"/>
            </a:lvl5pPr>
          </a:lstStyle>
          <a:p>
            <a:pPr lvl="0"/>
            <a:r>
              <a:rPr lang="en-US" dirty="0"/>
              <a:t>Click to insert text</a:t>
            </a:r>
          </a:p>
        </p:txBody>
      </p:sp>
      <p:sp>
        <p:nvSpPr>
          <p:cNvPr id="41" name="Text Placeholder 7">
            <a:extLst>
              <a:ext uri="{FF2B5EF4-FFF2-40B4-BE49-F238E27FC236}">
                <a16:creationId xmlns="" xmlns:a16="http://schemas.microsoft.com/office/drawing/2014/main" id="{3B423489-C448-4223-A3F1-FAB0DF95C7E0}"/>
              </a:ext>
            </a:extLst>
          </p:cNvPr>
          <p:cNvSpPr>
            <a:spLocks noGrp="1"/>
          </p:cNvSpPr>
          <p:nvPr>
            <p:ph type="body" sz="quarter" idx="36" hasCustomPrompt="1"/>
          </p:nvPr>
        </p:nvSpPr>
        <p:spPr>
          <a:xfrm>
            <a:off x="2040316" y="5585038"/>
            <a:ext cx="1375115" cy="432048"/>
          </a:xfrm>
          <a:prstGeom prst="rect">
            <a:avLst/>
          </a:prstGeom>
        </p:spPr>
        <p:txBody>
          <a:bodyPr anchor="ctr">
            <a:noAutofit/>
          </a:bodyPr>
          <a:lstStyle>
            <a:lvl1pPr algn="ctr">
              <a:lnSpc>
                <a:spcPts val="925"/>
              </a:lnSpc>
              <a:spcAft>
                <a:spcPts val="0"/>
              </a:spcAft>
              <a:defRPr sz="858">
                <a:solidFill>
                  <a:schemeClr val="tx1"/>
                </a:solidFill>
              </a:defRPr>
            </a:lvl1pPr>
            <a:lvl2pPr>
              <a:lnSpc>
                <a:spcPct val="100000"/>
              </a:lnSpc>
              <a:defRPr sz="925"/>
            </a:lvl2pPr>
            <a:lvl3pPr>
              <a:lnSpc>
                <a:spcPct val="100000"/>
              </a:lnSpc>
              <a:defRPr sz="925"/>
            </a:lvl3pPr>
            <a:lvl4pPr>
              <a:lnSpc>
                <a:spcPct val="100000"/>
              </a:lnSpc>
              <a:defRPr sz="925"/>
            </a:lvl4pPr>
            <a:lvl5pPr>
              <a:lnSpc>
                <a:spcPct val="100000"/>
              </a:lnSpc>
              <a:defRPr sz="792"/>
            </a:lvl5pPr>
          </a:lstStyle>
          <a:p>
            <a:pPr lvl="0"/>
            <a:r>
              <a:rPr lang="en-US" dirty="0"/>
              <a:t>Click to insert text</a:t>
            </a:r>
          </a:p>
        </p:txBody>
      </p:sp>
      <p:sp>
        <p:nvSpPr>
          <p:cNvPr id="42" name="Text Placeholder 7">
            <a:extLst>
              <a:ext uri="{FF2B5EF4-FFF2-40B4-BE49-F238E27FC236}">
                <a16:creationId xmlns="" xmlns:a16="http://schemas.microsoft.com/office/drawing/2014/main" id="{415D3B99-29BD-4D4A-BD25-28628B5AD295}"/>
              </a:ext>
            </a:extLst>
          </p:cNvPr>
          <p:cNvSpPr>
            <a:spLocks noGrp="1"/>
          </p:cNvSpPr>
          <p:nvPr>
            <p:ph type="body" sz="quarter" idx="37" hasCustomPrompt="1"/>
          </p:nvPr>
        </p:nvSpPr>
        <p:spPr>
          <a:xfrm>
            <a:off x="3578498" y="5585038"/>
            <a:ext cx="1375115" cy="432048"/>
          </a:xfrm>
          <a:prstGeom prst="rect">
            <a:avLst/>
          </a:prstGeom>
        </p:spPr>
        <p:txBody>
          <a:bodyPr anchor="ctr">
            <a:noAutofit/>
          </a:bodyPr>
          <a:lstStyle>
            <a:lvl1pPr algn="ctr">
              <a:lnSpc>
                <a:spcPts val="925"/>
              </a:lnSpc>
              <a:spcAft>
                <a:spcPts val="0"/>
              </a:spcAft>
              <a:defRPr sz="858">
                <a:solidFill>
                  <a:schemeClr val="tx1"/>
                </a:solidFill>
              </a:defRPr>
            </a:lvl1pPr>
            <a:lvl2pPr>
              <a:lnSpc>
                <a:spcPct val="100000"/>
              </a:lnSpc>
              <a:defRPr sz="925"/>
            </a:lvl2pPr>
            <a:lvl3pPr>
              <a:lnSpc>
                <a:spcPct val="100000"/>
              </a:lnSpc>
              <a:defRPr sz="925"/>
            </a:lvl3pPr>
            <a:lvl4pPr>
              <a:lnSpc>
                <a:spcPct val="100000"/>
              </a:lnSpc>
              <a:defRPr sz="925"/>
            </a:lvl4pPr>
            <a:lvl5pPr>
              <a:lnSpc>
                <a:spcPct val="100000"/>
              </a:lnSpc>
              <a:defRPr sz="792"/>
            </a:lvl5pPr>
          </a:lstStyle>
          <a:p>
            <a:pPr lvl="0"/>
            <a:r>
              <a:rPr lang="en-US" dirty="0"/>
              <a:t>Click to insert text</a:t>
            </a:r>
          </a:p>
        </p:txBody>
      </p:sp>
      <p:sp>
        <p:nvSpPr>
          <p:cNvPr id="43" name="Text Placeholder 7">
            <a:extLst>
              <a:ext uri="{FF2B5EF4-FFF2-40B4-BE49-F238E27FC236}">
                <a16:creationId xmlns="" xmlns:a16="http://schemas.microsoft.com/office/drawing/2014/main" id="{FB92CCBF-AD9B-4B1F-81E0-1F58CD476991}"/>
              </a:ext>
            </a:extLst>
          </p:cNvPr>
          <p:cNvSpPr>
            <a:spLocks noGrp="1"/>
          </p:cNvSpPr>
          <p:nvPr>
            <p:ph type="body" sz="quarter" idx="38" hasCustomPrompt="1"/>
          </p:nvPr>
        </p:nvSpPr>
        <p:spPr>
          <a:xfrm>
            <a:off x="5116679" y="5585038"/>
            <a:ext cx="1375115" cy="432048"/>
          </a:xfrm>
          <a:prstGeom prst="rect">
            <a:avLst/>
          </a:prstGeom>
        </p:spPr>
        <p:txBody>
          <a:bodyPr anchor="ctr">
            <a:noAutofit/>
          </a:bodyPr>
          <a:lstStyle>
            <a:lvl1pPr algn="ctr">
              <a:lnSpc>
                <a:spcPts val="925"/>
              </a:lnSpc>
              <a:spcAft>
                <a:spcPts val="0"/>
              </a:spcAft>
              <a:defRPr sz="858">
                <a:solidFill>
                  <a:schemeClr val="tx1"/>
                </a:solidFill>
              </a:defRPr>
            </a:lvl1pPr>
            <a:lvl2pPr>
              <a:lnSpc>
                <a:spcPct val="100000"/>
              </a:lnSpc>
              <a:defRPr sz="925"/>
            </a:lvl2pPr>
            <a:lvl3pPr>
              <a:lnSpc>
                <a:spcPct val="100000"/>
              </a:lnSpc>
              <a:defRPr sz="925"/>
            </a:lvl3pPr>
            <a:lvl4pPr>
              <a:lnSpc>
                <a:spcPct val="100000"/>
              </a:lnSpc>
              <a:defRPr sz="925"/>
            </a:lvl4pPr>
            <a:lvl5pPr>
              <a:lnSpc>
                <a:spcPct val="100000"/>
              </a:lnSpc>
              <a:defRPr sz="792"/>
            </a:lvl5pPr>
          </a:lstStyle>
          <a:p>
            <a:pPr lvl="0"/>
            <a:r>
              <a:rPr lang="en-US" dirty="0"/>
              <a:t>Click to insert text</a:t>
            </a:r>
          </a:p>
        </p:txBody>
      </p:sp>
      <p:sp>
        <p:nvSpPr>
          <p:cNvPr id="44" name="Text Placeholder 7">
            <a:extLst>
              <a:ext uri="{FF2B5EF4-FFF2-40B4-BE49-F238E27FC236}">
                <a16:creationId xmlns="" xmlns:a16="http://schemas.microsoft.com/office/drawing/2014/main" id="{429263E9-C628-4DAE-AAF4-D4C456E5A7F2}"/>
              </a:ext>
            </a:extLst>
          </p:cNvPr>
          <p:cNvSpPr>
            <a:spLocks noGrp="1"/>
          </p:cNvSpPr>
          <p:nvPr>
            <p:ph type="body" sz="quarter" idx="39" hasCustomPrompt="1"/>
          </p:nvPr>
        </p:nvSpPr>
        <p:spPr>
          <a:xfrm>
            <a:off x="6654861" y="5585038"/>
            <a:ext cx="1375115" cy="432048"/>
          </a:xfrm>
          <a:prstGeom prst="rect">
            <a:avLst/>
          </a:prstGeom>
        </p:spPr>
        <p:txBody>
          <a:bodyPr anchor="ctr">
            <a:noAutofit/>
          </a:bodyPr>
          <a:lstStyle>
            <a:lvl1pPr algn="ctr">
              <a:lnSpc>
                <a:spcPts val="925"/>
              </a:lnSpc>
              <a:spcAft>
                <a:spcPts val="0"/>
              </a:spcAft>
              <a:defRPr sz="858">
                <a:solidFill>
                  <a:schemeClr val="tx1"/>
                </a:solidFill>
              </a:defRPr>
            </a:lvl1pPr>
            <a:lvl2pPr>
              <a:lnSpc>
                <a:spcPct val="100000"/>
              </a:lnSpc>
              <a:defRPr sz="925"/>
            </a:lvl2pPr>
            <a:lvl3pPr>
              <a:lnSpc>
                <a:spcPct val="100000"/>
              </a:lnSpc>
              <a:defRPr sz="925"/>
            </a:lvl3pPr>
            <a:lvl4pPr>
              <a:lnSpc>
                <a:spcPct val="100000"/>
              </a:lnSpc>
              <a:defRPr sz="925"/>
            </a:lvl4pPr>
            <a:lvl5pPr>
              <a:lnSpc>
                <a:spcPct val="100000"/>
              </a:lnSpc>
              <a:defRPr sz="792"/>
            </a:lvl5pPr>
          </a:lstStyle>
          <a:p>
            <a:pPr lvl="0"/>
            <a:r>
              <a:rPr lang="en-US" dirty="0"/>
              <a:t>Click to insert text</a:t>
            </a:r>
          </a:p>
        </p:txBody>
      </p:sp>
      <p:sp>
        <p:nvSpPr>
          <p:cNvPr id="45" name="Text Placeholder 7">
            <a:extLst>
              <a:ext uri="{FF2B5EF4-FFF2-40B4-BE49-F238E27FC236}">
                <a16:creationId xmlns="" xmlns:a16="http://schemas.microsoft.com/office/drawing/2014/main" id="{266B7D82-19EF-4C8A-8D75-AEA2758E426F}"/>
              </a:ext>
            </a:extLst>
          </p:cNvPr>
          <p:cNvSpPr>
            <a:spLocks noGrp="1"/>
          </p:cNvSpPr>
          <p:nvPr>
            <p:ph type="body" sz="quarter" idx="40"/>
          </p:nvPr>
        </p:nvSpPr>
        <p:spPr>
          <a:xfrm>
            <a:off x="8193043" y="5585038"/>
            <a:ext cx="1375115" cy="432048"/>
          </a:xfrm>
          <a:prstGeom prst="rect">
            <a:avLst/>
          </a:prstGeom>
        </p:spPr>
        <p:txBody>
          <a:bodyPr anchor="ctr">
            <a:noAutofit/>
          </a:bodyPr>
          <a:lstStyle>
            <a:lvl1pPr algn="r">
              <a:lnSpc>
                <a:spcPts val="1056"/>
              </a:lnSpc>
              <a:defRPr sz="925" b="1">
                <a:solidFill>
                  <a:schemeClr val="tx1"/>
                </a:solidFill>
              </a:defRPr>
            </a:lvl1pPr>
            <a:lvl2pPr>
              <a:lnSpc>
                <a:spcPct val="100000"/>
              </a:lnSpc>
              <a:defRPr sz="925"/>
            </a:lvl2pPr>
            <a:lvl3pPr>
              <a:lnSpc>
                <a:spcPct val="100000"/>
              </a:lnSpc>
              <a:defRPr sz="925"/>
            </a:lvl3pPr>
            <a:lvl4pPr>
              <a:lnSpc>
                <a:spcPct val="100000"/>
              </a:lnSpc>
              <a:defRPr sz="925"/>
            </a:lvl4pPr>
            <a:lvl5pPr>
              <a:lnSpc>
                <a:spcPct val="100000"/>
              </a:lnSpc>
              <a:defRPr sz="792"/>
            </a:lvl5pPr>
          </a:lstStyle>
          <a:p>
            <a:pPr lvl="0"/>
            <a:r>
              <a:rPr lang="en-US"/>
              <a:t>Click to edit Master text styles</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31490" y="404813"/>
            <a:ext cx="8950991" cy="863600"/>
          </a:xfrm>
          <a:prstGeom prst="rect">
            <a:avLst/>
          </a:prstGeom>
        </p:spPr>
        <p:txBody>
          <a:bodyPr vert="horz" lIns="0" tIns="0" rIns="0" bIns="0" rtlCol="0" anchor="t">
            <a:normAutofit/>
          </a:bodyPr>
          <a:lstStyle>
            <a:lvl1pPr>
              <a:defRPr lang="pt-PT" dirty="0"/>
            </a:lvl1pPr>
          </a:lstStyle>
          <a:p>
            <a:pPr lvl="0">
              <a:lnSpc>
                <a:spcPts val="1981"/>
              </a:lnSpc>
            </a:pPr>
            <a:r>
              <a:rPr lang="en-US" dirty="0"/>
              <a:t>Click to add title</a:t>
            </a:r>
            <a:endParaRPr lang="pt-PT" dirty="0"/>
          </a:p>
        </p:txBody>
      </p:sp>
      <p:sp>
        <p:nvSpPr>
          <p:cNvPr id="16" name="Retângulo 43">
            <a:extLst>
              <a:ext uri="{FF2B5EF4-FFF2-40B4-BE49-F238E27FC236}">
                <a16:creationId xmlns="" xmlns:a16="http://schemas.microsoft.com/office/drawing/2014/main" id="{25FC8637-25BD-4C09-AF25-56B4243DAB3D}"/>
              </a:ext>
            </a:extLst>
          </p:cNvPr>
          <p:cNvSpPr/>
          <p:nvPr/>
        </p:nvSpPr>
        <p:spPr>
          <a:xfrm>
            <a:off x="9469754" y="6555758"/>
            <a:ext cx="301686" cy="173574"/>
          </a:xfrm>
          <a:prstGeom prst="rect">
            <a:avLst/>
          </a:prstGeom>
        </p:spPr>
        <p:txBody>
          <a:bodyPr wrap="none">
            <a:spAutoFit/>
          </a:bodyPr>
          <a:lstStyle/>
          <a:p>
            <a:pPr algn="r"/>
            <a:fld id="{0502E5A9-B53C-401E-A0E0-4A359BB0A9E5}" type="slidenum">
              <a:rPr lang="en-US" sz="528" smtClean="0">
                <a:solidFill>
                  <a:prstClr val="black">
                    <a:lumMod val="50000"/>
                    <a:lumOff val="50000"/>
                  </a:prstClr>
                </a:solidFill>
                <a:cs typeface="Arial" panose="020B0604020202020204" pitchFamily="34" charset="0"/>
              </a:rPr>
              <a:pPr algn="r"/>
              <a:t>‹#›</a:t>
            </a:fld>
            <a:endParaRPr lang="en-US" sz="528" dirty="0">
              <a:solidFill>
                <a:prstClr val="black">
                  <a:lumMod val="50000"/>
                  <a:lumOff val="50000"/>
                </a:prstClr>
              </a:solidFill>
              <a:cs typeface="Arial" panose="020B0604020202020204" pitchFamily="34" charset="0"/>
            </a:endParaRPr>
          </a:p>
        </p:txBody>
      </p:sp>
      <p:cxnSp>
        <p:nvCxnSpPr>
          <p:cNvPr id="17" name="Conector reto 49">
            <a:extLst>
              <a:ext uri="{FF2B5EF4-FFF2-40B4-BE49-F238E27FC236}">
                <a16:creationId xmlns="" xmlns:a16="http://schemas.microsoft.com/office/drawing/2014/main" id="{6B6D7F6B-C184-4C2B-8EB7-067E0C1E8DF2}"/>
              </a:ext>
            </a:extLst>
          </p:cNvPr>
          <p:cNvCxnSpPr>
            <a:cxnSpLocks/>
          </p:cNvCxnSpPr>
          <p:nvPr/>
        </p:nvCxnSpPr>
        <p:spPr>
          <a:xfrm flipV="1">
            <a:off x="2667985"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4"/>
            <a:extLst>
              <a:ext uri="{FF2B5EF4-FFF2-40B4-BE49-F238E27FC236}">
                <a16:creationId xmlns="" xmlns:a16="http://schemas.microsoft.com/office/drawing/2014/main" id="{F376ABD1-4930-42EB-9A73-9A9C7C6BF2D3}"/>
              </a:ext>
            </a:extLst>
          </p:cNvPr>
          <p:cNvSpPr/>
          <p:nvPr/>
        </p:nvSpPr>
        <p:spPr>
          <a:xfrm>
            <a:off x="331492" y="6555971"/>
            <a:ext cx="2298568" cy="219456"/>
          </a:xfrm>
          <a:prstGeom prst="rect">
            <a:avLst/>
          </a:prstGeom>
        </p:spPr>
        <p:txBody>
          <a:bodyPr wrap="square" lIns="0" tIns="0" rIns="0" bIns="0" anchor="ctr" anchorCtr="0">
            <a:noAutofit/>
          </a:bodyPr>
          <a:lstStyle/>
          <a:p>
            <a:pPr defTabSz="603647">
              <a:lnSpc>
                <a:spcPct val="85000"/>
              </a:lnSpc>
              <a:defRPr/>
            </a:pPr>
            <a:r>
              <a:rPr lang="en-US" sz="528" kern="0" dirty="0">
                <a:solidFill>
                  <a:srgbClr val="00458D"/>
                </a:solidFill>
                <a:cs typeface="Arial" panose="020B0604020202020204" pitchFamily="34" charset="0"/>
              </a:rPr>
              <a:t>Presentation Title | Author | Date</a:t>
            </a:r>
          </a:p>
        </p:txBody>
      </p:sp>
      <p:sp>
        <p:nvSpPr>
          <p:cNvPr id="19" name="Retângulo 43">
            <a:extLst>
              <a:ext uri="{FF2B5EF4-FFF2-40B4-BE49-F238E27FC236}">
                <a16:creationId xmlns="" xmlns:a16="http://schemas.microsoft.com/office/drawing/2014/main" id="{834ADCB4-BFB1-450D-8F6D-64217F4CD92C}"/>
              </a:ext>
            </a:extLst>
          </p:cNvPr>
          <p:cNvSpPr/>
          <p:nvPr/>
        </p:nvSpPr>
        <p:spPr>
          <a:xfrm>
            <a:off x="2771745" y="6555758"/>
            <a:ext cx="1806745" cy="219456"/>
          </a:xfrm>
          <a:prstGeom prst="rect">
            <a:avLst/>
          </a:prstGeom>
        </p:spPr>
        <p:txBody>
          <a:bodyPr wrap="none" lIns="0" tIns="0" rIns="0" bIns="0" anchor="ctr">
            <a:noAutofit/>
          </a:bodyPr>
          <a:lstStyle/>
          <a:p>
            <a:r>
              <a:rPr lang="en-US" sz="528" dirty="0">
                <a:solidFill>
                  <a:srgbClr val="EDEDED">
                    <a:lumMod val="50000"/>
                  </a:srgbClr>
                </a:solidFill>
                <a:cs typeface="Arial" panose="020B0604020202020204" pitchFamily="34" charset="0"/>
              </a:rPr>
              <a:t>© 2017 Capgemini. All rights reserved.</a:t>
            </a:r>
          </a:p>
        </p:txBody>
      </p:sp>
      <p:sp>
        <p:nvSpPr>
          <p:cNvPr id="20" name="Text Placeholder 7">
            <a:extLst>
              <a:ext uri="{FF2B5EF4-FFF2-40B4-BE49-F238E27FC236}">
                <a16:creationId xmlns="" xmlns:a16="http://schemas.microsoft.com/office/drawing/2014/main" id="{9228FC83-C11D-47F2-8BDE-B10D125E5E87}"/>
              </a:ext>
            </a:extLst>
          </p:cNvPr>
          <p:cNvSpPr>
            <a:spLocks noGrp="1"/>
          </p:cNvSpPr>
          <p:nvPr>
            <p:ph type="body" sz="quarter" idx="41" hasCustomPrompt="1"/>
          </p:nvPr>
        </p:nvSpPr>
        <p:spPr>
          <a:xfrm>
            <a:off x="346522" y="2326859"/>
            <a:ext cx="2558751" cy="1994493"/>
          </a:xfrm>
          <a:prstGeom prst="rect">
            <a:avLst/>
          </a:prstGeom>
        </p:spPr>
        <p:txBody>
          <a:bodyPr>
            <a:noAutofit/>
          </a:bodyPr>
          <a:lstStyle>
            <a:lvl1pPr>
              <a:lnSpc>
                <a:spcPts val="1056"/>
              </a:lnSpc>
              <a:defRPr sz="925">
                <a:solidFill>
                  <a:schemeClr val="tx1"/>
                </a:solidFill>
              </a:defRPr>
            </a:lvl1pPr>
            <a:lvl2pPr marL="114232" indent="-111087">
              <a:lnSpc>
                <a:spcPts val="925"/>
              </a:lnSpc>
              <a:defRPr sz="792">
                <a:solidFill>
                  <a:schemeClr val="tx1"/>
                </a:solidFill>
              </a:defRPr>
            </a:lvl2pPr>
            <a:lvl3pPr marL="229512" indent="-115280">
              <a:lnSpc>
                <a:spcPts val="925"/>
              </a:lnSpc>
              <a:defRPr sz="792">
                <a:solidFill>
                  <a:schemeClr val="tx1"/>
                </a:solidFill>
              </a:defRPr>
            </a:lvl3pPr>
            <a:lvl4pPr marL="336408" indent="-106896">
              <a:lnSpc>
                <a:spcPts val="792"/>
              </a:lnSpc>
              <a:defRPr sz="726">
                <a:solidFill>
                  <a:schemeClr val="tx1"/>
                </a:solidFill>
              </a:defRPr>
            </a:lvl4pPr>
            <a:lvl5pPr>
              <a:lnSpc>
                <a:spcPct val="100000"/>
              </a:lnSpc>
              <a:defRPr sz="792">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1" name="Text Placeholder 7">
            <a:extLst>
              <a:ext uri="{FF2B5EF4-FFF2-40B4-BE49-F238E27FC236}">
                <a16:creationId xmlns="" xmlns:a16="http://schemas.microsoft.com/office/drawing/2014/main" id="{9228FC83-C11D-47F2-8BDE-B10D125E5E87}"/>
              </a:ext>
            </a:extLst>
          </p:cNvPr>
          <p:cNvSpPr>
            <a:spLocks noGrp="1"/>
          </p:cNvSpPr>
          <p:nvPr>
            <p:ph type="body" sz="quarter" idx="42" hasCustomPrompt="1"/>
          </p:nvPr>
        </p:nvSpPr>
        <p:spPr>
          <a:xfrm>
            <a:off x="3136810" y="2326859"/>
            <a:ext cx="2558751" cy="1994493"/>
          </a:xfrm>
          <a:prstGeom prst="rect">
            <a:avLst/>
          </a:prstGeom>
        </p:spPr>
        <p:txBody>
          <a:bodyPr>
            <a:noAutofit/>
          </a:bodyPr>
          <a:lstStyle>
            <a:lvl1pPr>
              <a:lnSpc>
                <a:spcPts val="1056"/>
              </a:lnSpc>
              <a:defRPr sz="925">
                <a:solidFill>
                  <a:schemeClr val="tx1"/>
                </a:solidFill>
              </a:defRPr>
            </a:lvl1pPr>
            <a:lvl2pPr marL="114232" indent="-111087">
              <a:lnSpc>
                <a:spcPts val="925"/>
              </a:lnSpc>
              <a:defRPr sz="792">
                <a:solidFill>
                  <a:schemeClr val="tx1"/>
                </a:solidFill>
              </a:defRPr>
            </a:lvl2pPr>
            <a:lvl3pPr marL="229512" indent="-115280">
              <a:lnSpc>
                <a:spcPts val="925"/>
              </a:lnSpc>
              <a:defRPr sz="792">
                <a:solidFill>
                  <a:schemeClr val="tx1"/>
                </a:solidFill>
              </a:defRPr>
            </a:lvl3pPr>
            <a:lvl4pPr marL="336408" indent="-106896">
              <a:lnSpc>
                <a:spcPts val="792"/>
              </a:lnSpc>
              <a:defRPr sz="726">
                <a:solidFill>
                  <a:schemeClr val="tx1"/>
                </a:solidFill>
              </a:defRPr>
            </a:lvl4pPr>
            <a:lvl5pPr>
              <a:lnSpc>
                <a:spcPct val="100000"/>
              </a:lnSpc>
              <a:defRPr sz="792">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 xmlns:a16="http://schemas.microsoft.com/office/drawing/2014/main" id="{9228FC83-C11D-47F2-8BDE-B10D125E5E87}"/>
              </a:ext>
            </a:extLst>
          </p:cNvPr>
          <p:cNvSpPr>
            <a:spLocks noGrp="1"/>
          </p:cNvSpPr>
          <p:nvPr>
            <p:ph type="body" sz="quarter" idx="43" hasCustomPrompt="1"/>
          </p:nvPr>
        </p:nvSpPr>
        <p:spPr>
          <a:xfrm>
            <a:off x="5927097" y="2326859"/>
            <a:ext cx="2558751" cy="1994493"/>
          </a:xfrm>
          <a:prstGeom prst="rect">
            <a:avLst/>
          </a:prstGeom>
        </p:spPr>
        <p:txBody>
          <a:bodyPr>
            <a:noAutofit/>
          </a:bodyPr>
          <a:lstStyle>
            <a:lvl1pPr>
              <a:lnSpc>
                <a:spcPts val="1056"/>
              </a:lnSpc>
              <a:defRPr sz="925">
                <a:solidFill>
                  <a:schemeClr val="tx1"/>
                </a:solidFill>
              </a:defRPr>
            </a:lvl1pPr>
            <a:lvl2pPr marL="114232" indent="-111087">
              <a:lnSpc>
                <a:spcPts val="925"/>
              </a:lnSpc>
              <a:defRPr sz="792">
                <a:solidFill>
                  <a:schemeClr val="tx1"/>
                </a:solidFill>
              </a:defRPr>
            </a:lvl2pPr>
            <a:lvl3pPr marL="229512" indent="-115280">
              <a:lnSpc>
                <a:spcPts val="925"/>
              </a:lnSpc>
              <a:defRPr sz="792">
                <a:solidFill>
                  <a:schemeClr val="tx1"/>
                </a:solidFill>
              </a:defRPr>
            </a:lvl3pPr>
            <a:lvl4pPr marL="336408" indent="-106896">
              <a:lnSpc>
                <a:spcPts val="792"/>
              </a:lnSpc>
              <a:defRPr sz="726">
                <a:solidFill>
                  <a:schemeClr val="tx1"/>
                </a:solidFill>
              </a:defRPr>
            </a:lvl4pPr>
            <a:lvl5pPr>
              <a:lnSpc>
                <a:spcPct val="100000"/>
              </a:lnSpc>
              <a:defRPr sz="792">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3" name="Graphic 4">
            <a:extLst>
              <a:ext uri="{FF2B5EF4-FFF2-40B4-BE49-F238E27FC236}">
                <a16:creationId xmlns="" xmlns:a16="http://schemas.microsoft.com/office/drawing/2014/main" id="{25EEA1D4-3AF7-42D7-AE97-AE404AECFAEB}"/>
              </a:ext>
            </a:extLst>
          </p:cNvPr>
          <p:cNvPicPr>
            <a:picLocks noChangeAspect="1"/>
          </p:cNvPicPr>
          <p:nvPr/>
        </p:nvPicPr>
        <p:blipFill rotWithShape="1">
          <a:blip r:embed="rId5">
            <a:extLst>
              <a:ext uri="{96DAC541-7B7A-43D3-8B79-37D633B846F1}">
                <asvg:svgBlip xmlns="" xmlns:asvg="http://schemas.microsoft.com/office/drawing/2016/SVG/main" r:embed="rId6"/>
              </a:ext>
            </a:extLst>
          </a:blip>
          <a:srcRect l="81836" t="-4713" b="16530"/>
          <a:stretch/>
        </p:blipFill>
        <p:spPr>
          <a:xfrm>
            <a:off x="9382583" y="188640"/>
            <a:ext cx="344789" cy="459624"/>
          </a:xfrm>
          <a:prstGeom prst="rect">
            <a:avLst/>
          </a:prstGeom>
        </p:spPr>
      </p:pic>
      <p:cxnSp>
        <p:nvCxnSpPr>
          <p:cNvPr id="24" name="Straight Connector 23">
            <a:extLst>
              <a:ext uri="{FF2B5EF4-FFF2-40B4-BE49-F238E27FC236}">
                <a16:creationId xmlns="" xmlns:a16="http://schemas.microsoft.com/office/drawing/2014/main" id="{0FF5023A-0693-40EF-A144-6A5D8AD8789F}"/>
              </a:ext>
            </a:extLst>
          </p:cNvPr>
          <p:cNvCxnSpPr>
            <a:cxnSpLocks/>
          </p:cNvCxnSpPr>
          <p:nvPr/>
        </p:nvCxnSpPr>
        <p:spPr>
          <a:xfrm>
            <a:off x="331491" y="2235647"/>
            <a:ext cx="8154356" cy="0"/>
          </a:xfrm>
          <a:prstGeom prst="line">
            <a:avLst/>
          </a:prstGeom>
          <a:solidFill>
            <a:schemeClr val="tx1"/>
          </a:solidFill>
          <a:ln w="47625" cap="flat">
            <a:solidFill>
              <a:schemeClr val="bg1">
                <a:lumMod val="85000"/>
              </a:schemeClr>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22154535"/>
      </p:ext>
    </p:extLst>
  </p:cSld>
  <p:clrMapOvr>
    <a:overrideClrMapping bg1="lt1" tx1="dk1" bg2="lt2" tx2="dk2" accent1="accent1" accent2="accent2" accent3="accent3" accent4="accent4" accent5="accent5" accent6="accent6" hlink="hlink" folHlink="folHlink"/>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Organization Chart">
    <p:bg>
      <p:bgRef idx="1001">
        <a:schemeClr val="bg1"/>
      </p:bgRef>
    </p:bg>
    <p:spTree>
      <p:nvGrpSpPr>
        <p:cNvPr id="1" name=""/>
        <p:cNvGrpSpPr/>
        <p:nvPr/>
      </p:nvGrpSpPr>
      <p:grpSpPr>
        <a:xfrm>
          <a:off x="0" y="0"/>
          <a:ext cx="0" cy="0"/>
          <a:chOff x="0" y="0"/>
          <a:chExt cx="0" cy="0"/>
        </a:xfrm>
      </p:grpSpPr>
      <p:sp>
        <p:nvSpPr>
          <p:cNvPr id="42" name="Text Placeholder 7">
            <a:extLst>
              <a:ext uri="{FF2B5EF4-FFF2-40B4-BE49-F238E27FC236}">
                <a16:creationId xmlns="" xmlns:a16="http://schemas.microsoft.com/office/drawing/2014/main" id="{5889F4BD-9B8F-420C-96FD-C732EE0EE6BD}"/>
              </a:ext>
            </a:extLst>
          </p:cNvPr>
          <p:cNvSpPr>
            <a:spLocks noGrp="1"/>
          </p:cNvSpPr>
          <p:nvPr>
            <p:ph type="body" sz="quarter" idx="38" hasCustomPrompt="1"/>
          </p:nvPr>
        </p:nvSpPr>
        <p:spPr>
          <a:xfrm>
            <a:off x="541735" y="5733255"/>
            <a:ext cx="1576188" cy="504056"/>
          </a:xfrm>
          <a:prstGeom prst="rect">
            <a:avLst/>
          </a:prstGeom>
          <a:solidFill>
            <a:srgbClr val="E6E7E7"/>
          </a:solidFill>
        </p:spPr>
        <p:txBody>
          <a:bodyPr anchor="ctr">
            <a:noAutofit/>
          </a:bodyPr>
          <a:lstStyle>
            <a:lvl1pPr algn="ctr">
              <a:lnSpc>
                <a:spcPts val="925"/>
              </a:lnSpc>
              <a:spcBef>
                <a:spcPts val="0"/>
              </a:spcBef>
              <a:spcAft>
                <a:spcPts val="0"/>
              </a:spcAft>
              <a:defRPr sz="792" b="0"/>
            </a:lvl1pPr>
            <a:lvl2pPr>
              <a:lnSpc>
                <a:spcPct val="100000"/>
              </a:lnSpc>
              <a:defRPr sz="925"/>
            </a:lvl2pPr>
            <a:lvl3pPr>
              <a:lnSpc>
                <a:spcPct val="100000"/>
              </a:lnSpc>
              <a:defRPr sz="925"/>
            </a:lvl3pPr>
            <a:lvl4pPr>
              <a:lnSpc>
                <a:spcPct val="100000"/>
              </a:lnSpc>
              <a:defRPr sz="925"/>
            </a:lvl4pPr>
            <a:lvl5pPr>
              <a:lnSpc>
                <a:spcPct val="100000"/>
              </a:lnSpc>
              <a:defRPr sz="792"/>
            </a:lvl5pPr>
          </a:lstStyle>
          <a:p>
            <a:pPr lvl="0"/>
            <a:r>
              <a:rPr lang="en-US" dirty="0"/>
              <a:t>Click to insert text</a:t>
            </a:r>
          </a:p>
        </p:txBody>
      </p:sp>
      <p:sp>
        <p:nvSpPr>
          <p:cNvPr id="43" name="Text Placeholder 7">
            <a:extLst>
              <a:ext uri="{FF2B5EF4-FFF2-40B4-BE49-F238E27FC236}">
                <a16:creationId xmlns="" xmlns:a16="http://schemas.microsoft.com/office/drawing/2014/main" id="{E26F6CC5-0FBD-4B39-8067-DA4CA3D08DF5}"/>
              </a:ext>
            </a:extLst>
          </p:cNvPr>
          <p:cNvSpPr>
            <a:spLocks noGrp="1"/>
          </p:cNvSpPr>
          <p:nvPr>
            <p:ph type="body" sz="quarter" idx="39" hasCustomPrompt="1"/>
          </p:nvPr>
        </p:nvSpPr>
        <p:spPr>
          <a:xfrm>
            <a:off x="2270258" y="5737641"/>
            <a:ext cx="1576188" cy="504056"/>
          </a:xfrm>
          <a:prstGeom prst="rect">
            <a:avLst/>
          </a:prstGeom>
          <a:solidFill>
            <a:srgbClr val="E6E7E7"/>
          </a:solidFill>
        </p:spPr>
        <p:txBody>
          <a:bodyPr anchor="ctr">
            <a:noAutofit/>
          </a:bodyPr>
          <a:lstStyle>
            <a:lvl1pPr algn="ctr">
              <a:lnSpc>
                <a:spcPts val="925"/>
              </a:lnSpc>
              <a:spcBef>
                <a:spcPts val="0"/>
              </a:spcBef>
              <a:spcAft>
                <a:spcPts val="0"/>
              </a:spcAft>
              <a:defRPr sz="792" b="0"/>
            </a:lvl1pPr>
            <a:lvl2pPr>
              <a:lnSpc>
                <a:spcPct val="100000"/>
              </a:lnSpc>
              <a:defRPr sz="925"/>
            </a:lvl2pPr>
            <a:lvl3pPr>
              <a:lnSpc>
                <a:spcPct val="100000"/>
              </a:lnSpc>
              <a:defRPr sz="925"/>
            </a:lvl3pPr>
            <a:lvl4pPr>
              <a:lnSpc>
                <a:spcPct val="100000"/>
              </a:lnSpc>
              <a:defRPr sz="925"/>
            </a:lvl4pPr>
            <a:lvl5pPr>
              <a:lnSpc>
                <a:spcPct val="100000"/>
              </a:lnSpc>
              <a:defRPr sz="792"/>
            </a:lvl5pPr>
          </a:lstStyle>
          <a:p>
            <a:pPr lvl="0"/>
            <a:r>
              <a:rPr lang="en-US" dirty="0"/>
              <a:t>Click to insert text</a:t>
            </a:r>
          </a:p>
        </p:txBody>
      </p:sp>
      <p:sp>
        <p:nvSpPr>
          <p:cNvPr id="44" name="Text Placeholder 7">
            <a:extLst>
              <a:ext uri="{FF2B5EF4-FFF2-40B4-BE49-F238E27FC236}">
                <a16:creationId xmlns="" xmlns:a16="http://schemas.microsoft.com/office/drawing/2014/main" id="{6D83DCD9-FC24-4ACE-8B52-269E78EA5154}"/>
              </a:ext>
            </a:extLst>
          </p:cNvPr>
          <p:cNvSpPr>
            <a:spLocks noGrp="1"/>
          </p:cNvSpPr>
          <p:nvPr>
            <p:ph type="body" sz="quarter" idx="40" hasCustomPrompt="1"/>
          </p:nvPr>
        </p:nvSpPr>
        <p:spPr>
          <a:xfrm>
            <a:off x="4003572" y="5737641"/>
            <a:ext cx="1576188" cy="504056"/>
          </a:xfrm>
          <a:prstGeom prst="rect">
            <a:avLst/>
          </a:prstGeom>
          <a:solidFill>
            <a:srgbClr val="E6E7E7"/>
          </a:solidFill>
        </p:spPr>
        <p:txBody>
          <a:bodyPr anchor="ctr">
            <a:noAutofit/>
          </a:bodyPr>
          <a:lstStyle>
            <a:lvl1pPr algn="ctr">
              <a:lnSpc>
                <a:spcPts val="925"/>
              </a:lnSpc>
              <a:spcBef>
                <a:spcPts val="0"/>
              </a:spcBef>
              <a:spcAft>
                <a:spcPts val="0"/>
              </a:spcAft>
              <a:defRPr sz="792" b="0"/>
            </a:lvl1pPr>
            <a:lvl2pPr>
              <a:lnSpc>
                <a:spcPct val="100000"/>
              </a:lnSpc>
              <a:defRPr sz="925"/>
            </a:lvl2pPr>
            <a:lvl3pPr>
              <a:lnSpc>
                <a:spcPct val="100000"/>
              </a:lnSpc>
              <a:defRPr sz="925"/>
            </a:lvl3pPr>
            <a:lvl4pPr>
              <a:lnSpc>
                <a:spcPct val="100000"/>
              </a:lnSpc>
              <a:defRPr sz="925"/>
            </a:lvl4pPr>
            <a:lvl5pPr>
              <a:lnSpc>
                <a:spcPct val="100000"/>
              </a:lnSpc>
              <a:defRPr sz="792"/>
            </a:lvl5pPr>
          </a:lstStyle>
          <a:p>
            <a:pPr lvl="0"/>
            <a:r>
              <a:rPr lang="en-US" dirty="0"/>
              <a:t>Click to insert text</a:t>
            </a:r>
          </a:p>
        </p:txBody>
      </p:sp>
      <p:sp>
        <p:nvSpPr>
          <p:cNvPr id="45" name="Text Placeholder 7">
            <a:extLst>
              <a:ext uri="{FF2B5EF4-FFF2-40B4-BE49-F238E27FC236}">
                <a16:creationId xmlns="" xmlns:a16="http://schemas.microsoft.com/office/drawing/2014/main" id="{75441542-8C67-4120-B77E-FF0148E22F4B}"/>
              </a:ext>
            </a:extLst>
          </p:cNvPr>
          <p:cNvSpPr>
            <a:spLocks noGrp="1"/>
          </p:cNvSpPr>
          <p:nvPr>
            <p:ph type="body" sz="quarter" idx="41" hasCustomPrompt="1"/>
          </p:nvPr>
        </p:nvSpPr>
        <p:spPr>
          <a:xfrm>
            <a:off x="5736413" y="5733156"/>
            <a:ext cx="1576188" cy="504056"/>
          </a:xfrm>
          <a:prstGeom prst="rect">
            <a:avLst/>
          </a:prstGeom>
          <a:solidFill>
            <a:srgbClr val="E6E7E7"/>
          </a:solidFill>
        </p:spPr>
        <p:txBody>
          <a:bodyPr anchor="ctr">
            <a:noAutofit/>
          </a:bodyPr>
          <a:lstStyle>
            <a:lvl1pPr algn="ctr">
              <a:lnSpc>
                <a:spcPts val="925"/>
              </a:lnSpc>
              <a:spcBef>
                <a:spcPts val="0"/>
              </a:spcBef>
              <a:spcAft>
                <a:spcPts val="0"/>
              </a:spcAft>
              <a:defRPr sz="792" b="0"/>
            </a:lvl1pPr>
            <a:lvl2pPr>
              <a:lnSpc>
                <a:spcPct val="100000"/>
              </a:lnSpc>
              <a:defRPr sz="925"/>
            </a:lvl2pPr>
            <a:lvl3pPr>
              <a:lnSpc>
                <a:spcPct val="100000"/>
              </a:lnSpc>
              <a:defRPr sz="925"/>
            </a:lvl3pPr>
            <a:lvl4pPr>
              <a:lnSpc>
                <a:spcPct val="100000"/>
              </a:lnSpc>
              <a:defRPr sz="925"/>
            </a:lvl4pPr>
            <a:lvl5pPr>
              <a:lnSpc>
                <a:spcPct val="100000"/>
              </a:lnSpc>
              <a:defRPr sz="792"/>
            </a:lvl5pPr>
          </a:lstStyle>
          <a:p>
            <a:pPr lvl="0"/>
            <a:r>
              <a:rPr lang="en-US" dirty="0"/>
              <a:t>Click to insert text</a:t>
            </a:r>
          </a:p>
        </p:txBody>
      </p:sp>
      <p:sp>
        <p:nvSpPr>
          <p:cNvPr id="46" name="Text Placeholder 7">
            <a:extLst>
              <a:ext uri="{FF2B5EF4-FFF2-40B4-BE49-F238E27FC236}">
                <a16:creationId xmlns="" xmlns:a16="http://schemas.microsoft.com/office/drawing/2014/main" id="{B4323275-6F19-499D-9A1B-2C56B8029E99}"/>
              </a:ext>
            </a:extLst>
          </p:cNvPr>
          <p:cNvSpPr>
            <a:spLocks noGrp="1"/>
          </p:cNvSpPr>
          <p:nvPr>
            <p:ph type="body" sz="quarter" idx="42" hasCustomPrompt="1"/>
          </p:nvPr>
        </p:nvSpPr>
        <p:spPr>
          <a:xfrm>
            <a:off x="7469253" y="5733156"/>
            <a:ext cx="1576188" cy="504056"/>
          </a:xfrm>
          <a:prstGeom prst="rect">
            <a:avLst/>
          </a:prstGeom>
          <a:solidFill>
            <a:srgbClr val="E6E7E7"/>
          </a:solidFill>
        </p:spPr>
        <p:txBody>
          <a:bodyPr anchor="ctr">
            <a:noAutofit/>
          </a:bodyPr>
          <a:lstStyle>
            <a:lvl1pPr algn="ctr">
              <a:lnSpc>
                <a:spcPts val="925"/>
              </a:lnSpc>
              <a:spcBef>
                <a:spcPts val="0"/>
              </a:spcBef>
              <a:spcAft>
                <a:spcPts val="0"/>
              </a:spcAft>
              <a:defRPr sz="792" b="0"/>
            </a:lvl1pPr>
            <a:lvl2pPr>
              <a:lnSpc>
                <a:spcPct val="100000"/>
              </a:lnSpc>
              <a:defRPr sz="925"/>
            </a:lvl2pPr>
            <a:lvl3pPr>
              <a:lnSpc>
                <a:spcPct val="100000"/>
              </a:lnSpc>
              <a:defRPr sz="925"/>
            </a:lvl3pPr>
            <a:lvl4pPr>
              <a:lnSpc>
                <a:spcPct val="100000"/>
              </a:lnSpc>
              <a:defRPr sz="925"/>
            </a:lvl4pPr>
            <a:lvl5pPr>
              <a:lnSpc>
                <a:spcPct val="100000"/>
              </a:lnSpc>
              <a:defRPr sz="792"/>
            </a:lvl5pPr>
          </a:lstStyle>
          <a:p>
            <a:pPr lvl="0"/>
            <a:r>
              <a:rPr lang="en-US" dirty="0"/>
              <a:t>Click to insert text</a:t>
            </a:r>
          </a:p>
        </p:txBody>
      </p:sp>
      <p:sp>
        <p:nvSpPr>
          <p:cNvPr id="39" name="Text Placeholder 7">
            <a:extLst>
              <a:ext uri="{FF2B5EF4-FFF2-40B4-BE49-F238E27FC236}">
                <a16:creationId xmlns="" xmlns:a16="http://schemas.microsoft.com/office/drawing/2014/main" id="{5AAEF36F-2753-4DC6-898C-49B56113E4F4}"/>
              </a:ext>
            </a:extLst>
          </p:cNvPr>
          <p:cNvSpPr>
            <a:spLocks noGrp="1"/>
          </p:cNvSpPr>
          <p:nvPr>
            <p:ph type="body" sz="quarter" idx="37" hasCustomPrompt="1"/>
          </p:nvPr>
        </p:nvSpPr>
        <p:spPr>
          <a:xfrm>
            <a:off x="2963779" y="1958081"/>
            <a:ext cx="1170130" cy="1152128"/>
          </a:xfrm>
          <a:prstGeom prst="rect">
            <a:avLst/>
          </a:prstGeom>
          <a:solidFill>
            <a:srgbClr val="0070AD"/>
          </a:solidFill>
        </p:spPr>
        <p:txBody>
          <a:bodyPr rIns="0" anchor="ctr">
            <a:noAutofit/>
          </a:bodyPr>
          <a:lstStyle>
            <a:lvl1pPr algn="ctr">
              <a:lnSpc>
                <a:spcPts val="1189"/>
              </a:lnSpc>
              <a:spcBef>
                <a:spcPts val="0"/>
              </a:spcBef>
              <a:spcAft>
                <a:spcPts val="0"/>
              </a:spcAft>
              <a:defRPr sz="1056" b="0">
                <a:solidFill>
                  <a:schemeClr val="bg1"/>
                </a:solidFill>
              </a:defRPr>
            </a:lvl1pPr>
            <a:lvl2pPr>
              <a:lnSpc>
                <a:spcPct val="100000"/>
              </a:lnSpc>
              <a:defRPr sz="925"/>
            </a:lvl2pPr>
            <a:lvl3pPr>
              <a:lnSpc>
                <a:spcPct val="100000"/>
              </a:lnSpc>
              <a:defRPr sz="925"/>
            </a:lvl3pPr>
            <a:lvl4pPr>
              <a:lnSpc>
                <a:spcPct val="100000"/>
              </a:lnSpc>
              <a:defRPr sz="925"/>
            </a:lvl4pPr>
            <a:lvl5pPr>
              <a:lnSpc>
                <a:spcPct val="100000"/>
              </a:lnSpc>
              <a:defRPr sz="792"/>
            </a:lvl5pPr>
          </a:lstStyle>
          <a:p>
            <a:pPr lvl="0"/>
            <a:r>
              <a:rPr lang="en-US" dirty="0"/>
              <a:t>Insert Group Name</a:t>
            </a:r>
          </a:p>
        </p:txBody>
      </p:sp>
      <p:sp>
        <p:nvSpPr>
          <p:cNvPr id="37" name="Text Placeholder 7">
            <a:extLst>
              <a:ext uri="{FF2B5EF4-FFF2-40B4-BE49-F238E27FC236}">
                <a16:creationId xmlns="" xmlns:a16="http://schemas.microsoft.com/office/drawing/2014/main" id="{AD94FF36-F4B8-4ED6-BB44-FDBFDBFA2A1C}"/>
              </a:ext>
            </a:extLst>
          </p:cNvPr>
          <p:cNvSpPr>
            <a:spLocks noGrp="1"/>
          </p:cNvSpPr>
          <p:nvPr>
            <p:ph type="body" sz="quarter" idx="35" hasCustomPrompt="1"/>
          </p:nvPr>
        </p:nvSpPr>
        <p:spPr>
          <a:xfrm>
            <a:off x="5187026" y="3428999"/>
            <a:ext cx="1170130" cy="1152128"/>
          </a:xfrm>
          <a:prstGeom prst="rect">
            <a:avLst/>
          </a:prstGeom>
          <a:solidFill>
            <a:srgbClr val="12ABDB"/>
          </a:solidFill>
        </p:spPr>
        <p:txBody>
          <a:bodyPr rIns="0" anchor="ctr">
            <a:noAutofit/>
          </a:bodyPr>
          <a:lstStyle>
            <a:lvl1pPr algn="ctr">
              <a:lnSpc>
                <a:spcPts val="1189"/>
              </a:lnSpc>
              <a:spcBef>
                <a:spcPts val="0"/>
              </a:spcBef>
              <a:spcAft>
                <a:spcPts val="0"/>
              </a:spcAft>
              <a:defRPr sz="1056" b="0">
                <a:solidFill>
                  <a:schemeClr val="bg1"/>
                </a:solidFill>
              </a:defRPr>
            </a:lvl1pPr>
            <a:lvl2pPr>
              <a:lnSpc>
                <a:spcPct val="100000"/>
              </a:lnSpc>
              <a:defRPr sz="925"/>
            </a:lvl2pPr>
            <a:lvl3pPr>
              <a:lnSpc>
                <a:spcPct val="100000"/>
              </a:lnSpc>
              <a:defRPr sz="925"/>
            </a:lvl3pPr>
            <a:lvl4pPr>
              <a:lnSpc>
                <a:spcPct val="100000"/>
              </a:lnSpc>
              <a:defRPr sz="925"/>
            </a:lvl4pPr>
            <a:lvl5pPr>
              <a:lnSpc>
                <a:spcPct val="100000"/>
              </a:lnSpc>
              <a:defRPr sz="792"/>
            </a:lvl5pPr>
          </a:lstStyle>
          <a:p>
            <a:pPr lvl="0"/>
            <a:r>
              <a:rPr lang="en-US" dirty="0"/>
              <a:t>Insert Group Name</a:t>
            </a:r>
          </a:p>
        </p:txBody>
      </p:sp>
      <p:sp>
        <p:nvSpPr>
          <p:cNvPr id="8" name="Rectangle 7">
            <a:extLst>
              <a:ext uri="{FF2B5EF4-FFF2-40B4-BE49-F238E27FC236}">
                <a16:creationId xmlns="" xmlns:a16="http://schemas.microsoft.com/office/drawing/2014/main" id="{404E50B0-1D58-4F15-A351-E3515806816D}"/>
              </a:ext>
            </a:extLst>
          </p:cNvPr>
          <p:cNvSpPr/>
          <p:nvPr/>
        </p:nvSpPr>
        <p:spPr>
          <a:xfrm>
            <a:off x="2916833" y="1916832"/>
            <a:ext cx="407233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25" kern="0">
              <a:solidFill>
                <a:srgbClr val="FFFFFF"/>
              </a:solidFill>
              <a:sym typeface="Arial"/>
            </a:endParaRPr>
          </a:p>
        </p:txBody>
      </p:sp>
      <p:sp>
        <p:nvSpPr>
          <p:cNvPr id="12" name="Rectangle 11">
            <a:extLst>
              <a:ext uri="{FF2B5EF4-FFF2-40B4-BE49-F238E27FC236}">
                <a16:creationId xmlns="" xmlns:a16="http://schemas.microsoft.com/office/drawing/2014/main" id="{AE59D603-4EF9-47FC-B148-3573A831D791}"/>
              </a:ext>
            </a:extLst>
          </p:cNvPr>
          <p:cNvSpPr/>
          <p:nvPr/>
        </p:nvSpPr>
        <p:spPr>
          <a:xfrm>
            <a:off x="5149477" y="3389316"/>
            <a:ext cx="407233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25" kern="0">
              <a:solidFill>
                <a:srgbClr val="FFFFFF"/>
              </a:solidFill>
              <a:sym typeface="Arial"/>
            </a:endParaRPr>
          </a:p>
        </p:txBody>
      </p:sp>
      <p:sp>
        <p:nvSpPr>
          <p:cNvPr id="16" name="Rectangle 15">
            <a:extLst>
              <a:ext uri="{FF2B5EF4-FFF2-40B4-BE49-F238E27FC236}">
                <a16:creationId xmlns="" xmlns:a16="http://schemas.microsoft.com/office/drawing/2014/main" id="{58AC5158-E8A1-44A7-8617-AC56F0DD1719}"/>
              </a:ext>
            </a:extLst>
          </p:cNvPr>
          <p:cNvSpPr/>
          <p:nvPr/>
        </p:nvSpPr>
        <p:spPr>
          <a:xfrm>
            <a:off x="682329" y="3389316"/>
            <a:ext cx="407233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25" kern="0">
              <a:solidFill>
                <a:srgbClr val="FFFFFF"/>
              </a:solidFill>
              <a:sym typeface="Arial"/>
            </a:endParaRPr>
          </a:p>
        </p:txBody>
      </p:sp>
      <p:sp>
        <p:nvSpPr>
          <p:cNvPr id="17" name="TextBox 16">
            <a:extLst>
              <a:ext uri="{FF2B5EF4-FFF2-40B4-BE49-F238E27FC236}">
                <a16:creationId xmlns="" xmlns:a16="http://schemas.microsoft.com/office/drawing/2014/main" id="{C761E736-25EA-4914-A717-28A039625E8C}"/>
              </a:ext>
            </a:extLst>
          </p:cNvPr>
          <p:cNvSpPr txBox="1"/>
          <p:nvPr/>
        </p:nvSpPr>
        <p:spPr>
          <a:xfrm>
            <a:off x="717716" y="3711981"/>
            <a:ext cx="1007297" cy="368562"/>
          </a:xfrm>
          <a:prstGeom prst="rect">
            <a:avLst/>
          </a:prstGeom>
          <a:noFill/>
        </p:spPr>
        <p:txBody>
          <a:bodyPr wrap="square" rtlCol="0">
            <a:spAutoFit/>
          </a:bodyPr>
          <a:lstStyle/>
          <a:p>
            <a:pPr algn="r">
              <a:lnSpc>
                <a:spcPct val="85000"/>
              </a:lnSpc>
            </a:pPr>
            <a:r>
              <a:rPr lang="en-US" sz="1056" b="1" kern="0" dirty="0">
                <a:solidFill>
                  <a:prstClr val="white"/>
                </a:solidFill>
                <a:ea typeface="Georgia" charset="0"/>
                <a:cs typeface="Georgia" charset="0"/>
                <a:sym typeface="Arial"/>
              </a:rPr>
              <a:t>Group Name</a:t>
            </a:r>
          </a:p>
        </p:txBody>
      </p:sp>
      <p:cxnSp>
        <p:nvCxnSpPr>
          <p:cNvPr id="19" name="Straight Connector 18">
            <a:extLst>
              <a:ext uri="{FF2B5EF4-FFF2-40B4-BE49-F238E27FC236}">
                <a16:creationId xmlns="" xmlns:a16="http://schemas.microsoft.com/office/drawing/2014/main" id="{A898D83E-9F4A-4269-9BEB-326164B60B7C}"/>
              </a:ext>
            </a:extLst>
          </p:cNvPr>
          <p:cNvCxnSpPr>
            <a:cxnSpLocks/>
          </p:cNvCxnSpPr>
          <p:nvPr/>
        </p:nvCxnSpPr>
        <p:spPr>
          <a:xfrm>
            <a:off x="3548844"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 xmlns:a16="http://schemas.microsoft.com/office/drawing/2014/main" id="{787D369E-74E6-4DE1-ADB0-EB6EF05664B8}"/>
              </a:ext>
            </a:extLst>
          </p:cNvPr>
          <p:cNvCxnSpPr>
            <a:cxnSpLocks/>
          </p:cNvCxnSpPr>
          <p:nvPr/>
        </p:nvCxnSpPr>
        <p:spPr>
          <a:xfrm>
            <a:off x="5772091"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 xmlns:a16="http://schemas.microsoft.com/office/drawing/2014/main" id="{37AB8857-3B0E-4067-BC64-A4C0AE330199}"/>
              </a:ext>
            </a:extLst>
          </p:cNvPr>
          <p:cNvCxnSpPr>
            <a:cxnSpLocks/>
          </p:cNvCxnSpPr>
          <p:nvPr/>
        </p:nvCxnSpPr>
        <p:spPr>
          <a:xfrm>
            <a:off x="4777481" y="4004369"/>
            <a:ext cx="351039"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 xmlns:a16="http://schemas.microsoft.com/office/drawing/2014/main" id="{038843B7-B08D-445C-8E69-55E9ADD60136}"/>
              </a:ext>
            </a:extLst>
          </p:cNvPr>
          <p:cNvCxnSpPr>
            <a:cxnSpLocks/>
          </p:cNvCxnSpPr>
          <p:nvPr/>
        </p:nvCxnSpPr>
        <p:spPr>
          <a:xfrm>
            <a:off x="2203195" y="4653135"/>
            <a:ext cx="0" cy="504056"/>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 xmlns:a16="http://schemas.microsoft.com/office/drawing/2014/main" id="{65716183-FC6B-4383-8EF6-37E5349AAF9A}"/>
              </a:ext>
            </a:extLst>
          </p:cNvPr>
          <p:cNvCxnSpPr>
            <a:cxnSpLocks/>
          </p:cNvCxnSpPr>
          <p:nvPr/>
        </p:nvCxnSpPr>
        <p:spPr>
          <a:xfrm>
            <a:off x="1310119" y="5226817"/>
            <a:ext cx="6977752" cy="0"/>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 xmlns:a16="http://schemas.microsoft.com/office/drawing/2014/main" id="{C480400D-CA47-444B-970B-5A484E54E6A1}"/>
              </a:ext>
            </a:extLst>
          </p:cNvPr>
          <p:cNvCxnSpPr>
            <a:cxnSpLocks/>
          </p:cNvCxnSpPr>
          <p:nvPr/>
        </p:nvCxnSpPr>
        <p:spPr>
          <a:xfrm>
            <a:off x="1325748" y="5229103"/>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 xmlns:a16="http://schemas.microsoft.com/office/drawing/2014/main" id="{813536BE-88C6-4525-9D18-D74E0DCB4682}"/>
              </a:ext>
            </a:extLst>
          </p:cNvPr>
          <p:cNvCxnSpPr>
            <a:cxnSpLocks/>
          </p:cNvCxnSpPr>
          <p:nvPr/>
        </p:nvCxnSpPr>
        <p:spPr>
          <a:xfrm>
            <a:off x="3058589" y="5229202"/>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 xmlns:a16="http://schemas.microsoft.com/office/drawing/2014/main" id="{01B274A1-2898-403F-9A81-C1625F15BF58}"/>
              </a:ext>
            </a:extLst>
          </p:cNvPr>
          <p:cNvCxnSpPr>
            <a:cxnSpLocks/>
          </p:cNvCxnSpPr>
          <p:nvPr/>
        </p:nvCxnSpPr>
        <p:spPr>
          <a:xfrm>
            <a:off x="4791430" y="5229202"/>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 xmlns:a16="http://schemas.microsoft.com/office/drawing/2014/main" id="{CC25A9B7-5673-4E49-ABD6-8D0E06EDD927}"/>
              </a:ext>
            </a:extLst>
          </p:cNvPr>
          <p:cNvCxnSpPr>
            <a:cxnSpLocks/>
          </p:cNvCxnSpPr>
          <p:nvPr/>
        </p:nvCxnSpPr>
        <p:spPr>
          <a:xfrm>
            <a:off x="6524270" y="5229202"/>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 xmlns:a16="http://schemas.microsoft.com/office/drawing/2014/main" id="{D026C540-9EA3-4699-A6BC-DF9BDF921E83}"/>
              </a:ext>
            </a:extLst>
          </p:cNvPr>
          <p:cNvCxnSpPr>
            <a:cxnSpLocks/>
          </p:cNvCxnSpPr>
          <p:nvPr/>
        </p:nvCxnSpPr>
        <p:spPr>
          <a:xfrm>
            <a:off x="8270654" y="5219677"/>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sp>
        <p:nvSpPr>
          <p:cNvPr id="34" name="Text Placeholder 7">
            <a:extLst>
              <a:ext uri="{FF2B5EF4-FFF2-40B4-BE49-F238E27FC236}">
                <a16:creationId xmlns="" xmlns:a16="http://schemas.microsoft.com/office/drawing/2014/main" id="{0853CDE9-3036-46C6-AB9B-6C5E6B531E6E}"/>
              </a:ext>
            </a:extLst>
          </p:cNvPr>
          <p:cNvSpPr>
            <a:spLocks noGrp="1"/>
          </p:cNvSpPr>
          <p:nvPr>
            <p:ph type="body" sz="quarter" idx="32" hasCustomPrompt="1"/>
          </p:nvPr>
        </p:nvSpPr>
        <p:spPr>
          <a:xfrm>
            <a:off x="4190474" y="2091773"/>
            <a:ext cx="2693241" cy="880224"/>
          </a:xfrm>
          <a:prstGeom prst="rect">
            <a:avLst/>
          </a:prstGeom>
        </p:spPr>
        <p:txBody>
          <a:bodyPr>
            <a:noAutofit/>
          </a:bodyPr>
          <a:lstStyle>
            <a:lvl1pPr>
              <a:lnSpc>
                <a:spcPts val="925"/>
              </a:lnSpc>
              <a:spcBef>
                <a:spcPts val="0"/>
              </a:spcBef>
              <a:spcAft>
                <a:spcPts val="0"/>
              </a:spcAft>
              <a:defRPr sz="792"/>
            </a:lvl1pPr>
            <a:lvl2pPr>
              <a:lnSpc>
                <a:spcPct val="100000"/>
              </a:lnSpc>
              <a:defRPr sz="925"/>
            </a:lvl2pPr>
            <a:lvl3pPr>
              <a:lnSpc>
                <a:spcPct val="100000"/>
              </a:lnSpc>
              <a:defRPr sz="925"/>
            </a:lvl3pPr>
            <a:lvl4pPr>
              <a:lnSpc>
                <a:spcPct val="100000"/>
              </a:lnSpc>
              <a:defRPr sz="925"/>
            </a:lvl4pPr>
            <a:lvl5pPr>
              <a:lnSpc>
                <a:spcPct val="100000"/>
              </a:lnSpc>
              <a:defRPr sz="792"/>
            </a:lvl5pPr>
          </a:lstStyle>
          <a:p>
            <a:pPr lvl="0"/>
            <a:r>
              <a:rPr lang="en-US" dirty="0"/>
              <a:t>Click to insert text</a:t>
            </a:r>
          </a:p>
        </p:txBody>
      </p:sp>
      <p:sp>
        <p:nvSpPr>
          <p:cNvPr id="35" name="Text Placeholder 7">
            <a:extLst>
              <a:ext uri="{FF2B5EF4-FFF2-40B4-BE49-F238E27FC236}">
                <a16:creationId xmlns="" xmlns:a16="http://schemas.microsoft.com/office/drawing/2014/main" id="{41BEF085-D952-4028-B6B4-18F2CB2BE51E}"/>
              </a:ext>
            </a:extLst>
          </p:cNvPr>
          <p:cNvSpPr>
            <a:spLocks noGrp="1"/>
          </p:cNvSpPr>
          <p:nvPr>
            <p:ph type="body" sz="quarter" idx="33" hasCustomPrompt="1"/>
          </p:nvPr>
        </p:nvSpPr>
        <p:spPr>
          <a:xfrm>
            <a:off x="1943372" y="3564257"/>
            <a:ext cx="2693241" cy="880224"/>
          </a:xfrm>
          <a:prstGeom prst="rect">
            <a:avLst/>
          </a:prstGeom>
        </p:spPr>
        <p:txBody>
          <a:bodyPr>
            <a:noAutofit/>
          </a:bodyPr>
          <a:lstStyle>
            <a:lvl1pPr>
              <a:lnSpc>
                <a:spcPts val="925"/>
              </a:lnSpc>
              <a:spcBef>
                <a:spcPts val="0"/>
              </a:spcBef>
              <a:spcAft>
                <a:spcPts val="0"/>
              </a:spcAft>
              <a:defRPr sz="792"/>
            </a:lvl1pPr>
            <a:lvl2pPr>
              <a:lnSpc>
                <a:spcPct val="100000"/>
              </a:lnSpc>
              <a:defRPr sz="925"/>
            </a:lvl2pPr>
            <a:lvl3pPr>
              <a:lnSpc>
                <a:spcPct val="100000"/>
              </a:lnSpc>
              <a:defRPr sz="925"/>
            </a:lvl3pPr>
            <a:lvl4pPr>
              <a:lnSpc>
                <a:spcPct val="100000"/>
              </a:lnSpc>
              <a:defRPr sz="925"/>
            </a:lvl4pPr>
            <a:lvl5pPr>
              <a:lnSpc>
                <a:spcPct val="100000"/>
              </a:lnSpc>
              <a:defRPr sz="792"/>
            </a:lvl5pPr>
          </a:lstStyle>
          <a:p>
            <a:pPr lvl="0"/>
            <a:r>
              <a:rPr lang="en-US" dirty="0"/>
              <a:t>Click to insert text</a:t>
            </a:r>
          </a:p>
        </p:txBody>
      </p:sp>
      <p:sp>
        <p:nvSpPr>
          <p:cNvPr id="36" name="Text Placeholder 7">
            <a:extLst>
              <a:ext uri="{FF2B5EF4-FFF2-40B4-BE49-F238E27FC236}">
                <a16:creationId xmlns="" xmlns:a16="http://schemas.microsoft.com/office/drawing/2014/main" id="{25AB3DC5-A8F4-44C0-B0E0-2B42559A081F}"/>
              </a:ext>
            </a:extLst>
          </p:cNvPr>
          <p:cNvSpPr>
            <a:spLocks noGrp="1"/>
          </p:cNvSpPr>
          <p:nvPr>
            <p:ph type="body" sz="quarter" idx="34" hasCustomPrompt="1"/>
          </p:nvPr>
        </p:nvSpPr>
        <p:spPr>
          <a:xfrm>
            <a:off x="6416005" y="3564257"/>
            <a:ext cx="2693241" cy="880224"/>
          </a:xfrm>
          <a:prstGeom prst="rect">
            <a:avLst/>
          </a:prstGeom>
        </p:spPr>
        <p:txBody>
          <a:bodyPr>
            <a:noAutofit/>
          </a:bodyPr>
          <a:lstStyle>
            <a:lvl1pPr>
              <a:lnSpc>
                <a:spcPts val="925"/>
              </a:lnSpc>
              <a:spcBef>
                <a:spcPts val="0"/>
              </a:spcBef>
              <a:spcAft>
                <a:spcPts val="0"/>
              </a:spcAft>
              <a:defRPr sz="792"/>
            </a:lvl1pPr>
            <a:lvl2pPr>
              <a:lnSpc>
                <a:spcPct val="100000"/>
              </a:lnSpc>
              <a:defRPr sz="925"/>
            </a:lvl2pPr>
            <a:lvl3pPr>
              <a:lnSpc>
                <a:spcPct val="100000"/>
              </a:lnSpc>
              <a:defRPr sz="925"/>
            </a:lvl3pPr>
            <a:lvl4pPr>
              <a:lnSpc>
                <a:spcPct val="100000"/>
              </a:lnSpc>
              <a:defRPr sz="925"/>
            </a:lvl4pPr>
            <a:lvl5pPr>
              <a:lnSpc>
                <a:spcPct val="100000"/>
              </a:lnSpc>
              <a:defRPr sz="792"/>
            </a:lvl5pPr>
          </a:lstStyle>
          <a:p>
            <a:pPr lvl="0"/>
            <a:r>
              <a:rPr lang="en-US" dirty="0"/>
              <a:t>Click to insert text</a:t>
            </a:r>
          </a:p>
        </p:txBody>
      </p:sp>
      <p:sp>
        <p:nvSpPr>
          <p:cNvPr id="38" name="Text Placeholder 7">
            <a:extLst>
              <a:ext uri="{FF2B5EF4-FFF2-40B4-BE49-F238E27FC236}">
                <a16:creationId xmlns="" xmlns:a16="http://schemas.microsoft.com/office/drawing/2014/main" id="{C9C72BE0-AF43-4AA8-8142-178566D9F143}"/>
              </a:ext>
            </a:extLst>
          </p:cNvPr>
          <p:cNvSpPr>
            <a:spLocks noGrp="1"/>
          </p:cNvSpPr>
          <p:nvPr>
            <p:ph type="body" sz="quarter" idx="36" hasCustomPrompt="1"/>
          </p:nvPr>
        </p:nvSpPr>
        <p:spPr>
          <a:xfrm>
            <a:off x="715864" y="3428106"/>
            <a:ext cx="1170130" cy="1152128"/>
          </a:xfrm>
          <a:prstGeom prst="rect">
            <a:avLst/>
          </a:prstGeom>
          <a:solidFill>
            <a:srgbClr val="12ABDB"/>
          </a:solidFill>
        </p:spPr>
        <p:txBody>
          <a:bodyPr rIns="0" anchor="ctr">
            <a:noAutofit/>
          </a:bodyPr>
          <a:lstStyle>
            <a:lvl1pPr algn="ctr">
              <a:lnSpc>
                <a:spcPts val="1189"/>
              </a:lnSpc>
              <a:spcBef>
                <a:spcPts val="0"/>
              </a:spcBef>
              <a:spcAft>
                <a:spcPts val="0"/>
              </a:spcAft>
              <a:defRPr sz="1056" b="0">
                <a:solidFill>
                  <a:schemeClr val="bg1"/>
                </a:solidFill>
              </a:defRPr>
            </a:lvl1pPr>
            <a:lvl2pPr>
              <a:lnSpc>
                <a:spcPct val="100000"/>
              </a:lnSpc>
              <a:defRPr sz="925"/>
            </a:lvl2pPr>
            <a:lvl3pPr>
              <a:lnSpc>
                <a:spcPct val="100000"/>
              </a:lnSpc>
              <a:defRPr sz="925"/>
            </a:lvl3pPr>
            <a:lvl4pPr>
              <a:lnSpc>
                <a:spcPct val="100000"/>
              </a:lnSpc>
              <a:defRPr sz="925"/>
            </a:lvl4pPr>
            <a:lvl5pPr>
              <a:lnSpc>
                <a:spcPct val="100000"/>
              </a:lnSpc>
              <a:defRPr sz="792"/>
            </a:lvl5pPr>
          </a:lstStyle>
          <a:p>
            <a:pPr lvl="0"/>
            <a:r>
              <a:rPr lang="en-US" dirty="0"/>
              <a:t>Insert Group Name</a:t>
            </a:r>
          </a:p>
        </p:txBody>
      </p:sp>
      <p:sp>
        <p:nvSpPr>
          <p:cNvPr id="41"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31490" y="404813"/>
            <a:ext cx="8950991" cy="863600"/>
          </a:xfrm>
          <a:prstGeom prst="rect">
            <a:avLst/>
          </a:prstGeom>
        </p:spPr>
        <p:txBody>
          <a:bodyPr vert="horz" lIns="0" tIns="0" rIns="0" bIns="0" rtlCol="0" anchor="t">
            <a:normAutofit/>
          </a:bodyPr>
          <a:lstStyle>
            <a:lvl1pPr>
              <a:defRPr lang="pt-PT" dirty="0"/>
            </a:lvl1pPr>
          </a:lstStyle>
          <a:p>
            <a:pPr lvl="0">
              <a:lnSpc>
                <a:spcPts val="1981"/>
              </a:lnSpc>
            </a:pPr>
            <a:r>
              <a:rPr lang="en-US" dirty="0"/>
              <a:t>Click to add title</a:t>
            </a:r>
            <a:endParaRPr lang="pt-PT" dirty="0"/>
          </a:p>
        </p:txBody>
      </p:sp>
      <p:sp>
        <p:nvSpPr>
          <p:cNvPr id="47" name="Retângulo 43">
            <a:extLst>
              <a:ext uri="{FF2B5EF4-FFF2-40B4-BE49-F238E27FC236}">
                <a16:creationId xmlns="" xmlns:a16="http://schemas.microsoft.com/office/drawing/2014/main" id="{25FC8637-25BD-4C09-AF25-56B4243DAB3D}"/>
              </a:ext>
            </a:extLst>
          </p:cNvPr>
          <p:cNvSpPr/>
          <p:nvPr/>
        </p:nvSpPr>
        <p:spPr>
          <a:xfrm>
            <a:off x="9469754" y="6555758"/>
            <a:ext cx="301686" cy="173574"/>
          </a:xfrm>
          <a:prstGeom prst="rect">
            <a:avLst/>
          </a:prstGeom>
        </p:spPr>
        <p:txBody>
          <a:bodyPr wrap="none">
            <a:spAutoFit/>
          </a:bodyPr>
          <a:lstStyle/>
          <a:p>
            <a:pPr algn="r"/>
            <a:fld id="{0502E5A9-B53C-401E-A0E0-4A359BB0A9E5}" type="slidenum">
              <a:rPr lang="en-US" sz="528" smtClean="0">
                <a:solidFill>
                  <a:prstClr val="black">
                    <a:lumMod val="50000"/>
                    <a:lumOff val="50000"/>
                  </a:prstClr>
                </a:solidFill>
                <a:cs typeface="Arial" panose="020B0604020202020204" pitchFamily="34" charset="0"/>
              </a:rPr>
              <a:pPr algn="r"/>
              <a:t>‹#›</a:t>
            </a:fld>
            <a:endParaRPr lang="en-US" sz="528" dirty="0">
              <a:solidFill>
                <a:prstClr val="black">
                  <a:lumMod val="50000"/>
                  <a:lumOff val="50000"/>
                </a:prstClr>
              </a:solidFill>
              <a:cs typeface="Arial" panose="020B0604020202020204" pitchFamily="34" charset="0"/>
            </a:endParaRPr>
          </a:p>
        </p:txBody>
      </p:sp>
      <p:cxnSp>
        <p:nvCxnSpPr>
          <p:cNvPr id="48" name="Conector reto 49">
            <a:extLst>
              <a:ext uri="{FF2B5EF4-FFF2-40B4-BE49-F238E27FC236}">
                <a16:creationId xmlns="" xmlns:a16="http://schemas.microsoft.com/office/drawing/2014/main" id="{6B6D7F6B-C184-4C2B-8EB7-067E0C1E8DF2}"/>
              </a:ext>
            </a:extLst>
          </p:cNvPr>
          <p:cNvCxnSpPr>
            <a:cxnSpLocks/>
          </p:cNvCxnSpPr>
          <p:nvPr/>
        </p:nvCxnSpPr>
        <p:spPr>
          <a:xfrm flipV="1">
            <a:off x="2667985"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49" name="Rectangle 27">
            <a:hlinkClick r:id="rId2"/>
            <a:extLst>
              <a:ext uri="{FF2B5EF4-FFF2-40B4-BE49-F238E27FC236}">
                <a16:creationId xmlns="" xmlns:a16="http://schemas.microsoft.com/office/drawing/2014/main" id="{F376ABD1-4930-42EB-9A73-9A9C7C6BF2D3}"/>
              </a:ext>
            </a:extLst>
          </p:cNvPr>
          <p:cNvSpPr/>
          <p:nvPr/>
        </p:nvSpPr>
        <p:spPr>
          <a:xfrm>
            <a:off x="331492" y="6555971"/>
            <a:ext cx="2298568" cy="219456"/>
          </a:xfrm>
          <a:prstGeom prst="rect">
            <a:avLst/>
          </a:prstGeom>
        </p:spPr>
        <p:txBody>
          <a:bodyPr wrap="square" lIns="0" tIns="0" rIns="0" bIns="0" anchor="ctr" anchorCtr="0">
            <a:noAutofit/>
          </a:bodyPr>
          <a:lstStyle/>
          <a:p>
            <a:pPr defTabSz="603647">
              <a:lnSpc>
                <a:spcPct val="85000"/>
              </a:lnSpc>
              <a:defRPr/>
            </a:pPr>
            <a:r>
              <a:rPr lang="en-US" sz="528" kern="0" dirty="0">
                <a:solidFill>
                  <a:srgbClr val="00458D"/>
                </a:solidFill>
                <a:cs typeface="Arial" panose="020B0604020202020204" pitchFamily="34" charset="0"/>
              </a:rPr>
              <a:t>Presentation Title | Author | Date</a:t>
            </a:r>
          </a:p>
        </p:txBody>
      </p:sp>
      <p:sp>
        <p:nvSpPr>
          <p:cNvPr id="50" name="Retângulo 43">
            <a:extLst>
              <a:ext uri="{FF2B5EF4-FFF2-40B4-BE49-F238E27FC236}">
                <a16:creationId xmlns="" xmlns:a16="http://schemas.microsoft.com/office/drawing/2014/main" id="{834ADCB4-BFB1-450D-8F6D-64217F4CD92C}"/>
              </a:ext>
            </a:extLst>
          </p:cNvPr>
          <p:cNvSpPr/>
          <p:nvPr/>
        </p:nvSpPr>
        <p:spPr>
          <a:xfrm>
            <a:off x="2771745" y="6555758"/>
            <a:ext cx="1806745" cy="219456"/>
          </a:xfrm>
          <a:prstGeom prst="rect">
            <a:avLst/>
          </a:prstGeom>
        </p:spPr>
        <p:txBody>
          <a:bodyPr wrap="none" lIns="0" tIns="0" rIns="0" bIns="0" anchor="ctr">
            <a:noAutofit/>
          </a:bodyPr>
          <a:lstStyle/>
          <a:p>
            <a:r>
              <a:rPr lang="en-US" sz="528" dirty="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3333670130"/>
      </p:ext>
    </p:extLst>
  </p:cSld>
  <p:clrMapOvr>
    <a:overrideClrMapping bg1="lt1" tx1="dk1" bg2="lt2" tx2="dk2" accent1="accent1" accent2="accent2" accent3="accent3" accent4="accent4" accent5="accent5" accent6="accent6" hlink="hlink" folHlink="folHlink"/>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F380048-2DB8-46B7-AF04-F3ACAA5142B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FB61F5A3-74BD-4830-A7D6-DE40C9CA0DA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5C8B6185-4451-4F5C-95CC-98180443204E}"/>
              </a:ext>
            </a:extLst>
          </p:cNvPr>
          <p:cNvSpPr>
            <a:spLocks noGrp="1"/>
          </p:cNvSpPr>
          <p:nvPr>
            <p:ph type="dt" sz="half" idx="10"/>
          </p:nvPr>
        </p:nvSpPr>
        <p:spPr/>
        <p:txBody>
          <a:bodyPr/>
          <a:lstStyle/>
          <a:p>
            <a:endParaRPr lang="en-US">
              <a:solidFill>
                <a:srgbClr val="000000"/>
              </a:solidFill>
            </a:endParaRPr>
          </a:p>
        </p:txBody>
      </p:sp>
      <p:sp>
        <p:nvSpPr>
          <p:cNvPr id="5" name="Footer Placeholder 4">
            <a:extLst>
              <a:ext uri="{FF2B5EF4-FFF2-40B4-BE49-F238E27FC236}">
                <a16:creationId xmlns="" xmlns:a16="http://schemas.microsoft.com/office/drawing/2014/main" id="{746A123F-5441-4D29-A8D9-4B2885847A76}"/>
              </a:ext>
            </a:extLst>
          </p:cNvPr>
          <p:cNvSpPr>
            <a:spLocks noGrp="1"/>
          </p:cNvSpPr>
          <p:nvPr>
            <p:ph type="ftr" sz="quarter" idx="11"/>
          </p:nvPr>
        </p:nvSpPr>
        <p:spPr/>
        <p:txBody>
          <a:bodyPr/>
          <a:lstStyle/>
          <a:p>
            <a:r>
              <a:rPr lang="en-US" smtClean="0">
                <a:solidFill>
                  <a:srgbClr val="000000"/>
                </a:solidFill>
              </a:rPr>
              <a:t>ML_foundation</a:t>
            </a:r>
            <a:endParaRPr lang="en-US" dirty="0">
              <a:solidFill>
                <a:srgbClr val="000000"/>
              </a:solidFill>
            </a:endParaRPr>
          </a:p>
        </p:txBody>
      </p:sp>
      <p:sp>
        <p:nvSpPr>
          <p:cNvPr id="6" name="Slide Number Placeholder 5">
            <a:extLst>
              <a:ext uri="{FF2B5EF4-FFF2-40B4-BE49-F238E27FC236}">
                <a16:creationId xmlns="" xmlns:a16="http://schemas.microsoft.com/office/drawing/2014/main" id="{BE51D83F-6199-40AD-8A08-7CF0BB171C93}"/>
              </a:ext>
            </a:extLst>
          </p:cNvPr>
          <p:cNvSpPr>
            <a:spLocks noGrp="1"/>
          </p:cNvSpPr>
          <p:nvPr>
            <p:ph type="sldNum" sz="quarter" idx="12"/>
          </p:nvPr>
        </p:nvSpPr>
        <p:spPr/>
        <p:txBody>
          <a:bodyPr/>
          <a:lstStyle/>
          <a:p>
            <a:endParaRPr lang="en-US" dirty="0">
              <a:solidFill>
                <a:srgbClr val="000000"/>
              </a:solidFill>
            </a:endParaRPr>
          </a:p>
        </p:txBody>
      </p:sp>
    </p:spTree>
    <p:extLst>
      <p:ext uri="{BB962C8B-B14F-4D97-AF65-F5344CB8AC3E}">
        <p14:creationId xmlns:p14="http://schemas.microsoft.com/office/powerpoint/2010/main" val="4039066681"/>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FFA4E53-AFD8-46FE-94B0-9AF637B4100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 xmlns:a16="http://schemas.microsoft.com/office/drawing/2014/main" id="{2B999288-9E03-4B44-8C96-B48B1E313958}"/>
              </a:ext>
            </a:extLst>
          </p:cNvPr>
          <p:cNvSpPr>
            <a:spLocks noGrp="1"/>
          </p:cNvSpPr>
          <p:nvPr>
            <p:ph type="dt" sz="half" idx="10"/>
          </p:nvPr>
        </p:nvSpPr>
        <p:spPr/>
        <p:txBody>
          <a:bodyPr/>
          <a:lstStyle/>
          <a:p>
            <a:endParaRPr lang="en-US">
              <a:solidFill>
                <a:srgbClr val="000000"/>
              </a:solidFill>
            </a:endParaRPr>
          </a:p>
        </p:txBody>
      </p:sp>
      <p:sp>
        <p:nvSpPr>
          <p:cNvPr id="4" name="Footer Placeholder 3">
            <a:extLst>
              <a:ext uri="{FF2B5EF4-FFF2-40B4-BE49-F238E27FC236}">
                <a16:creationId xmlns="" xmlns:a16="http://schemas.microsoft.com/office/drawing/2014/main" id="{FC68DFDF-B6FA-4CCB-AFF0-E1E15D8F9B5A}"/>
              </a:ext>
            </a:extLst>
          </p:cNvPr>
          <p:cNvSpPr>
            <a:spLocks noGrp="1"/>
          </p:cNvSpPr>
          <p:nvPr>
            <p:ph type="ftr" sz="quarter" idx="11"/>
          </p:nvPr>
        </p:nvSpPr>
        <p:spPr/>
        <p:txBody>
          <a:bodyPr/>
          <a:lstStyle/>
          <a:p>
            <a:r>
              <a:rPr lang="en-US" smtClean="0">
                <a:solidFill>
                  <a:srgbClr val="000000"/>
                </a:solidFill>
              </a:rPr>
              <a:t>ML_foundation</a:t>
            </a:r>
            <a:endParaRPr lang="en-US">
              <a:solidFill>
                <a:srgbClr val="000000"/>
              </a:solidFill>
            </a:endParaRPr>
          </a:p>
        </p:txBody>
      </p:sp>
      <p:sp>
        <p:nvSpPr>
          <p:cNvPr id="5" name="Slide Number Placeholder 4">
            <a:extLst>
              <a:ext uri="{FF2B5EF4-FFF2-40B4-BE49-F238E27FC236}">
                <a16:creationId xmlns="" xmlns:a16="http://schemas.microsoft.com/office/drawing/2014/main" id="{C475D360-C92B-4FAF-921E-A3A009A76ECC}"/>
              </a:ext>
            </a:extLst>
          </p:cNvPr>
          <p:cNvSpPr>
            <a:spLocks noGrp="1"/>
          </p:cNvSpPr>
          <p:nvPr>
            <p:ph type="sldNum" sz="quarter" idx="12"/>
          </p:nvPr>
        </p:nvSpPr>
        <p:spPr/>
        <p:txBody>
          <a:bodyPr/>
          <a:lstStyle/>
          <a:p>
            <a:fld id="{64454EE8-B39C-4B5F-9538-289AA0133854}" type="slidenum">
              <a:rPr lang="en-US" smtClean="0">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1725732307"/>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showMasterSp="0"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10"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custDataLst>
              <p:tags r:id="rId2"/>
            </p:custDataLst>
          </p:nvPr>
        </p:nvGraphicFramePr>
        <p:xfrm>
          <a:off x="1" y="0"/>
          <a:ext cx="158750" cy="158750"/>
        </p:xfrm>
        <a:graphic>
          <a:graphicData uri="http://schemas.openxmlformats.org/presentationml/2006/ole">
            <mc:AlternateContent xmlns:mc="http://schemas.openxmlformats.org/markup-compatibility/2006">
              <mc:Choice xmlns:v="urn:schemas-microsoft-com:vml" Requires="v">
                <p:oleObj spid="_x0000_s336899" name="think-cell Slide" r:id="rId11" imgW="360" imgH="360" progId="">
                  <p:embed/>
                </p:oleObj>
              </mc:Choice>
              <mc:Fallback>
                <p:oleObj name="think-cell Slide" r:id="rId11" imgW="360" imgH="360" progId="">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 y="0"/>
                        <a:ext cx="158750"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6" name="Title 1"/>
          <p:cNvSpPr>
            <a:spLocks noGrp="1"/>
          </p:cNvSpPr>
          <p:nvPr>
            <p:ph type="title" hasCustomPrompt="1"/>
            <p:custDataLst>
              <p:tags r:id="rId3"/>
            </p:custDataLst>
          </p:nvPr>
        </p:nvSpPr>
        <p:spPr>
          <a:xfrm>
            <a:off x="4490752" y="1968820"/>
            <a:ext cx="5415248" cy="2414915"/>
          </a:xfrm>
        </p:spPr>
        <p:txBody>
          <a:bodyPr vert="horz" lIns="36000" tIns="36000" rIns="360000" bIns="36000" rtlCol="0" anchor="ctr">
            <a:noAutofit/>
          </a:bodyPr>
          <a:lstStyle>
            <a:lvl1pPr algn="r" defTabSz="808998" rtl="0" eaLnBrk="1" latinLnBrk="0" hangingPunct="1">
              <a:spcBef>
                <a:spcPct val="0"/>
              </a:spcBef>
              <a:buNone/>
              <a:defRPr lang="en-US" sz="2925" b="0" kern="1200" dirty="0">
                <a:solidFill>
                  <a:schemeClr val="bg1"/>
                </a:solidFill>
                <a:effectLst>
                  <a:outerShdw blurRad="38100" dist="38100" dir="2700000" algn="tl">
                    <a:srgbClr val="000000">
                      <a:alpha val="43137"/>
                    </a:srgbClr>
                  </a:outerShdw>
                </a:effectLst>
                <a:latin typeface="+mj-lt"/>
                <a:ea typeface="+mj-ea"/>
                <a:cs typeface="+mj-cs"/>
              </a:defRPr>
            </a:lvl1pPr>
          </a:lstStyle>
          <a:p>
            <a:r>
              <a:rPr lang="fr-FR" dirty="0"/>
              <a:t>Click to </a:t>
            </a:r>
            <a:r>
              <a:rPr lang="fr-FR" dirty="0" err="1"/>
              <a:t>edit</a:t>
            </a:r>
            <a:r>
              <a:rPr lang="fr-FR" dirty="0"/>
              <a:t> Master </a:t>
            </a:r>
            <a:r>
              <a:rPr lang="fr-FR" dirty="0" err="1"/>
              <a:t>title</a:t>
            </a:r>
            <a:r>
              <a:rPr lang="fr-FR" dirty="0"/>
              <a:t> style</a:t>
            </a:r>
            <a:endParaRPr lang="en-US" dirty="0"/>
          </a:p>
        </p:txBody>
      </p:sp>
      <p:sp>
        <p:nvSpPr>
          <p:cNvPr id="17" name="Text Placeholder 8"/>
          <p:cNvSpPr>
            <a:spLocks noGrp="1"/>
          </p:cNvSpPr>
          <p:nvPr>
            <p:ph type="body" sz="quarter" idx="10" hasCustomPrompt="1"/>
            <p:custDataLst>
              <p:tags r:id="rId4"/>
            </p:custDataLst>
          </p:nvPr>
        </p:nvSpPr>
        <p:spPr>
          <a:xfrm>
            <a:off x="5336955" y="4609876"/>
            <a:ext cx="4569047" cy="1806302"/>
          </a:xfrm>
        </p:spPr>
        <p:txBody>
          <a:bodyPr vert="horz" lIns="36000" tIns="36000" rIns="360000" bIns="36000" rtlCol="0">
            <a:noAutofit/>
          </a:bodyPr>
          <a:lstStyle>
            <a:lvl1pPr marL="0" indent="0" algn="r" defTabSz="808998" rtl="0" eaLnBrk="1" latinLnBrk="0" hangingPunct="1">
              <a:spcBef>
                <a:spcPts val="0"/>
              </a:spcBef>
              <a:buFontTx/>
              <a:buNone/>
              <a:defRPr lang="fr-FR" sz="195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a:t>Click to </a:t>
            </a:r>
            <a:r>
              <a:rPr lang="fr-FR" dirty="0" err="1"/>
              <a:t>edit</a:t>
            </a:r>
            <a:r>
              <a:rPr lang="fr-FR" dirty="0"/>
              <a:t> Master </a:t>
            </a:r>
            <a:r>
              <a:rPr lang="fr-FR" dirty="0" err="1"/>
              <a:t>text</a:t>
            </a:r>
            <a:r>
              <a:rPr lang="fr-FR" dirty="0"/>
              <a:t> style</a:t>
            </a:r>
          </a:p>
        </p:txBody>
      </p:sp>
      <p:sp>
        <p:nvSpPr>
          <p:cNvPr id="21" name="Rectangle 7"/>
          <p:cNvSpPr/>
          <p:nvPr userDrawn="1">
            <p:custDataLst>
              <p:tags r:id="rId5"/>
            </p:custDataLst>
          </p:nvPr>
        </p:nvSpPr>
        <p:spPr bwMode="auto">
          <a:xfrm>
            <a:off x="-2051" y="2"/>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26860" tIns="34918" rIns="26860" bIns="34918" rtlCol="0" anchor="ctr"/>
          <a:lstStyle/>
          <a:p>
            <a:pPr algn="ctr"/>
            <a:endParaRPr lang="en-US" sz="813" dirty="0">
              <a:solidFill>
                <a:prstClr val="white"/>
              </a:solidFill>
              <a:latin typeface="Arial"/>
              <a:cs typeface="Arial"/>
            </a:endParaRPr>
          </a:p>
        </p:txBody>
      </p:sp>
      <p:pic>
        <p:nvPicPr>
          <p:cNvPr id="22" name="Picture 103" descr="C:\Users\UserSim\Desktop\Capgemini\Capgemini_logo_cmyk.png"/>
          <p:cNvPicPr>
            <a:picLocks noChangeAspect="1" noChangeArrowheads="1"/>
          </p:cNvPicPr>
          <p:nvPr userDrawn="1">
            <p:custDataLst>
              <p:tags r:id="rId6"/>
            </p:custDataLst>
          </p:nvPr>
        </p:nvPicPr>
        <p:blipFill>
          <a:blip r:embed="rId13"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7"/>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68225" tIns="34113" rIns="68225" bIns="34113" rtlCol="0" anchor="ctr"/>
          <a:lstStyle/>
          <a:p>
            <a:pPr algn="ctr"/>
            <a:endParaRPr lang="en-US" sz="1056" dirty="0">
              <a:solidFill>
                <a:prstClr val="white"/>
              </a:solidFill>
            </a:endParaRPr>
          </a:p>
        </p:txBody>
      </p:sp>
      <p:pic>
        <p:nvPicPr>
          <p:cNvPr id="24" name="Picture 104" descr="C:\Users\UserSim\Desktop\Capgemini\moto.emf"/>
          <p:cNvPicPr>
            <a:picLocks noChangeAspect="1" noChangeArrowheads="1"/>
          </p:cNvPicPr>
          <p:nvPr userDrawn="1">
            <p:custDataLst>
              <p:tags r:id="rId8"/>
            </p:custDataLst>
          </p:nvPr>
        </p:nvPicPr>
        <p:blipFill>
          <a:blip r:embed="rId14" cstate="email"/>
          <a:srcRect/>
          <a:stretch>
            <a:fillRect/>
          </a:stretch>
        </p:blipFill>
        <p:spPr bwMode="auto">
          <a:xfrm>
            <a:off x="6569787" y="6520698"/>
            <a:ext cx="3001425" cy="239021"/>
          </a:xfrm>
          <a:prstGeom prst="rect">
            <a:avLst/>
          </a:prstGeom>
          <a:noFill/>
        </p:spPr>
      </p:pic>
    </p:spTree>
    <p:extLst>
      <p:ext uri="{BB962C8B-B14F-4D97-AF65-F5344CB8AC3E}">
        <p14:creationId xmlns:p14="http://schemas.microsoft.com/office/powerpoint/2010/main" val="1814435108"/>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7" cstate="print"/>
          <a:srcRect l="120" t="188" r="380" b="564"/>
          <a:stretch>
            <a:fillRect/>
          </a:stretch>
        </p:blipFill>
        <p:spPr>
          <a:xfrm>
            <a:off x="0" y="0"/>
            <a:ext cx="9906000" cy="6353298"/>
          </a:xfrm>
          <a:prstGeom prst="rect">
            <a:avLst/>
          </a:prstGeom>
        </p:spPr>
      </p:pic>
      <p:graphicFrame>
        <p:nvGraphicFramePr>
          <p:cNvPr id="7" name="Object 6" hidden="1"/>
          <p:cNvGraphicFramePr>
            <a:graphicFrameLocks noChangeAspect="1"/>
          </p:cNvGraphicFramePr>
          <p:nvPr>
            <p:custDataLst>
              <p:tags r:id="rId2"/>
            </p:custDataLst>
          </p:nvPr>
        </p:nvGraphicFramePr>
        <p:xfrm>
          <a:off x="1" y="0"/>
          <a:ext cx="158750" cy="158750"/>
        </p:xfrm>
        <a:graphic>
          <a:graphicData uri="http://schemas.openxmlformats.org/presentationml/2006/ole">
            <mc:AlternateContent xmlns:mc="http://schemas.openxmlformats.org/markup-compatibility/2006">
              <mc:Choice xmlns:v="urn:schemas-microsoft-com:vml" Requires="v">
                <p:oleObj spid="_x0000_s337923" name="think-cell Slide" r:id="rId8" imgW="360" imgH="360" progId="">
                  <p:embed/>
                </p:oleObj>
              </mc:Choice>
              <mc:Fallback>
                <p:oleObj name="think-cell Slide" r:id="rId8" imgW="360" imgH="360" progId="">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 y="0"/>
                        <a:ext cx="158750"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hasCustomPrompt="1"/>
            <p:custDataLst>
              <p:tags r:id="rId3"/>
            </p:custDataLst>
          </p:nvPr>
        </p:nvSpPr>
        <p:spPr/>
        <p:txBody>
          <a:bodyPr/>
          <a:lstStyle/>
          <a:p>
            <a:r>
              <a:rPr lang="en-US" dirty="0"/>
              <a:t>Click to edit Master title style</a:t>
            </a:r>
          </a:p>
        </p:txBody>
      </p:sp>
      <p:sp>
        <p:nvSpPr>
          <p:cNvPr id="4" name="Freeform 4"/>
          <p:cNvSpPr>
            <a:spLocks/>
          </p:cNvSpPr>
          <p:nvPr userDrawn="1">
            <p:custDataLst>
              <p:tags r:id="rId4"/>
            </p:custDataLst>
          </p:nvPr>
        </p:nvSpPr>
        <p:spPr bwMode="auto">
          <a:xfrm>
            <a:off x="4"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80895" tIns="40448" rIns="80895" bIns="40448" numCol="1" anchor="t" anchorCtr="0" compatLnSpc="1">
            <a:prstTxWarp prst="textNoShape">
              <a:avLst/>
            </a:prstTxWarp>
          </a:bodyPr>
          <a:lstStyle/>
          <a:p>
            <a:endParaRPr lang="fr-FR" sz="1544" dirty="0">
              <a:solidFill>
                <a:srgbClr val="000000"/>
              </a:solidFill>
            </a:endParaRPr>
          </a:p>
        </p:txBody>
      </p:sp>
      <p:sp>
        <p:nvSpPr>
          <p:cNvPr id="6" name="Espace réservé du contenu 5"/>
          <p:cNvSpPr>
            <a:spLocks noGrp="1"/>
          </p:cNvSpPr>
          <p:nvPr>
            <p:ph sz="quarter" idx="10" hasCustomPrompt="1"/>
            <p:custDataLst>
              <p:tags r:id="rId5"/>
            </p:custDataLst>
          </p:nvPr>
        </p:nvSpPr>
        <p:spPr>
          <a:xfrm>
            <a:off x="323488" y="1501981"/>
            <a:ext cx="6807652" cy="2950251"/>
          </a:xfrm>
        </p:spPr>
        <p:txBody>
          <a:bodyPr/>
          <a:lstStyle/>
          <a:p>
            <a:pPr lvl="0"/>
            <a:r>
              <a:rPr lang="en-US" noProof="0" dirty="0"/>
              <a:t>Click to edit Master text style</a:t>
            </a:r>
          </a:p>
        </p:txBody>
      </p:sp>
    </p:spTree>
    <p:extLst>
      <p:ext uri="{BB962C8B-B14F-4D97-AF65-F5344CB8AC3E}">
        <p14:creationId xmlns:p14="http://schemas.microsoft.com/office/powerpoint/2010/main" val="2374766531"/>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2" y="3"/>
          <a:ext cx="147061" cy="143985"/>
        </p:xfrm>
        <a:graphic>
          <a:graphicData uri="http://schemas.openxmlformats.org/presentationml/2006/ole">
            <mc:AlternateContent xmlns:mc="http://schemas.openxmlformats.org/markup-compatibility/2006">
              <mc:Choice xmlns:v="urn:schemas-microsoft-com:vml" Requires="v">
                <p:oleObj spid="_x0000_s338947" name="think-cell Slide" r:id="rId6" imgW="360" imgH="360" progId="">
                  <p:embed/>
                </p:oleObj>
              </mc:Choice>
              <mc:Fallback>
                <p:oleObj name="think-cell Slide" r:id="rId6" imgW="360" imgH="360"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 y="3"/>
                        <a:ext cx="147061"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3"/>
            </p:custDataLst>
          </p:nvPr>
        </p:nvSpPr>
        <p:spPr/>
        <p:txBody>
          <a:bodyPr/>
          <a:lstStyle>
            <a:lvl1pPr>
              <a:defRPr/>
            </a:lvl1pPr>
          </a:lstStyle>
          <a:p>
            <a:r>
              <a:rPr lang="en-US" noProof="0" dirty="0"/>
              <a:t>Click to edit Master title style</a:t>
            </a:r>
            <a:endParaRPr lang="en-US" dirty="0"/>
          </a:p>
        </p:txBody>
      </p:sp>
      <p:sp>
        <p:nvSpPr>
          <p:cNvPr id="3" name="Content Placeholder 2"/>
          <p:cNvSpPr>
            <a:spLocks noGrp="1"/>
          </p:cNvSpPr>
          <p:nvPr>
            <p:ph idx="1" hasCustomPrompt="1"/>
            <p:custDataLst>
              <p:tags r:id="rId4"/>
            </p:custDataLst>
          </p:nvPr>
        </p:nvSpPr>
        <p:spPr>
          <a:xfrm>
            <a:off x="323392" y="1494769"/>
            <a:ext cx="9582608"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Tree>
    <p:extLst>
      <p:ext uri="{BB962C8B-B14F-4D97-AF65-F5344CB8AC3E}">
        <p14:creationId xmlns:p14="http://schemas.microsoft.com/office/powerpoint/2010/main" val="2151000873"/>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endParaRPr lang="en-GB" dirty="0"/>
          </a:p>
        </p:txBody>
      </p:sp>
      <p:sp>
        <p:nvSpPr>
          <p:cNvPr id="5" name="Text Placeholder 4"/>
          <p:cNvSpPr>
            <a:spLocks noGrp="1"/>
          </p:cNvSpPr>
          <p:nvPr>
            <p:ph type="body" sz="quarter" idx="11"/>
          </p:nvPr>
        </p:nvSpPr>
        <p:spPr>
          <a:xfrm>
            <a:off x="386956" y="1084272"/>
            <a:ext cx="9120055" cy="5087937"/>
          </a:xfrm>
        </p:spPr>
        <p:txBody>
          <a:bodyPr/>
          <a:lstStyle>
            <a:lvl1pPr>
              <a:buClr>
                <a:schemeClr val="tx1"/>
              </a:buClr>
              <a:defRPr/>
            </a:lvl1pPr>
            <a:lvl2pPr>
              <a:buClr>
                <a:schemeClr val="tx1"/>
              </a:buClr>
              <a:defRPr/>
            </a:lvl2pPr>
            <a:lvl3pPr>
              <a:buClr>
                <a:schemeClr val="tx1"/>
              </a:buClr>
              <a:defRPr/>
            </a:lvl3pPr>
          </a:lstStyle>
          <a:p>
            <a:pPr lvl="0"/>
            <a:r>
              <a:rPr lang="en-US" dirty="0"/>
              <a:t>Click to edit Master text styles</a:t>
            </a:r>
          </a:p>
          <a:p>
            <a:pPr lvl="1"/>
            <a:r>
              <a:rPr lang="en-US" dirty="0"/>
              <a:t>Second level</a:t>
            </a:r>
          </a:p>
          <a:p>
            <a:pPr lvl="2"/>
            <a:r>
              <a:rPr lang="en-US" dirty="0"/>
              <a:t>Third level</a:t>
            </a:r>
          </a:p>
        </p:txBody>
      </p:sp>
      <p:sp>
        <p:nvSpPr>
          <p:cNvPr id="4" name="Slide Number Placeholder 3"/>
          <p:cNvSpPr>
            <a:spLocks noGrp="1"/>
          </p:cNvSpPr>
          <p:nvPr>
            <p:ph type="sldNum" sz="quarter" idx="12"/>
          </p:nvPr>
        </p:nvSpPr>
        <p:spPr>
          <a:xfrm>
            <a:off x="9648000" y="6732004"/>
            <a:ext cx="252000" cy="104775"/>
          </a:xfrm>
          <a:prstGeom prst="rect">
            <a:avLst/>
          </a:prstGeom>
        </p:spPr>
        <p:txBody>
          <a:bodyPr/>
          <a:lstStyle/>
          <a:p>
            <a:fld id="{C3B29725-EB05-4625-A355-066760C2369B}" type="slidenum">
              <a:rPr lang="nl-NL" smtClean="0">
                <a:solidFill>
                  <a:srgbClr val="000000"/>
                </a:solidFill>
              </a:rPr>
              <a:pPr/>
              <a:t>‹#›</a:t>
            </a:fld>
            <a:endParaRPr lang="nl-NL" dirty="0">
              <a:solidFill>
                <a:srgbClr val="000000"/>
              </a:solidFill>
            </a:endParaRPr>
          </a:p>
        </p:txBody>
      </p:sp>
      <p:sp>
        <p:nvSpPr>
          <p:cNvPr id="6" name="Footer Placeholder 5"/>
          <p:cNvSpPr>
            <a:spLocks noGrp="1"/>
          </p:cNvSpPr>
          <p:nvPr>
            <p:ph type="ftr" sz="quarter" idx="13"/>
          </p:nvPr>
        </p:nvSpPr>
        <p:spPr>
          <a:xfrm>
            <a:off x="8632822" y="6554792"/>
            <a:ext cx="1265237" cy="104775"/>
          </a:xfrm>
          <a:prstGeom prst="rect">
            <a:avLst/>
          </a:prstGeom>
        </p:spPr>
        <p:txBody>
          <a:bodyPr/>
          <a:lstStyle/>
          <a:p>
            <a:r>
              <a:rPr lang="en-US" smtClean="0">
                <a:solidFill>
                  <a:srgbClr val="000000"/>
                </a:solidFill>
              </a:rPr>
              <a:t>ML_foundation</a:t>
            </a:r>
            <a:endParaRPr lang="nl-NL" dirty="0">
              <a:solidFill>
                <a:srgbClr val="000000"/>
              </a:solidFill>
            </a:endParaRPr>
          </a:p>
        </p:txBody>
      </p:sp>
    </p:spTree>
    <p:extLst>
      <p:ext uri="{BB962C8B-B14F-4D97-AF65-F5344CB8AC3E}">
        <p14:creationId xmlns:p14="http://schemas.microsoft.com/office/powerpoint/2010/main" val="325591662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userDrawn="1">
  <p:cSld name="Section Break 1">
    <p:spTree>
      <p:nvGrpSpPr>
        <p:cNvPr id="1" name=""/>
        <p:cNvGrpSpPr/>
        <p:nvPr/>
      </p:nvGrpSpPr>
      <p:grpSpPr>
        <a:xfrm>
          <a:off x="0" y="0"/>
          <a:ext cx="0" cy="0"/>
          <a:chOff x="0" y="0"/>
          <a:chExt cx="0" cy="0"/>
        </a:xfrm>
      </p:grpSpPr>
      <p:pic>
        <p:nvPicPr>
          <p:cNvPr id="6" name="Image 5" descr="LF_People.jpg"/>
          <p:cNvPicPr>
            <a:picLocks noChangeAspect="1"/>
          </p:cNvPicPr>
          <p:nvPr userDrawn="1"/>
        </p:nvPicPr>
        <p:blipFill>
          <a:blip r:embed="rId6" cstate="print"/>
          <a:stretch>
            <a:fillRect/>
          </a:stretch>
        </p:blipFill>
        <p:spPr>
          <a:xfrm>
            <a:off x="0" y="0"/>
            <a:ext cx="9906000" cy="6601204"/>
          </a:xfrm>
          <a:prstGeom prst="rect">
            <a:avLst/>
          </a:prstGeom>
        </p:spPr>
      </p:pic>
      <p:graphicFrame>
        <p:nvGraphicFramePr>
          <p:cNvPr id="5" name="Object 4" hidden="1"/>
          <p:cNvGraphicFramePr>
            <a:graphicFrameLocks noChangeAspect="1"/>
          </p:cNvGraphicFramePr>
          <p:nvPr>
            <p:custDataLst>
              <p:tags r:id="rId2"/>
            </p:custDataLst>
          </p:nvPr>
        </p:nvGraphicFramePr>
        <p:xfrm>
          <a:off x="1" y="0"/>
          <a:ext cx="158750" cy="158750"/>
        </p:xfrm>
        <a:graphic>
          <a:graphicData uri="http://schemas.openxmlformats.org/presentationml/2006/ole">
            <mc:AlternateContent xmlns:mc="http://schemas.openxmlformats.org/markup-compatibility/2006">
              <mc:Choice xmlns:v="urn:schemas-microsoft-com:vml" Requires="v">
                <p:oleObj spid="_x0000_s339971" name="think-cell Slide" r:id="rId7" imgW="360" imgH="360" progId="">
                  <p:embed/>
                </p:oleObj>
              </mc:Choice>
              <mc:Fallback>
                <p:oleObj name="think-cell Slide" r:id="rId7" imgW="360" imgH="360" progId="">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 y="0"/>
                        <a:ext cx="158750"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Rectangle 7"/>
          <p:cNvSpPr/>
          <p:nvPr userDrawn="1">
            <p:custDataLst>
              <p:tags r:id="rId3"/>
            </p:custDataLst>
          </p:nvPr>
        </p:nvSpPr>
        <p:spPr bwMode="auto">
          <a:xfrm flipV="1">
            <a:off x="-1175" y="3384915"/>
            <a:ext cx="9907177" cy="3473089"/>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411"/>
              <a:gd name="connsiteY0" fmla="*/ 2791 h 3881172"/>
              <a:gd name="connsiteX1" fmla="*/ 10561655 w 10562411"/>
              <a:gd name="connsiteY1" fmla="*/ 0 h 3881172"/>
              <a:gd name="connsiteX2" fmla="*/ 10561157 w 10562411"/>
              <a:gd name="connsiteY2" fmla="*/ 1476338 h 3881172"/>
              <a:gd name="connsiteX3" fmla="*/ 9288594 w 10562411"/>
              <a:gd name="connsiteY3" fmla="*/ 2153103 h 3881172"/>
              <a:gd name="connsiteX4" fmla="*/ 2317558 w 10562411"/>
              <a:gd name="connsiteY4" fmla="*/ 2159512 h 3881172"/>
              <a:gd name="connsiteX5" fmla="*/ 1180889 w 10562411"/>
              <a:gd name="connsiteY5" fmla="*/ 2958168 h 3881172"/>
              <a:gd name="connsiteX6" fmla="*/ 0 w 10562411"/>
              <a:gd name="connsiteY6" fmla="*/ 2174065 h 3881172"/>
              <a:gd name="connsiteX7" fmla="*/ 1331 w 10562411"/>
              <a:gd name="connsiteY7" fmla="*/ 2791 h 3881172"/>
              <a:gd name="connsiteX0" fmla="*/ 1331 w 10562411"/>
              <a:gd name="connsiteY0" fmla="*/ 2791 h 4143392"/>
              <a:gd name="connsiteX1" fmla="*/ 10561655 w 10562411"/>
              <a:gd name="connsiteY1" fmla="*/ 0 h 4143392"/>
              <a:gd name="connsiteX2" fmla="*/ 10561157 w 10562411"/>
              <a:gd name="connsiteY2" fmla="*/ 1476338 h 4143392"/>
              <a:gd name="connsiteX3" fmla="*/ 9288594 w 10562411"/>
              <a:gd name="connsiteY3" fmla="*/ 2153103 h 4143392"/>
              <a:gd name="connsiteX4" fmla="*/ 2317558 w 10562411"/>
              <a:gd name="connsiteY4" fmla="*/ 2159512 h 4143392"/>
              <a:gd name="connsiteX5" fmla="*/ 1180889 w 10562411"/>
              <a:gd name="connsiteY5" fmla="*/ 2958168 h 4143392"/>
              <a:gd name="connsiteX6" fmla="*/ 0 w 10562411"/>
              <a:gd name="connsiteY6" fmla="*/ 2174065 h 4143392"/>
              <a:gd name="connsiteX7" fmla="*/ 1331 w 10562411"/>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336031 w 10580884"/>
              <a:gd name="connsiteY4" fmla="*/ 2159512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013072 w 10580884"/>
              <a:gd name="connsiteY3" fmla="*/ 3716089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641"/>
              <a:gd name="connsiteY0" fmla="*/ 2791 h 4143392"/>
              <a:gd name="connsiteX1" fmla="*/ 10580128 w 10580641"/>
              <a:gd name="connsiteY1" fmla="*/ 0 h 4143392"/>
              <a:gd name="connsiteX2" fmla="*/ 10559884 w 10580641"/>
              <a:gd name="connsiteY2" fmla="*/ 3400831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625733"/>
              <a:gd name="connsiteX1" fmla="*/ 10580128 w 10580641"/>
              <a:gd name="connsiteY1" fmla="*/ 0 h 4625733"/>
              <a:gd name="connsiteX2" fmla="*/ 10559883 w 10580641"/>
              <a:gd name="connsiteY2" fmla="*/ 3953724 h 4625733"/>
              <a:gd name="connsiteX3" fmla="*/ 9013072 w 10580641"/>
              <a:gd name="connsiteY3" fmla="*/ 3716089 h 4625733"/>
              <a:gd name="connsiteX4" fmla="*/ 2283533 w 10580641"/>
              <a:gd name="connsiteY4" fmla="*/ 3711866 h 4625733"/>
              <a:gd name="connsiteX5" fmla="*/ 1199362 w 10580641"/>
              <a:gd name="connsiteY5" fmla="*/ 2958168 h 4625733"/>
              <a:gd name="connsiteX6" fmla="*/ 0 w 10580641"/>
              <a:gd name="connsiteY6" fmla="*/ 3726419 h 4625733"/>
              <a:gd name="connsiteX7" fmla="*/ 19804 w 10580641"/>
              <a:gd name="connsiteY7" fmla="*/ 2791 h 4625733"/>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37052 h 3953724"/>
              <a:gd name="connsiteX7" fmla="*/ 19804 w 10580641"/>
              <a:gd name="connsiteY7" fmla="*/ 2791 h 3953724"/>
              <a:gd name="connsiteX0" fmla="*/ 0 w 10581837"/>
              <a:gd name="connsiteY0" fmla="*/ 13424 h 3953724"/>
              <a:gd name="connsiteX1" fmla="*/ 10581324 w 10581837"/>
              <a:gd name="connsiteY1" fmla="*/ 0 h 3953724"/>
              <a:gd name="connsiteX2" fmla="*/ 10561079 w 10581837"/>
              <a:gd name="connsiteY2" fmla="*/ 3953724 h 3953724"/>
              <a:gd name="connsiteX3" fmla="*/ 9014268 w 10581837"/>
              <a:gd name="connsiteY3" fmla="*/ 3716089 h 3953724"/>
              <a:gd name="connsiteX4" fmla="*/ 2284729 w 10581837"/>
              <a:gd name="connsiteY4" fmla="*/ 3711866 h 3953724"/>
              <a:gd name="connsiteX5" fmla="*/ 1200558 w 10581837"/>
              <a:gd name="connsiteY5" fmla="*/ 2958168 h 3953724"/>
              <a:gd name="connsiteX6" fmla="*/ 1196 w 10581837"/>
              <a:gd name="connsiteY6" fmla="*/ 3737052 h 3953724"/>
              <a:gd name="connsiteX7" fmla="*/ 0 w 10581837"/>
              <a:gd name="connsiteY7" fmla="*/ 13424 h 3953724"/>
              <a:gd name="connsiteX0" fmla="*/ 0 w 10562333"/>
              <a:gd name="connsiteY0" fmla="*/ 24056 h 3964356"/>
              <a:gd name="connsiteX1" fmla="*/ 10549824 w 10562333"/>
              <a:gd name="connsiteY1" fmla="*/ 0 h 3964356"/>
              <a:gd name="connsiteX2" fmla="*/ 10561079 w 10562333"/>
              <a:gd name="connsiteY2" fmla="*/ 3964356 h 3964356"/>
              <a:gd name="connsiteX3" fmla="*/ 9014268 w 10562333"/>
              <a:gd name="connsiteY3" fmla="*/ 3726721 h 3964356"/>
              <a:gd name="connsiteX4" fmla="*/ 2284729 w 10562333"/>
              <a:gd name="connsiteY4" fmla="*/ 3722498 h 3964356"/>
              <a:gd name="connsiteX5" fmla="*/ 1200558 w 10562333"/>
              <a:gd name="connsiteY5" fmla="*/ 2968800 h 3964356"/>
              <a:gd name="connsiteX6" fmla="*/ 1196 w 10562333"/>
              <a:gd name="connsiteY6" fmla="*/ 3747684 h 3964356"/>
              <a:gd name="connsiteX7" fmla="*/ 0 w 10562333"/>
              <a:gd name="connsiteY7" fmla="*/ 24056 h 3964356"/>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10559884 w 10650182"/>
              <a:gd name="connsiteY0" fmla="*/ 18474 h 3993463"/>
              <a:gd name="connsiteX1" fmla="*/ 10561079 w 10650182"/>
              <a:gd name="connsiteY1" fmla="*/ 3993463 h 3993463"/>
              <a:gd name="connsiteX2" fmla="*/ 9024769 w 10650182"/>
              <a:gd name="connsiteY2" fmla="*/ 3734563 h 3993463"/>
              <a:gd name="connsiteX3" fmla="*/ 2295230 w 10650182"/>
              <a:gd name="connsiteY3" fmla="*/ 3719707 h 3993463"/>
              <a:gd name="connsiteX4" fmla="*/ 1200558 w 10650182"/>
              <a:gd name="connsiteY4" fmla="*/ 2997907 h 3993463"/>
              <a:gd name="connsiteX5" fmla="*/ 0 w 10650182"/>
              <a:gd name="connsiteY5" fmla="*/ 3712996 h 3993463"/>
              <a:gd name="connsiteX6" fmla="*/ 0 w 10650182"/>
              <a:gd name="connsiteY6" fmla="*/ 0 h 3993463"/>
              <a:gd name="connsiteX7" fmla="*/ 10650182 w 10650182"/>
              <a:gd name="connsiteY7" fmla="*/ 109914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10285606 w 10562333"/>
              <a:gd name="connsiteY7" fmla="*/ 418258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9991611 w 10562333"/>
              <a:gd name="connsiteY7" fmla="*/ 56751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0 w 10562846"/>
              <a:gd name="connsiteY5" fmla="*/ 3712996 h 3993463"/>
              <a:gd name="connsiteX6" fmla="*/ 0 w 10562846"/>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2449 w 10562846"/>
              <a:gd name="connsiteY5" fmla="*/ 3734261 h 3993463"/>
              <a:gd name="connsiteX6" fmla="*/ 0 w 10562846"/>
              <a:gd name="connsiteY6" fmla="*/ 0 h 3993463"/>
              <a:gd name="connsiteX0" fmla="*/ 10562334 w 10562847"/>
              <a:gd name="connsiteY0" fmla="*/ 1074357 h 5067820"/>
              <a:gd name="connsiteX1" fmla="*/ 10561080 w 10562847"/>
              <a:gd name="connsiteY1" fmla="*/ 5067820 h 5067820"/>
              <a:gd name="connsiteX2" fmla="*/ 9024770 w 10562847"/>
              <a:gd name="connsiteY2" fmla="*/ 4808920 h 5067820"/>
              <a:gd name="connsiteX3" fmla="*/ 2295231 w 10562847"/>
              <a:gd name="connsiteY3" fmla="*/ 4794064 h 5067820"/>
              <a:gd name="connsiteX4" fmla="*/ 1200559 w 10562847"/>
              <a:gd name="connsiteY4" fmla="*/ 4072264 h 5067820"/>
              <a:gd name="connsiteX5" fmla="*/ 2450 w 10562847"/>
              <a:gd name="connsiteY5" fmla="*/ 4808618 h 5067820"/>
              <a:gd name="connsiteX6" fmla="*/ 0 w 10562847"/>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2450 w 10563360"/>
              <a:gd name="connsiteY5" fmla="*/ 4808618 h 5067820"/>
              <a:gd name="connsiteX6" fmla="*/ 0 w 10563360"/>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514 w 10563360"/>
              <a:gd name="connsiteY5" fmla="*/ 4819150 h 5067820"/>
              <a:gd name="connsiteX6" fmla="*/ 0 w 10563360"/>
              <a:gd name="connsiteY6" fmla="*/ 0 h 5067820"/>
              <a:gd name="connsiteX0" fmla="*/ 10562847 w 10564614"/>
              <a:gd name="connsiteY0" fmla="*/ 0 h 5152083"/>
              <a:gd name="connsiteX1" fmla="*/ 10563360 w 10564614"/>
              <a:gd name="connsiteY1" fmla="*/ 5152083 h 5152083"/>
              <a:gd name="connsiteX2" fmla="*/ 9024770 w 10564614"/>
              <a:gd name="connsiteY2" fmla="*/ 4808920 h 5152083"/>
              <a:gd name="connsiteX3" fmla="*/ 2295231 w 10564614"/>
              <a:gd name="connsiteY3" fmla="*/ 4794064 h 5152083"/>
              <a:gd name="connsiteX4" fmla="*/ 1200559 w 10564614"/>
              <a:gd name="connsiteY4" fmla="*/ 4072264 h 5152083"/>
              <a:gd name="connsiteX5" fmla="*/ 514 w 10564614"/>
              <a:gd name="connsiteY5" fmla="*/ 4819150 h 5152083"/>
              <a:gd name="connsiteX6" fmla="*/ 0 w 10564614"/>
              <a:gd name="connsiteY6" fmla="*/ 0 h 5152083"/>
              <a:gd name="connsiteX0" fmla="*/ 10562847 w 10564614"/>
              <a:gd name="connsiteY0" fmla="*/ 0 h 5183681"/>
              <a:gd name="connsiteX1" fmla="*/ 10563360 w 10564614"/>
              <a:gd name="connsiteY1" fmla="*/ 5183681 h 5183681"/>
              <a:gd name="connsiteX2" fmla="*/ 9024770 w 10564614"/>
              <a:gd name="connsiteY2" fmla="*/ 4808920 h 5183681"/>
              <a:gd name="connsiteX3" fmla="*/ 2295231 w 10564614"/>
              <a:gd name="connsiteY3" fmla="*/ 4794064 h 5183681"/>
              <a:gd name="connsiteX4" fmla="*/ 1200559 w 10564614"/>
              <a:gd name="connsiteY4" fmla="*/ 4072264 h 5183681"/>
              <a:gd name="connsiteX5" fmla="*/ 514 w 10564614"/>
              <a:gd name="connsiteY5" fmla="*/ 4819150 h 5183681"/>
              <a:gd name="connsiteX6" fmla="*/ 0 w 10564614"/>
              <a:gd name="connsiteY6" fmla="*/ 0 h 518368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87552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1864314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333 w 10564100"/>
              <a:gd name="connsiteY0" fmla="*/ 0 h 3793347"/>
              <a:gd name="connsiteX1" fmla="*/ 10562846 w 10564100"/>
              <a:gd name="connsiteY1" fmla="*/ 3793347 h 3793347"/>
              <a:gd name="connsiteX2" fmla="*/ 9024256 w 10564100"/>
              <a:gd name="connsiteY2" fmla="*/ 2944606 h 3793347"/>
              <a:gd name="connsiteX3" fmla="*/ 2294717 w 10564100"/>
              <a:gd name="connsiteY3" fmla="*/ 2929750 h 3793347"/>
              <a:gd name="connsiteX4" fmla="*/ 1200045 w 10564100"/>
              <a:gd name="connsiteY4" fmla="*/ 2207950 h 3793347"/>
              <a:gd name="connsiteX5" fmla="*/ 0 w 10564100"/>
              <a:gd name="connsiteY5" fmla="*/ 2933771 h 3793347"/>
              <a:gd name="connsiteX6" fmla="*/ 30995 w 10564100"/>
              <a:gd name="connsiteY6" fmla="*/ 0 h 3793347"/>
              <a:gd name="connsiteX0" fmla="*/ 10562333 w 10564100"/>
              <a:gd name="connsiteY0" fmla="*/ 0 h 3793347"/>
              <a:gd name="connsiteX1" fmla="*/ 10562846 w 10564100"/>
              <a:gd name="connsiteY1" fmla="*/ 3793347 h 3793347"/>
              <a:gd name="connsiteX2" fmla="*/ 9024256 w 10564100"/>
              <a:gd name="connsiteY2" fmla="*/ 2944606 h 3793347"/>
              <a:gd name="connsiteX3" fmla="*/ 2294717 w 10564100"/>
              <a:gd name="connsiteY3" fmla="*/ 2929750 h 3793347"/>
              <a:gd name="connsiteX4" fmla="*/ 1200045 w 10564100"/>
              <a:gd name="connsiteY4" fmla="*/ 2207950 h 3793347"/>
              <a:gd name="connsiteX5" fmla="*/ 0 w 10564100"/>
              <a:gd name="connsiteY5" fmla="*/ 2933771 h 3793347"/>
              <a:gd name="connsiteX6" fmla="*/ 1254 w 10564100"/>
              <a:gd name="connsiteY6" fmla="*/ 0 h 3793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64100" h="3793347">
                <a:moveTo>
                  <a:pt x="10562333" y="0"/>
                </a:moveTo>
                <a:cubicBezTo>
                  <a:pt x="10562846" y="67600"/>
                  <a:pt x="10564100" y="3749932"/>
                  <a:pt x="10562846" y="3793347"/>
                </a:cubicBezTo>
                <a:cubicBezTo>
                  <a:pt x="10190427" y="3056010"/>
                  <a:pt x="9461842" y="2928661"/>
                  <a:pt x="9024256" y="2944606"/>
                </a:cubicBezTo>
                <a:lnTo>
                  <a:pt x="2294717" y="2929750"/>
                </a:lnTo>
                <a:cubicBezTo>
                  <a:pt x="1854084" y="2930298"/>
                  <a:pt x="1423155" y="2679996"/>
                  <a:pt x="1200045" y="2207950"/>
                </a:cubicBezTo>
                <a:cubicBezTo>
                  <a:pt x="964689" y="2886404"/>
                  <a:pt x="278640" y="2932893"/>
                  <a:pt x="0" y="2933771"/>
                </a:cubicBezTo>
                <a:cubicBezTo>
                  <a:pt x="2067" y="2898258"/>
                  <a:pt x="2526" y="95582"/>
                  <a:pt x="1254" y="0"/>
                </a:cubicBezTo>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26860" tIns="34918" rIns="26860" bIns="34918" rtlCol="0" anchor="ctr"/>
          <a:lstStyle/>
          <a:p>
            <a:pPr algn="ctr"/>
            <a:endParaRPr lang="en-US" sz="813" dirty="0">
              <a:solidFill>
                <a:prstClr val="white"/>
              </a:solidFill>
              <a:latin typeface="Arial"/>
              <a:cs typeface="Arial"/>
            </a:endParaRPr>
          </a:p>
        </p:txBody>
      </p:sp>
      <p:sp>
        <p:nvSpPr>
          <p:cNvPr id="2" name="Titre 1"/>
          <p:cNvSpPr>
            <a:spLocks noGrp="1"/>
          </p:cNvSpPr>
          <p:nvPr>
            <p:ph type="title" hasCustomPrompt="1"/>
            <p:custDataLst>
              <p:tags r:id="rId4"/>
            </p:custDataLst>
          </p:nvPr>
        </p:nvSpPr>
        <p:spPr>
          <a:xfrm>
            <a:off x="0" y="4490507"/>
            <a:ext cx="9906000" cy="1362097"/>
          </a:xfrm>
          <a:prstGeom prst="rect">
            <a:avLst/>
          </a:prstGeom>
        </p:spPr>
        <p:txBody>
          <a:bodyPr vert="horz" lIns="826470" tIns="33059" rIns="66118" bIns="33059" rtlCol="0" anchor="ctr" anchorCtr="0">
            <a:noAutofit/>
          </a:bodyPr>
          <a:lstStyle>
            <a:lvl1pPr algn="l" defTabSz="742903" rtl="0" eaLnBrk="1" latinLnBrk="0" hangingPunct="1">
              <a:spcBef>
                <a:spcPct val="0"/>
              </a:spcBef>
              <a:buNone/>
              <a:defRPr lang="en-US" sz="3250" b="0" kern="1200" cap="none" baseline="0" dirty="0" smtClean="0">
                <a:solidFill>
                  <a:schemeClr val="tx1"/>
                </a:solidFill>
                <a:latin typeface="Arial" pitchFamily="34" charset="0"/>
                <a:ea typeface="+mj-ea"/>
                <a:cs typeface="Arial" pitchFamily="34" charset="0"/>
              </a:defRPr>
            </a:lvl1pPr>
          </a:lstStyle>
          <a:p>
            <a:pPr lvl="0"/>
            <a:r>
              <a:rPr lang="en-US" noProof="0" dirty="0"/>
              <a:t>Click to edit Master text style</a:t>
            </a:r>
          </a:p>
        </p:txBody>
      </p:sp>
    </p:spTree>
    <p:extLst>
      <p:ext uri="{BB962C8B-B14F-4D97-AF65-F5344CB8AC3E}">
        <p14:creationId xmlns:p14="http://schemas.microsoft.com/office/powerpoint/2010/main" val="273636190"/>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showMasterSp="0"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184720" y="1815353"/>
            <a:ext cx="9506250" cy="4466201"/>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3" name="Titre 2"/>
          <p:cNvSpPr>
            <a:spLocks noGrp="1"/>
          </p:cNvSpPr>
          <p:nvPr>
            <p:ph type="title"/>
          </p:nvPr>
        </p:nvSpPr>
        <p:spPr/>
        <p:txBody>
          <a:bodyPr/>
          <a:lstStyle/>
          <a:p>
            <a:r>
              <a:rPr lang="fr-FR"/>
              <a:t>Modifiez le style du titre</a:t>
            </a:r>
            <a:endParaRPr lang="en-US"/>
          </a:p>
        </p:txBody>
      </p:sp>
    </p:spTree>
    <p:extLst>
      <p:ext uri="{BB962C8B-B14F-4D97-AF65-F5344CB8AC3E}">
        <p14:creationId xmlns:p14="http://schemas.microsoft.com/office/powerpoint/2010/main" val="23759703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4_Blank">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Tree>
  </p:cSld>
  <p:clrMapOvr>
    <a:masterClrMapping/>
  </p:clrMapOvr>
  <p:transition>
    <p:fade/>
  </p:transition>
  <p:timing>
    <p:tnLst>
      <p:par>
        <p:cT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showMasterSp="0" preserve="1">
  <p:cSld name="Title, subtitle and content ">
    <p:spTree>
      <p:nvGrpSpPr>
        <p:cNvPr id="1" name=""/>
        <p:cNvGrpSpPr/>
        <p:nvPr/>
      </p:nvGrpSpPr>
      <p:grpSpPr>
        <a:xfrm>
          <a:off x="0" y="0"/>
          <a:ext cx="0" cy="0"/>
          <a:chOff x="0" y="0"/>
          <a:chExt cx="0" cy="0"/>
        </a:xfrm>
      </p:grpSpPr>
      <p:sp>
        <p:nvSpPr>
          <p:cNvPr id="2" name="Title 1"/>
          <p:cNvSpPr>
            <a:spLocks noGrp="1"/>
          </p:cNvSpPr>
          <p:nvPr>
            <p:ph type="title"/>
          </p:nvPr>
        </p:nvSpPr>
        <p:spPr>
          <a:xfrm>
            <a:off x="184721" y="0"/>
            <a:ext cx="9039254" cy="1104900"/>
          </a:xfrm>
        </p:spPr>
        <p:txBody>
          <a:bodyPr/>
          <a:lstStyle/>
          <a:p>
            <a:r>
              <a:rPr lang="fr-FR" dirty="0"/>
              <a:t>Modifiez le style du titre</a:t>
            </a:r>
            <a:endParaRPr lang="en-GB" dirty="0"/>
          </a:p>
        </p:txBody>
      </p:sp>
      <p:sp>
        <p:nvSpPr>
          <p:cNvPr id="4" name="Text Placeholder 3"/>
          <p:cNvSpPr>
            <a:spLocks noGrp="1"/>
          </p:cNvSpPr>
          <p:nvPr>
            <p:ph type="body" sz="quarter" idx="10"/>
          </p:nvPr>
        </p:nvSpPr>
        <p:spPr>
          <a:xfrm>
            <a:off x="184720" y="1815352"/>
            <a:ext cx="9506250" cy="4466201"/>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Espace réservé du texte 4"/>
          <p:cNvSpPr>
            <a:spLocks noGrp="1"/>
          </p:cNvSpPr>
          <p:nvPr>
            <p:ph type="body" sz="quarter" idx="11" hasCustomPrompt="1"/>
          </p:nvPr>
        </p:nvSpPr>
        <p:spPr>
          <a:xfrm>
            <a:off x="184721" y="1148607"/>
            <a:ext cx="9506250" cy="504056"/>
          </a:xfrm>
          <a:prstGeom prst="rect">
            <a:avLst/>
          </a:prstGeom>
        </p:spPr>
        <p:txBody>
          <a:bodyPr/>
          <a:lstStyle>
            <a:lvl1pPr>
              <a:defRPr>
                <a:solidFill>
                  <a:schemeClr val="accent2"/>
                </a:solidFill>
              </a:defRPr>
            </a:lvl1pPr>
          </a:lstStyle>
          <a:p>
            <a:pPr lvl="0"/>
            <a:r>
              <a:rPr lang="en-US" dirty="0"/>
              <a:t>Click to edit Master subtitle styles</a:t>
            </a:r>
          </a:p>
        </p:txBody>
      </p:sp>
    </p:spTree>
    <p:extLst>
      <p:ext uri="{BB962C8B-B14F-4D97-AF65-F5344CB8AC3E}">
        <p14:creationId xmlns:p14="http://schemas.microsoft.com/office/powerpoint/2010/main" val="3214840258"/>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showMasterSp="0" preserve="1">
  <p:cSld name="Content 2 columns">
    <p:spTree>
      <p:nvGrpSpPr>
        <p:cNvPr id="1" name=""/>
        <p:cNvGrpSpPr/>
        <p:nvPr/>
      </p:nvGrpSpPr>
      <p:grpSpPr>
        <a:xfrm>
          <a:off x="0" y="0"/>
          <a:ext cx="0" cy="0"/>
          <a:chOff x="0" y="0"/>
          <a:chExt cx="0" cy="0"/>
        </a:xfrm>
      </p:grpSpPr>
      <p:sp>
        <p:nvSpPr>
          <p:cNvPr id="8" name="Text Placeholder 7">
            <a:extLst>
              <a:ext uri="{FF2B5EF4-FFF2-40B4-BE49-F238E27FC236}">
                <a16:creationId xmlns="" xmlns:a16="http://schemas.microsoft.com/office/drawing/2014/main" id="{27CE2609-37DA-4C4C-BF45-E56CE85AA41D}"/>
              </a:ext>
            </a:extLst>
          </p:cNvPr>
          <p:cNvSpPr>
            <a:spLocks noGrp="1"/>
          </p:cNvSpPr>
          <p:nvPr>
            <p:ph type="body" sz="quarter" idx="10"/>
          </p:nvPr>
        </p:nvSpPr>
        <p:spPr>
          <a:xfrm>
            <a:off x="184721" y="2205319"/>
            <a:ext cx="4387500" cy="4076234"/>
          </a:xfrm>
          <a:prstGeom prst="rect">
            <a:avLst/>
          </a:prstGeom>
        </p:spPr>
        <p:txBody>
          <a:bodyPr>
            <a:noAutofit/>
          </a:bodyPr>
          <a:lstStyle>
            <a:lvl1pPr>
              <a:lnSpc>
                <a:spcPct val="100000"/>
              </a:lnSpc>
              <a:spcBef>
                <a:spcPts val="0"/>
              </a:spcBef>
              <a:defRPr sz="1300"/>
            </a:lvl1pPr>
            <a:lvl2pPr>
              <a:lnSpc>
                <a:spcPct val="100000"/>
              </a:lnSpc>
              <a:spcBef>
                <a:spcPts val="0"/>
              </a:spcBef>
              <a:defRPr sz="1300"/>
            </a:lvl2pPr>
            <a:lvl3pPr>
              <a:lnSpc>
                <a:spcPct val="100000"/>
              </a:lnSpc>
              <a:spcBef>
                <a:spcPts val="0"/>
              </a:spcBef>
              <a:defRPr sz="1300"/>
            </a:lvl3pPr>
            <a:lvl4pPr>
              <a:lnSpc>
                <a:spcPct val="100000"/>
              </a:lnSpc>
              <a:spcBef>
                <a:spcPts val="0"/>
              </a:spcBef>
              <a:defRPr sz="1300"/>
            </a:lvl4pPr>
            <a:lvl5pPr>
              <a:lnSpc>
                <a:spcPct val="100000"/>
              </a:lnSpc>
              <a:spcBef>
                <a:spcPts val="0"/>
              </a:spcBef>
              <a:defRPr sz="1300"/>
            </a:lvl5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13" name="Text Placeholder 7">
            <a:extLst>
              <a:ext uri="{FF2B5EF4-FFF2-40B4-BE49-F238E27FC236}">
                <a16:creationId xmlns="" xmlns:a16="http://schemas.microsoft.com/office/drawing/2014/main" id="{D8D7F005-BA7C-423E-87B0-6782D88233F6}"/>
              </a:ext>
            </a:extLst>
          </p:cNvPr>
          <p:cNvSpPr>
            <a:spLocks noGrp="1"/>
          </p:cNvSpPr>
          <p:nvPr>
            <p:ph type="body" sz="quarter" idx="12" hasCustomPrompt="1"/>
          </p:nvPr>
        </p:nvSpPr>
        <p:spPr>
          <a:xfrm>
            <a:off x="184721" y="1420990"/>
            <a:ext cx="4387500" cy="743987"/>
          </a:xfrm>
          <a:prstGeom prst="rect">
            <a:avLst/>
          </a:prstGeom>
        </p:spPr>
        <p:txBody>
          <a:bodyPr anchor="ctr" anchorCtr="0">
            <a:noAutofit/>
          </a:bodyPr>
          <a:lstStyle>
            <a:lvl1pPr>
              <a:lnSpc>
                <a:spcPct val="100000"/>
              </a:lnSpc>
              <a:defRPr sz="1463" b="1">
                <a:solidFill>
                  <a:srgbClr val="12ABDB"/>
                </a:solidFill>
              </a:defRPr>
            </a:lvl1pPr>
            <a:lvl2pPr>
              <a:lnSpc>
                <a:spcPct val="100000"/>
              </a:lnSpc>
              <a:defRPr sz="975"/>
            </a:lvl2pPr>
            <a:lvl3pPr>
              <a:lnSpc>
                <a:spcPct val="100000"/>
              </a:lnSpc>
              <a:defRPr sz="975"/>
            </a:lvl3pPr>
            <a:lvl4pPr>
              <a:lnSpc>
                <a:spcPct val="100000"/>
              </a:lnSpc>
              <a:defRPr sz="975"/>
            </a:lvl4pPr>
            <a:lvl5pPr>
              <a:lnSpc>
                <a:spcPct val="100000"/>
              </a:lnSpc>
              <a:defRPr sz="975"/>
            </a:lvl5pPr>
          </a:lstStyle>
          <a:p>
            <a:pPr lvl="0"/>
            <a:r>
              <a:rPr lang="en-US" dirty="0"/>
              <a:t>Click to insert title</a:t>
            </a:r>
          </a:p>
        </p:txBody>
      </p:sp>
      <p:sp>
        <p:nvSpPr>
          <p:cNvPr id="14" name="Text Placeholder 7">
            <a:extLst>
              <a:ext uri="{FF2B5EF4-FFF2-40B4-BE49-F238E27FC236}">
                <a16:creationId xmlns="" xmlns:a16="http://schemas.microsoft.com/office/drawing/2014/main" id="{47BDC0DA-1585-454D-9E74-41D2AFC0FEE5}"/>
              </a:ext>
            </a:extLst>
          </p:cNvPr>
          <p:cNvSpPr>
            <a:spLocks noGrp="1"/>
          </p:cNvSpPr>
          <p:nvPr>
            <p:ph type="body" sz="quarter" idx="13" hasCustomPrompt="1"/>
          </p:nvPr>
        </p:nvSpPr>
        <p:spPr>
          <a:xfrm>
            <a:off x="5260138" y="1420990"/>
            <a:ext cx="4387500" cy="743987"/>
          </a:xfrm>
          <a:prstGeom prst="rect">
            <a:avLst/>
          </a:prstGeom>
        </p:spPr>
        <p:txBody>
          <a:bodyPr anchor="ctr" anchorCtr="0">
            <a:noAutofit/>
          </a:bodyPr>
          <a:lstStyle>
            <a:lvl1pPr>
              <a:lnSpc>
                <a:spcPct val="100000"/>
              </a:lnSpc>
              <a:defRPr sz="1463" b="1">
                <a:solidFill>
                  <a:srgbClr val="12ABDB"/>
                </a:solidFill>
              </a:defRPr>
            </a:lvl1pPr>
            <a:lvl2pPr>
              <a:lnSpc>
                <a:spcPct val="100000"/>
              </a:lnSpc>
              <a:defRPr sz="975"/>
            </a:lvl2pPr>
            <a:lvl3pPr>
              <a:lnSpc>
                <a:spcPct val="100000"/>
              </a:lnSpc>
              <a:defRPr sz="975"/>
            </a:lvl3pPr>
            <a:lvl4pPr>
              <a:lnSpc>
                <a:spcPct val="100000"/>
              </a:lnSpc>
              <a:defRPr sz="975"/>
            </a:lvl4pPr>
            <a:lvl5pPr>
              <a:lnSpc>
                <a:spcPct val="100000"/>
              </a:lnSpc>
              <a:defRPr sz="975"/>
            </a:lvl5pPr>
          </a:lstStyle>
          <a:p>
            <a:pPr lvl="0"/>
            <a:r>
              <a:rPr lang="en-US" dirty="0"/>
              <a:t>Click to insert title</a:t>
            </a:r>
          </a:p>
        </p:txBody>
      </p:sp>
      <p:pic>
        <p:nvPicPr>
          <p:cNvPr id="10" name="Graphic 9">
            <a:extLst>
              <a:ext uri="{FF2B5EF4-FFF2-40B4-BE49-F238E27FC236}">
                <a16:creationId xmlns="" xmlns:a16="http://schemas.microsoft.com/office/drawing/2014/main" id="{DDCA2B41-0A1F-45C2-A74A-EB99E41096F1}"/>
              </a:ext>
            </a:extLst>
          </p:cNvPr>
          <p:cNvPicPr>
            <a:picLocks noChangeAspect="1"/>
          </p:cNvPicPr>
          <p:nvPr/>
        </p:nvPicPr>
        <p:blipFill rotWithShape="1">
          <a:blip r:embed="rId2" cstate="print">
            <a:extLst>
              <a:ext uri="{96DAC541-7B7A-43D3-8B79-37D633B846F1}">
                <asvg:svgBlip xmlns="" xmlns:asvg="http://schemas.microsoft.com/office/drawing/2016/SVG/main" r:embed="rId3"/>
              </a:ext>
            </a:extLst>
          </a:blip>
          <a:srcRect l="81836" t="-4713" b="16530"/>
          <a:stretch/>
        </p:blipFill>
        <p:spPr>
          <a:xfrm>
            <a:off x="9336778" y="164829"/>
            <a:ext cx="344789" cy="459624"/>
          </a:xfrm>
          <a:prstGeom prst="rect">
            <a:avLst/>
          </a:prstGeom>
        </p:spPr>
      </p:pic>
      <p:sp>
        <p:nvSpPr>
          <p:cNvPr id="2" name="Titre 1"/>
          <p:cNvSpPr>
            <a:spLocks noGrp="1"/>
          </p:cNvSpPr>
          <p:nvPr>
            <p:ph type="title"/>
          </p:nvPr>
        </p:nvSpPr>
        <p:spPr>
          <a:xfrm>
            <a:off x="184721" y="0"/>
            <a:ext cx="9039254" cy="1104900"/>
          </a:xfrm>
        </p:spPr>
        <p:txBody>
          <a:bodyPr/>
          <a:lstStyle/>
          <a:p>
            <a:r>
              <a:rPr lang="fr-FR"/>
              <a:t>Modifiez le style du titre</a:t>
            </a:r>
            <a:endParaRPr lang="en-US" dirty="0"/>
          </a:p>
        </p:txBody>
      </p:sp>
      <p:sp>
        <p:nvSpPr>
          <p:cNvPr id="16" name="Text Placeholder 7">
            <a:extLst>
              <a:ext uri="{FF2B5EF4-FFF2-40B4-BE49-F238E27FC236}">
                <a16:creationId xmlns="" xmlns:a16="http://schemas.microsoft.com/office/drawing/2014/main" id="{27CE2609-37DA-4C4C-BF45-E56CE85AA41D}"/>
              </a:ext>
            </a:extLst>
          </p:cNvPr>
          <p:cNvSpPr>
            <a:spLocks noGrp="1"/>
          </p:cNvSpPr>
          <p:nvPr>
            <p:ph type="body" sz="quarter" idx="14"/>
          </p:nvPr>
        </p:nvSpPr>
        <p:spPr>
          <a:xfrm>
            <a:off x="5260138" y="2205319"/>
            <a:ext cx="4387500" cy="4076234"/>
          </a:xfrm>
          <a:prstGeom prst="rect">
            <a:avLst/>
          </a:prstGeom>
        </p:spPr>
        <p:txBody>
          <a:bodyPr>
            <a:noAutofit/>
          </a:bodyPr>
          <a:lstStyle>
            <a:lvl1pPr>
              <a:lnSpc>
                <a:spcPct val="100000"/>
              </a:lnSpc>
              <a:spcBef>
                <a:spcPts val="0"/>
              </a:spcBef>
              <a:defRPr sz="1300"/>
            </a:lvl1pPr>
            <a:lvl2pPr>
              <a:lnSpc>
                <a:spcPct val="100000"/>
              </a:lnSpc>
              <a:spcBef>
                <a:spcPts val="0"/>
              </a:spcBef>
              <a:defRPr sz="1300"/>
            </a:lvl2pPr>
            <a:lvl3pPr>
              <a:lnSpc>
                <a:spcPct val="100000"/>
              </a:lnSpc>
              <a:spcBef>
                <a:spcPts val="0"/>
              </a:spcBef>
              <a:defRPr sz="1300"/>
            </a:lvl3pPr>
            <a:lvl4pPr>
              <a:lnSpc>
                <a:spcPct val="100000"/>
              </a:lnSpc>
              <a:spcBef>
                <a:spcPts val="0"/>
              </a:spcBef>
              <a:defRPr sz="1300"/>
            </a:lvl4pPr>
            <a:lvl5pPr>
              <a:lnSpc>
                <a:spcPct val="100000"/>
              </a:lnSpc>
              <a:spcBef>
                <a:spcPts val="0"/>
              </a:spcBef>
              <a:defRPr sz="1300"/>
            </a:lvl5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Tree>
    <p:extLst>
      <p:ext uri="{BB962C8B-B14F-4D97-AF65-F5344CB8AC3E}">
        <p14:creationId xmlns:p14="http://schemas.microsoft.com/office/powerpoint/2010/main" val="647595853"/>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showMasterSp="0" preserve="1">
  <p:cSld name="Title with numbering,  subtitle and content">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290" y="1589"/>
          <a:ext cx="1289" cy="1587"/>
        </p:xfrm>
        <a:graphic>
          <a:graphicData uri="http://schemas.openxmlformats.org/presentationml/2006/ole">
            <mc:AlternateContent xmlns:mc="http://schemas.openxmlformats.org/markup-compatibility/2006">
              <mc:Choice xmlns:v="urn:schemas-microsoft-com:vml" Requires="v">
                <p:oleObj spid="_x0000_s342018" name="think-cell Slide" r:id="rId4" imgW="360" imgH="360" progId="">
                  <p:embed/>
                </p:oleObj>
              </mc:Choice>
              <mc:Fallback>
                <p:oleObj name="think-cell Slide" r:id="rId4" imgW="360" imgH="36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90" y="1589"/>
                        <a:ext cx="1289"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8" name="Rectangle 17"/>
          <p:cNvSpPr/>
          <p:nvPr/>
        </p:nvSpPr>
        <p:spPr>
          <a:xfrm>
            <a:off x="0" y="1"/>
            <a:ext cx="747498" cy="42862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42950"/>
            <a:endParaRPr lang="en-GB" sz="1463" dirty="0">
              <a:solidFill>
                <a:srgbClr val="FFFFFF"/>
              </a:solidFill>
            </a:endParaRPr>
          </a:p>
        </p:txBody>
      </p:sp>
      <p:sp>
        <p:nvSpPr>
          <p:cNvPr id="21510" name="Freeform 6"/>
          <p:cNvSpPr>
            <a:spLocks/>
          </p:cNvSpPr>
          <p:nvPr/>
        </p:nvSpPr>
        <p:spPr bwMode="auto">
          <a:xfrm>
            <a:off x="0" y="0"/>
            <a:ext cx="747498" cy="1146174"/>
          </a:xfrm>
          <a:custGeom>
            <a:avLst/>
            <a:gdLst/>
            <a:ahLst/>
            <a:cxnLst>
              <a:cxn ang="0">
                <a:pos x="1681" y="25"/>
              </a:cxn>
              <a:cxn ang="0">
                <a:pos x="1655" y="0"/>
              </a:cxn>
              <a:cxn ang="0">
                <a:pos x="22" y="0"/>
              </a:cxn>
              <a:cxn ang="0">
                <a:pos x="0" y="23"/>
              </a:cxn>
              <a:cxn ang="0">
                <a:pos x="0" y="2095"/>
              </a:cxn>
              <a:cxn ang="0">
                <a:pos x="336" y="2085"/>
              </a:cxn>
              <a:cxn ang="0">
                <a:pos x="682" y="2056"/>
              </a:cxn>
              <a:cxn ang="0">
                <a:pos x="897" y="2032"/>
              </a:cxn>
              <a:cxn ang="0">
                <a:pos x="1082" y="2005"/>
              </a:cxn>
              <a:cxn ang="0">
                <a:pos x="1332" y="1960"/>
              </a:cxn>
              <a:cxn ang="0">
                <a:pos x="1567" y="1911"/>
              </a:cxn>
              <a:cxn ang="0">
                <a:pos x="1680" y="1883"/>
              </a:cxn>
              <a:cxn ang="0">
                <a:pos x="1681" y="25"/>
              </a:cxn>
            </a:cxnLst>
            <a:rect l="0" t="0" r="r" b="b"/>
            <a:pathLst>
              <a:path w="1681" h="2095">
                <a:moveTo>
                  <a:pt x="1681" y="25"/>
                </a:moveTo>
                <a:cubicBezTo>
                  <a:pt x="1681" y="3"/>
                  <a:pt x="1675" y="0"/>
                  <a:pt x="1655" y="0"/>
                </a:cubicBezTo>
                <a:cubicBezTo>
                  <a:pt x="1111" y="1"/>
                  <a:pt x="567" y="1"/>
                  <a:pt x="22" y="0"/>
                </a:cubicBezTo>
                <a:cubicBezTo>
                  <a:pt x="5" y="0"/>
                  <a:pt x="0" y="3"/>
                  <a:pt x="0" y="23"/>
                </a:cubicBezTo>
                <a:cubicBezTo>
                  <a:pt x="0" y="713"/>
                  <a:pt x="0" y="1404"/>
                  <a:pt x="0" y="2095"/>
                </a:cubicBezTo>
                <a:cubicBezTo>
                  <a:pt x="112" y="2091"/>
                  <a:pt x="224" y="2088"/>
                  <a:pt x="336" y="2085"/>
                </a:cubicBezTo>
                <a:cubicBezTo>
                  <a:pt x="452" y="2081"/>
                  <a:pt x="567" y="2068"/>
                  <a:pt x="682" y="2056"/>
                </a:cubicBezTo>
                <a:cubicBezTo>
                  <a:pt x="754" y="2049"/>
                  <a:pt x="826" y="2045"/>
                  <a:pt x="897" y="2032"/>
                </a:cubicBezTo>
                <a:cubicBezTo>
                  <a:pt x="958" y="2020"/>
                  <a:pt x="1021" y="2018"/>
                  <a:pt x="1082" y="2005"/>
                </a:cubicBezTo>
                <a:cubicBezTo>
                  <a:pt x="1165" y="1989"/>
                  <a:pt x="1249" y="1977"/>
                  <a:pt x="1332" y="1960"/>
                </a:cubicBezTo>
                <a:cubicBezTo>
                  <a:pt x="1410" y="1945"/>
                  <a:pt x="1489" y="1928"/>
                  <a:pt x="1567" y="1911"/>
                </a:cubicBezTo>
                <a:cubicBezTo>
                  <a:pt x="1605" y="1904"/>
                  <a:pt x="1643" y="1895"/>
                  <a:pt x="1680" y="1883"/>
                </a:cubicBezTo>
                <a:cubicBezTo>
                  <a:pt x="1680" y="1263"/>
                  <a:pt x="1680" y="644"/>
                  <a:pt x="1681" y="25"/>
                </a:cubicBezTo>
                <a:close/>
              </a:path>
            </a:pathLst>
          </a:custGeom>
          <a:solidFill>
            <a:schemeClr val="accent2"/>
          </a:solidFill>
          <a:ln w="9525">
            <a:noFill/>
            <a:round/>
            <a:headEnd/>
            <a:tailEnd/>
          </a:ln>
        </p:spPr>
        <p:txBody>
          <a:bodyPr vert="horz" wrap="square" lIns="74295" tIns="37148" rIns="74295" bIns="37148" numCol="1" anchor="t" anchorCtr="0" compatLnSpc="1">
            <a:prstTxWarp prst="textNoShape">
              <a:avLst/>
            </a:prstTxWarp>
          </a:bodyPr>
          <a:lstStyle/>
          <a:p>
            <a:pPr defTabSz="742950"/>
            <a:endParaRPr lang="en-GB" sz="1463" dirty="0">
              <a:solidFill>
                <a:prstClr val="black"/>
              </a:solidFill>
            </a:endParaRPr>
          </a:p>
        </p:txBody>
      </p:sp>
      <p:sp>
        <p:nvSpPr>
          <p:cNvPr id="2" name="Title 1"/>
          <p:cNvSpPr>
            <a:spLocks noGrp="1"/>
          </p:cNvSpPr>
          <p:nvPr>
            <p:ph type="title"/>
          </p:nvPr>
        </p:nvSpPr>
        <p:spPr>
          <a:xfrm>
            <a:off x="792084" y="0"/>
            <a:ext cx="8431890" cy="1104900"/>
          </a:xfrm>
        </p:spPr>
        <p:txBody>
          <a:bodyPr/>
          <a:lstStyle/>
          <a:p>
            <a:r>
              <a:rPr lang="fr-FR"/>
              <a:t>Modifiez le style du titre</a:t>
            </a:r>
            <a:endParaRPr lang="en-GB" dirty="0"/>
          </a:p>
        </p:txBody>
      </p:sp>
      <p:sp>
        <p:nvSpPr>
          <p:cNvPr id="4" name="Text Placeholder 3"/>
          <p:cNvSpPr>
            <a:spLocks noGrp="1"/>
          </p:cNvSpPr>
          <p:nvPr>
            <p:ph type="body" sz="quarter" idx="10"/>
          </p:nvPr>
        </p:nvSpPr>
        <p:spPr>
          <a:xfrm>
            <a:off x="184719" y="1815351"/>
            <a:ext cx="9506250" cy="4467600"/>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Espace réservé du texte 4"/>
          <p:cNvSpPr>
            <a:spLocks noGrp="1"/>
          </p:cNvSpPr>
          <p:nvPr>
            <p:ph type="body" sz="quarter" idx="11" hasCustomPrompt="1"/>
          </p:nvPr>
        </p:nvSpPr>
        <p:spPr>
          <a:xfrm>
            <a:off x="792084" y="1148607"/>
            <a:ext cx="8889484" cy="504056"/>
          </a:xfrm>
          <a:prstGeom prst="rect">
            <a:avLst/>
          </a:prstGeom>
        </p:spPr>
        <p:txBody>
          <a:bodyPr/>
          <a:lstStyle>
            <a:lvl1pPr>
              <a:defRPr>
                <a:solidFill>
                  <a:schemeClr val="accent2"/>
                </a:solidFill>
              </a:defRPr>
            </a:lvl1pPr>
          </a:lstStyle>
          <a:p>
            <a:pPr lvl="0"/>
            <a:r>
              <a:rPr lang="en-US" dirty="0"/>
              <a:t>Click to edit Master subtitle styles</a:t>
            </a:r>
          </a:p>
        </p:txBody>
      </p:sp>
      <p:sp>
        <p:nvSpPr>
          <p:cNvPr id="17" name="Text Placeholder 16"/>
          <p:cNvSpPr>
            <a:spLocks noGrp="1"/>
          </p:cNvSpPr>
          <p:nvPr>
            <p:ph type="body" sz="quarter" idx="12" hasCustomPrompt="1"/>
          </p:nvPr>
        </p:nvSpPr>
        <p:spPr>
          <a:xfrm>
            <a:off x="0" y="48742"/>
            <a:ext cx="742950" cy="914400"/>
          </a:xfrm>
        </p:spPr>
        <p:txBody>
          <a:bodyPr anchor="ctr">
            <a:normAutofit/>
          </a:bodyPr>
          <a:lstStyle>
            <a:lvl1pPr marL="0" indent="0" algn="ctr" defTabSz="742950" rtl="0" eaLnBrk="1" latinLnBrk="0" hangingPunct="1">
              <a:lnSpc>
                <a:spcPct val="90000"/>
              </a:lnSpc>
              <a:spcBef>
                <a:spcPts val="813"/>
              </a:spcBef>
              <a:buFont typeface="Arial" panose="020B0604020202020204" pitchFamily="34" charset="0"/>
              <a:buNone/>
              <a:defRPr lang="en-GB" sz="3250" kern="1200" dirty="0">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pPr lvl="0"/>
            <a:r>
              <a:rPr lang="en-US" dirty="0"/>
              <a:t>#</a:t>
            </a:r>
            <a:endParaRPr lang="en-GB" dirty="0"/>
          </a:p>
        </p:txBody>
      </p:sp>
    </p:spTree>
    <p:extLst>
      <p:ext uri="{BB962C8B-B14F-4D97-AF65-F5344CB8AC3E}">
        <p14:creationId xmlns:p14="http://schemas.microsoft.com/office/powerpoint/2010/main" val="1398032904"/>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showMasterSp="0" preserve="1">
  <p:cSld name="Title only">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nvPr>
        </p:nvGraphicFramePr>
        <p:xfrm>
          <a:off x="1290" y="1589"/>
          <a:ext cx="1289" cy="1587"/>
        </p:xfrm>
        <a:graphic>
          <a:graphicData uri="http://schemas.openxmlformats.org/presentationml/2006/ole">
            <mc:AlternateContent xmlns:mc="http://schemas.openxmlformats.org/markup-compatibility/2006">
              <mc:Choice xmlns:v="urn:schemas-microsoft-com:vml" Requires="v">
                <p:oleObj spid="_x0000_s343042" name="think-cell Slide" r:id="rId4" imgW="360" imgH="360" progId="">
                  <p:embed/>
                </p:oleObj>
              </mc:Choice>
              <mc:Fallback>
                <p:oleObj name="think-cell Slide" r:id="rId4" imgW="360" imgH="36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90" y="1589"/>
                        <a:ext cx="1289"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p:txBody>
          <a:bodyPr/>
          <a:lstStyle/>
          <a:p>
            <a:r>
              <a:rPr lang="fr-FR"/>
              <a:t>Modifiez le style du titre</a:t>
            </a:r>
            <a:endParaRPr lang="en-GB" dirty="0"/>
          </a:p>
        </p:txBody>
      </p:sp>
    </p:spTree>
    <p:extLst>
      <p:ext uri="{BB962C8B-B14F-4D97-AF65-F5344CB8AC3E}">
        <p14:creationId xmlns:p14="http://schemas.microsoft.com/office/powerpoint/2010/main" val="3365509589"/>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showMasterSp="0" preserve="1">
  <p:cSld name="Content-Profile 1">
    <p:spTree>
      <p:nvGrpSpPr>
        <p:cNvPr id="1" name=""/>
        <p:cNvGrpSpPr/>
        <p:nvPr/>
      </p:nvGrpSpPr>
      <p:grpSpPr>
        <a:xfrm>
          <a:off x="0" y="0"/>
          <a:ext cx="0" cy="0"/>
          <a:chOff x="0" y="0"/>
          <a:chExt cx="0" cy="0"/>
        </a:xfrm>
      </p:grpSpPr>
      <p:sp>
        <p:nvSpPr>
          <p:cNvPr id="12" name="Freeform: Shape 11">
            <a:extLst>
              <a:ext uri="{FF2B5EF4-FFF2-40B4-BE49-F238E27FC236}">
                <a16:creationId xmlns="" xmlns:a16="http://schemas.microsoft.com/office/drawing/2014/main" id="{F5F5AEA1-6A77-4676-B8B3-EF658F5F8430}"/>
              </a:ext>
            </a:extLst>
          </p:cNvPr>
          <p:cNvSpPr/>
          <p:nvPr/>
        </p:nvSpPr>
        <p:spPr>
          <a:xfrm flipV="1">
            <a:off x="1" y="0"/>
            <a:ext cx="4228260" cy="3119718"/>
          </a:xfrm>
          <a:custGeom>
            <a:avLst/>
            <a:gdLst>
              <a:gd name="connsiteX0" fmla="*/ 2836724 w 6262141"/>
              <a:gd name="connsiteY0" fmla="*/ 775 h 4159686"/>
              <a:gd name="connsiteX1" fmla="*/ 3822188 w 6262141"/>
              <a:gd name="connsiteY1" fmla="*/ 22965 h 4159686"/>
              <a:gd name="connsiteX2" fmla="*/ 5982756 w 6262141"/>
              <a:gd name="connsiteY2" fmla="*/ 3706589 h 4159686"/>
              <a:gd name="connsiteX3" fmla="*/ 6262141 w 6262141"/>
              <a:gd name="connsiteY3" fmla="*/ 4159686 h 4159686"/>
              <a:gd name="connsiteX4" fmla="*/ 0 w 6262141"/>
              <a:gd name="connsiteY4" fmla="*/ 4159686 h 4159686"/>
              <a:gd name="connsiteX5" fmla="*/ 0 w 6262141"/>
              <a:gd name="connsiteY5" fmla="*/ 3700458 h 4159686"/>
              <a:gd name="connsiteX6" fmla="*/ 0 w 6262141"/>
              <a:gd name="connsiteY6" fmla="*/ 3329154 h 4159686"/>
              <a:gd name="connsiteX7" fmla="*/ 0 w 6262141"/>
              <a:gd name="connsiteY7" fmla="*/ 2944589 h 4159686"/>
              <a:gd name="connsiteX8" fmla="*/ 0 w 6262141"/>
              <a:gd name="connsiteY8" fmla="*/ 2546533 h 4159686"/>
              <a:gd name="connsiteX9" fmla="*/ 0 w 6262141"/>
              <a:gd name="connsiteY9" fmla="*/ 2134752 h 4159686"/>
              <a:gd name="connsiteX10" fmla="*/ 0 w 6262141"/>
              <a:gd name="connsiteY10" fmla="*/ 1709014 h 4159686"/>
              <a:gd name="connsiteX11" fmla="*/ 0 w 6262141"/>
              <a:gd name="connsiteY11" fmla="*/ 1269085 h 4159686"/>
              <a:gd name="connsiteX12" fmla="*/ 0 w 6262141"/>
              <a:gd name="connsiteY12" fmla="*/ 814735 h 4159686"/>
              <a:gd name="connsiteX13" fmla="*/ 0 w 6262141"/>
              <a:gd name="connsiteY13" fmla="*/ 345728 h 4159686"/>
              <a:gd name="connsiteX14" fmla="*/ 2836724 w 6262141"/>
              <a:gd name="connsiteY14" fmla="*/ 775 h 415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141" h="4159686">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42950"/>
            <a:endParaRPr lang="pt-PT" sz="1463" dirty="0">
              <a:solidFill>
                <a:srgbClr val="FFFFFF"/>
              </a:solidFill>
            </a:endParaRPr>
          </a:p>
        </p:txBody>
      </p:sp>
      <p:sp>
        <p:nvSpPr>
          <p:cNvPr id="26" name="Text Placeholder 4">
            <a:extLst>
              <a:ext uri="{FF2B5EF4-FFF2-40B4-BE49-F238E27FC236}">
                <a16:creationId xmlns="" xmlns:a16="http://schemas.microsoft.com/office/drawing/2014/main" id="{7E551D69-F21D-4601-B4BD-97ECB52F39D6}"/>
              </a:ext>
            </a:extLst>
          </p:cNvPr>
          <p:cNvSpPr>
            <a:spLocks noGrp="1"/>
          </p:cNvSpPr>
          <p:nvPr>
            <p:ph type="body" sz="quarter" idx="14" hasCustomPrompt="1"/>
          </p:nvPr>
        </p:nvSpPr>
        <p:spPr>
          <a:xfrm>
            <a:off x="636293" y="5278426"/>
            <a:ext cx="2678526" cy="331986"/>
          </a:xfrm>
          <a:prstGeom prst="rect">
            <a:avLst/>
          </a:prstGeom>
          <a:noFill/>
        </p:spPr>
        <p:txBody>
          <a:bodyPr anchor="ctr">
            <a:noAutofit/>
          </a:bodyPr>
          <a:lstStyle>
            <a:lvl1pPr algn="l">
              <a:defRPr sz="1300" b="1">
                <a:solidFill>
                  <a:schemeClr val="accent2"/>
                </a:solidFill>
              </a:defRPr>
            </a:lvl1pPr>
            <a:lvl2pPr>
              <a:defRPr sz="1138"/>
            </a:lvl2pPr>
            <a:lvl3pPr>
              <a:defRPr sz="975"/>
            </a:lvl3pPr>
            <a:lvl4pPr>
              <a:defRPr sz="894"/>
            </a:lvl4pPr>
            <a:lvl5pPr>
              <a:defRPr sz="894"/>
            </a:lvl5pPr>
          </a:lstStyle>
          <a:p>
            <a:pPr lvl="0"/>
            <a:r>
              <a:rPr lang="en-US" dirty="0"/>
              <a:t>Insert education </a:t>
            </a:r>
          </a:p>
        </p:txBody>
      </p:sp>
      <p:sp>
        <p:nvSpPr>
          <p:cNvPr id="23" name="Text Placeholder 4">
            <a:extLst>
              <a:ext uri="{FF2B5EF4-FFF2-40B4-BE49-F238E27FC236}">
                <a16:creationId xmlns="" xmlns:a16="http://schemas.microsoft.com/office/drawing/2014/main" id="{BC359575-5CC3-4B2F-91E7-19D6A150BE7B}"/>
              </a:ext>
            </a:extLst>
          </p:cNvPr>
          <p:cNvSpPr>
            <a:spLocks noGrp="1"/>
          </p:cNvSpPr>
          <p:nvPr>
            <p:ph type="body" sz="quarter" idx="13" hasCustomPrompt="1"/>
          </p:nvPr>
        </p:nvSpPr>
        <p:spPr>
          <a:xfrm>
            <a:off x="636293" y="3916351"/>
            <a:ext cx="2678526" cy="412363"/>
          </a:xfrm>
          <a:prstGeom prst="rect">
            <a:avLst/>
          </a:prstGeom>
          <a:noFill/>
        </p:spPr>
        <p:txBody>
          <a:bodyPr anchor="ctr">
            <a:noAutofit/>
          </a:bodyPr>
          <a:lstStyle>
            <a:lvl1pPr algn="l">
              <a:defRPr sz="1625" b="1">
                <a:solidFill>
                  <a:schemeClr val="accent2"/>
                </a:solidFill>
              </a:defRPr>
            </a:lvl1pPr>
            <a:lvl2pPr>
              <a:defRPr sz="1138"/>
            </a:lvl2pPr>
            <a:lvl3pPr>
              <a:defRPr sz="975"/>
            </a:lvl3pPr>
            <a:lvl4pPr>
              <a:defRPr sz="894"/>
            </a:lvl4pPr>
            <a:lvl5pPr>
              <a:defRPr sz="894"/>
            </a:lvl5pPr>
          </a:lstStyle>
          <a:p>
            <a:pPr lvl="0"/>
            <a:r>
              <a:rPr lang="en-US" dirty="0"/>
              <a:t>Insert Name</a:t>
            </a:r>
          </a:p>
        </p:txBody>
      </p:sp>
      <p:sp>
        <p:nvSpPr>
          <p:cNvPr id="24" name="Text Placeholder 7">
            <a:extLst>
              <a:ext uri="{FF2B5EF4-FFF2-40B4-BE49-F238E27FC236}">
                <a16:creationId xmlns="" xmlns:a16="http://schemas.microsoft.com/office/drawing/2014/main" id="{53745724-67BB-4475-9660-FEEE12268615}"/>
              </a:ext>
            </a:extLst>
          </p:cNvPr>
          <p:cNvSpPr>
            <a:spLocks noGrp="1"/>
          </p:cNvSpPr>
          <p:nvPr>
            <p:ph type="body" sz="quarter" idx="10" hasCustomPrompt="1"/>
          </p:nvPr>
        </p:nvSpPr>
        <p:spPr>
          <a:xfrm>
            <a:off x="635441" y="4344097"/>
            <a:ext cx="2684617" cy="894840"/>
          </a:xfrm>
          <a:prstGeom prst="rect">
            <a:avLst/>
          </a:prstGeom>
        </p:spPr>
        <p:txBody>
          <a:bodyPr>
            <a:noAutofit/>
          </a:bodyPr>
          <a:lstStyle>
            <a:lvl1pPr>
              <a:lnSpc>
                <a:spcPct val="100000"/>
              </a:lnSpc>
              <a:defRPr sz="1138">
                <a:solidFill>
                  <a:schemeClr val="tx1"/>
                </a:solidFill>
              </a:defRPr>
            </a:lvl1pPr>
            <a:lvl2pPr>
              <a:lnSpc>
                <a:spcPct val="100000"/>
              </a:lnSpc>
              <a:defRPr sz="1138"/>
            </a:lvl2pPr>
            <a:lvl3pPr>
              <a:lnSpc>
                <a:spcPct val="100000"/>
              </a:lnSpc>
              <a:defRPr sz="1138"/>
            </a:lvl3pPr>
            <a:lvl4pPr>
              <a:lnSpc>
                <a:spcPct val="100000"/>
              </a:lnSpc>
              <a:defRPr sz="1138"/>
            </a:lvl4pPr>
            <a:lvl5pPr>
              <a:lnSpc>
                <a:spcPct val="100000"/>
              </a:lnSpc>
              <a:defRPr sz="1138"/>
            </a:lvl5pPr>
          </a:lstStyle>
          <a:p>
            <a:pPr lvl="0"/>
            <a:r>
              <a:rPr lang="en-US" dirty="0"/>
              <a:t>Insert text</a:t>
            </a:r>
          </a:p>
        </p:txBody>
      </p:sp>
      <p:sp>
        <p:nvSpPr>
          <p:cNvPr id="27" name="Text Placeholder 7">
            <a:extLst>
              <a:ext uri="{FF2B5EF4-FFF2-40B4-BE49-F238E27FC236}">
                <a16:creationId xmlns="" xmlns:a16="http://schemas.microsoft.com/office/drawing/2014/main" id="{C78431F2-3F85-4748-A6BC-A08250A6D354}"/>
              </a:ext>
            </a:extLst>
          </p:cNvPr>
          <p:cNvSpPr>
            <a:spLocks noGrp="1"/>
          </p:cNvSpPr>
          <p:nvPr>
            <p:ph type="body" sz="quarter" idx="15" hasCustomPrompt="1"/>
          </p:nvPr>
        </p:nvSpPr>
        <p:spPr>
          <a:xfrm>
            <a:off x="635441" y="5601397"/>
            <a:ext cx="2679377" cy="713864"/>
          </a:xfrm>
          <a:prstGeom prst="rect">
            <a:avLst/>
          </a:prstGeom>
        </p:spPr>
        <p:txBody>
          <a:bodyPr>
            <a:noAutofit/>
          </a:bodyPr>
          <a:lstStyle>
            <a:lvl1pPr>
              <a:lnSpc>
                <a:spcPct val="100000"/>
              </a:lnSpc>
              <a:defRPr sz="1138">
                <a:solidFill>
                  <a:schemeClr val="tx1"/>
                </a:solidFill>
              </a:defRPr>
            </a:lvl1pPr>
            <a:lvl2pPr>
              <a:lnSpc>
                <a:spcPct val="100000"/>
              </a:lnSpc>
              <a:defRPr sz="1138"/>
            </a:lvl2pPr>
            <a:lvl3pPr>
              <a:lnSpc>
                <a:spcPct val="100000"/>
              </a:lnSpc>
              <a:defRPr sz="1138"/>
            </a:lvl3pPr>
            <a:lvl4pPr>
              <a:lnSpc>
                <a:spcPct val="100000"/>
              </a:lnSpc>
              <a:defRPr sz="1138"/>
            </a:lvl4pPr>
            <a:lvl5pPr>
              <a:lnSpc>
                <a:spcPct val="100000"/>
              </a:lnSpc>
              <a:defRPr sz="1138"/>
            </a:lvl5pPr>
          </a:lstStyle>
          <a:p>
            <a:pPr lvl="0"/>
            <a:r>
              <a:rPr lang="en-US" dirty="0"/>
              <a:t>Insert text</a:t>
            </a:r>
          </a:p>
        </p:txBody>
      </p:sp>
      <p:sp>
        <p:nvSpPr>
          <p:cNvPr id="13" name="Oval 20">
            <a:extLst>
              <a:ext uri="{FF2B5EF4-FFF2-40B4-BE49-F238E27FC236}">
                <a16:creationId xmlns="" xmlns:a16="http://schemas.microsoft.com/office/drawing/2014/main" id="{1EFB3510-D39A-47CF-8191-109DDF9E53D5}"/>
              </a:ext>
            </a:extLst>
          </p:cNvPr>
          <p:cNvSpPr/>
          <p:nvPr/>
        </p:nvSpPr>
        <p:spPr>
          <a:xfrm>
            <a:off x="1122218" y="1147034"/>
            <a:ext cx="2119993" cy="246569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42950"/>
            <a:endParaRPr lang="pt-PT" sz="1463">
              <a:solidFill>
                <a:srgbClr val="FFFFFF"/>
              </a:solidFill>
            </a:endParaRPr>
          </a:p>
        </p:txBody>
      </p:sp>
    </p:spTree>
    <p:extLst>
      <p:ext uri="{BB962C8B-B14F-4D97-AF65-F5344CB8AC3E}">
        <p14:creationId xmlns:p14="http://schemas.microsoft.com/office/powerpoint/2010/main" val="2297357607"/>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showMasterSp="0" preserve="1">
  <p:cSld name="Content 1">
    <p:spTree>
      <p:nvGrpSpPr>
        <p:cNvPr id="1" name=""/>
        <p:cNvGrpSpPr/>
        <p:nvPr/>
      </p:nvGrpSpPr>
      <p:grpSpPr>
        <a:xfrm>
          <a:off x="0" y="0"/>
          <a:ext cx="0" cy="0"/>
          <a:chOff x="0" y="0"/>
          <a:chExt cx="0" cy="0"/>
        </a:xfrm>
      </p:grpSpPr>
      <p:sp>
        <p:nvSpPr>
          <p:cNvPr id="2" name="Title 1"/>
          <p:cNvSpPr>
            <a:spLocks noGrp="1"/>
          </p:cNvSpPr>
          <p:nvPr>
            <p:ph type="title"/>
          </p:nvPr>
        </p:nvSpPr>
        <p:spPr>
          <a:xfrm>
            <a:off x="184721" y="0"/>
            <a:ext cx="5470279" cy="1104900"/>
          </a:xfrm>
          <a:prstGeom prst="rect">
            <a:avLst/>
          </a:prstGeom>
        </p:spPr>
        <p:txBody>
          <a:bodyPr/>
          <a:lstStyle/>
          <a:p>
            <a:r>
              <a:rPr lang="fr-FR"/>
              <a:t>Modifiez le style du titre</a:t>
            </a:r>
            <a:endParaRPr lang="en-GB" dirty="0"/>
          </a:p>
        </p:txBody>
      </p:sp>
      <p:sp>
        <p:nvSpPr>
          <p:cNvPr id="3" name="Freeform 6"/>
          <p:cNvSpPr>
            <a:spLocks/>
          </p:cNvSpPr>
          <p:nvPr/>
        </p:nvSpPr>
        <p:spPr bwMode="auto">
          <a:xfrm>
            <a:off x="5160665" y="325439"/>
            <a:ext cx="4745336" cy="6535737"/>
          </a:xfrm>
          <a:custGeom>
            <a:avLst/>
            <a:gdLst/>
            <a:ahLst/>
            <a:cxnLst>
              <a:cxn ang="0">
                <a:pos x="2465" y="2758"/>
              </a:cxn>
              <a:cxn ang="0">
                <a:pos x="710" y="2758"/>
              </a:cxn>
              <a:cxn ang="0">
                <a:pos x="705" y="2747"/>
              </a:cxn>
              <a:cxn ang="0">
                <a:pos x="517" y="2439"/>
              </a:cxn>
              <a:cxn ang="0">
                <a:pos x="381" y="2196"/>
              </a:cxn>
              <a:cxn ang="0">
                <a:pos x="198" y="1820"/>
              </a:cxn>
              <a:cxn ang="0">
                <a:pos x="68" y="1458"/>
              </a:cxn>
              <a:cxn ang="0">
                <a:pos x="13" y="1200"/>
              </a:cxn>
              <a:cxn ang="0">
                <a:pos x="0" y="1053"/>
              </a:cxn>
              <a:cxn ang="0">
                <a:pos x="3" y="1046"/>
              </a:cxn>
              <a:cxn ang="0">
                <a:pos x="2" y="995"/>
              </a:cxn>
              <a:cxn ang="0">
                <a:pos x="0" y="987"/>
              </a:cxn>
              <a:cxn ang="0">
                <a:pos x="2" y="950"/>
              </a:cxn>
              <a:cxn ang="0">
                <a:pos x="31" y="755"/>
              </a:cxn>
              <a:cxn ang="0">
                <a:pos x="167" y="449"/>
              </a:cxn>
              <a:cxn ang="0">
                <a:pos x="395" y="194"/>
              </a:cxn>
              <a:cxn ang="0">
                <a:pos x="643" y="14"/>
              </a:cxn>
              <a:cxn ang="0">
                <a:pos x="664" y="0"/>
              </a:cxn>
              <a:cxn ang="0">
                <a:pos x="666" y="0"/>
              </a:cxn>
              <a:cxn ang="0">
                <a:pos x="674" y="6"/>
              </a:cxn>
              <a:cxn ang="0">
                <a:pos x="731" y="37"/>
              </a:cxn>
              <a:cxn ang="0">
                <a:pos x="1241" y="284"/>
              </a:cxn>
              <a:cxn ang="0">
                <a:pos x="1668" y="438"/>
              </a:cxn>
              <a:cxn ang="0">
                <a:pos x="1899" y="493"/>
              </a:cxn>
              <a:cxn ang="0">
                <a:pos x="2000" y="508"/>
              </a:cxn>
              <a:cxn ang="0">
                <a:pos x="2236" y="512"/>
              </a:cxn>
              <a:cxn ang="0">
                <a:pos x="2410" y="473"/>
              </a:cxn>
              <a:cxn ang="0">
                <a:pos x="2465" y="450"/>
              </a:cxn>
              <a:cxn ang="0">
                <a:pos x="2465" y="466"/>
              </a:cxn>
              <a:cxn ang="0">
                <a:pos x="2465" y="2758"/>
              </a:cxn>
            </a:cxnLst>
            <a:rect l="0" t="0" r="r" b="b"/>
            <a:pathLst>
              <a:path w="2465" h="2758">
                <a:moveTo>
                  <a:pt x="2465" y="2758"/>
                </a:moveTo>
                <a:cubicBezTo>
                  <a:pt x="1880" y="2758"/>
                  <a:pt x="1295" y="2758"/>
                  <a:pt x="710" y="2758"/>
                </a:cubicBezTo>
                <a:cubicBezTo>
                  <a:pt x="711" y="2753"/>
                  <a:pt x="707" y="2750"/>
                  <a:pt x="705" y="2747"/>
                </a:cubicBezTo>
                <a:cubicBezTo>
                  <a:pt x="641" y="2645"/>
                  <a:pt x="577" y="2543"/>
                  <a:pt x="517" y="2439"/>
                </a:cubicBezTo>
                <a:cubicBezTo>
                  <a:pt x="471" y="2358"/>
                  <a:pt x="425" y="2278"/>
                  <a:pt x="381" y="2196"/>
                </a:cubicBezTo>
                <a:cubicBezTo>
                  <a:pt x="315" y="2073"/>
                  <a:pt x="253" y="1948"/>
                  <a:pt x="198" y="1820"/>
                </a:cubicBezTo>
                <a:cubicBezTo>
                  <a:pt x="147" y="1702"/>
                  <a:pt x="102" y="1582"/>
                  <a:pt x="68" y="1458"/>
                </a:cubicBezTo>
                <a:cubicBezTo>
                  <a:pt x="44" y="1373"/>
                  <a:pt x="25" y="1288"/>
                  <a:pt x="13" y="1200"/>
                </a:cubicBezTo>
                <a:cubicBezTo>
                  <a:pt x="7" y="1151"/>
                  <a:pt x="3" y="1102"/>
                  <a:pt x="0" y="1053"/>
                </a:cubicBezTo>
                <a:cubicBezTo>
                  <a:pt x="2" y="1051"/>
                  <a:pt x="3" y="1049"/>
                  <a:pt x="3" y="1046"/>
                </a:cubicBezTo>
                <a:cubicBezTo>
                  <a:pt x="3" y="1029"/>
                  <a:pt x="3" y="1012"/>
                  <a:pt x="2" y="995"/>
                </a:cubicBezTo>
                <a:cubicBezTo>
                  <a:pt x="2" y="992"/>
                  <a:pt x="2" y="989"/>
                  <a:pt x="0" y="987"/>
                </a:cubicBezTo>
                <a:cubicBezTo>
                  <a:pt x="0" y="974"/>
                  <a:pt x="2" y="962"/>
                  <a:pt x="2" y="950"/>
                </a:cubicBezTo>
                <a:cubicBezTo>
                  <a:pt x="6" y="884"/>
                  <a:pt x="16" y="819"/>
                  <a:pt x="31" y="755"/>
                </a:cubicBezTo>
                <a:cubicBezTo>
                  <a:pt x="59" y="645"/>
                  <a:pt x="105" y="543"/>
                  <a:pt x="167" y="449"/>
                </a:cubicBezTo>
                <a:cubicBezTo>
                  <a:pt x="230" y="352"/>
                  <a:pt x="308" y="269"/>
                  <a:pt x="395" y="194"/>
                </a:cubicBezTo>
                <a:cubicBezTo>
                  <a:pt x="473" y="127"/>
                  <a:pt x="556" y="68"/>
                  <a:pt x="643" y="14"/>
                </a:cubicBezTo>
                <a:cubicBezTo>
                  <a:pt x="650" y="9"/>
                  <a:pt x="657" y="5"/>
                  <a:pt x="664" y="0"/>
                </a:cubicBezTo>
                <a:cubicBezTo>
                  <a:pt x="664" y="0"/>
                  <a:pt x="665" y="0"/>
                  <a:pt x="666" y="0"/>
                </a:cubicBezTo>
                <a:cubicBezTo>
                  <a:pt x="667" y="4"/>
                  <a:pt x="671" y="4"/>
                  <a:pt x="674" y="6"/>
                </a:cubicBezTo>
                <a:cubicBezTo>
                  <a:pt x="693" y="16"/>
                  <a:pt x="712" y="27"/>
                  <a:pt x="731" y="37"/>
                </a:cubicBezTo>
                <a:cubicBezTo>
                  <a:pt x="898" y="126"/>
                  <a:pt x="1067" y="210"/>
                  <a:pt x="1241" y="284"/>
                </a:cubicBezTo>
                <a:cubicBezTo>
                  <a:pt x="1381" y="343"/>
                  <a:pt x="1523" y="396"/>
                  <a:pt x="1668" y="438"/>
                </a:cubicBezTo>
                <a:cubicBezTo>
                  <a:pt x="1744" y="460"/>
                  <a:pt x="1821" y="477"/>
                  <a:pt x="1899" y="493"/>
                </a:cubicBezTo>
                <a:cubicBezTo>
                  <a:pt x="1932" y="500"/>
                  <a:pt x="1966" y="504"/>
                  <a:pt x="2000" y="508"/>
                </a:cubicBezTo>
                <a:cubicBezTo>
                  <a:pt x="2079" y="516"/>
                  <a:pt x="2157" y="519"/>
                  <a:pt x="2236" y="512"/>
                </a:cubicBezTo>
                <a:cubicBezTo>
                  <a:pt x="2296" y="506"/>
                  <a:pt x="2354" y="494"/>
                  <a:pt x="2410" y="473"/>
                </a:cubicBezTo>
                <a:cubicBezTo>
                  <a:pt x="2429" y="466"/>
                  <a:pt x="2447" y="457"/>
                  <a:pt x="2465" y="450"/>
                </a:cubicBezTo>
                <a:cubicBezTo>
                  <a:pt x="2465" y="455"/>
                  <a:pt x="2465" y="461"/>
                  <a:pt x="2465" y="466"/>
                </a:cubicBezTo>
                <a:cubicBezTo>
                  <a:pt x="2465" y="1230"/>
                  <a:pt x="2465" y="1994"/>
                  <a:pt x="2465" y="2758"/>
                </a:cubicBezTo>
                <a:close/>
              </a:path>
            </a:pathLst>
          </a:custGeom>
          <a:solidFill>
            <a:schemeClr val="accent1"/>
          </a:solidFill>
          <a:ln w="9525">
            <a:noFill/>
            <a:round/>
            <a:headEnd/>
            <a:tailEnd/>
          </a:ln>
        </p:spPr>
        <p:txBody>
          <a:bodyPr vert="horz" wrap="square" lIns="74295" tIns="37148" rIns="74295" bIns="37148" numCol="1" anchor="t" anchorCtr="0" compatLnSpc="1">
            <a:prstTxWarp prst="textNoShape">
              <a:avLst/>
            </a:prstTxWarp>
          </a:bodyPr>
          <a:lstStyle/>
          <a:p>
            <a:pPr defTabSz="742950"/>
            <a:endParaRPr lang="en-GB" sz="1463" dirty="0">
              <a:solidFill>
                <a:prstClr val="black"/>
              </a:solidFill>
            </a:endParaRPr>
          </a:p>
        </p:txBody>
      </p:sp>
      <p:sp>
        <p:nvSpPr>
          <p:cNvPr id="4" name="Retângulo 43">
            <a:extLst>
              <a:ext uri="{FF2B5EF4-FFF2-40B4-BE49-F238E27FC236}">
                <a16:creationId xmlns="" xmlns:a16="http://schemas.microsoft.com/office/drawing/2014/main" id="{25FC8637-25BD-4C09-AF25-56B4243DAB3D}"/>
              </a:ext>
            </a:extLst>
          </p:cNvPr>
          <p:cNvSpPr/>
          <p:nvPr/>
        </p:nvSpPr>
        <p:spPr>
          <a:xfrm>
            <a:off x="9575406" y="6662204"/>
            <a:ext cx="145874" cy="100027"/>
          </a:xfrm>
          <a:prstGeom prst="rect">
            <a:avLst/>
          </a:prstGeom>
        </p:spPr>
        <p:txBody>
          <a:bodyPr wrap="none" lIns="0" tIns="0" rIns="0" bIns="0" anchor="ctr" anchorCtr="0">
            <a:spAutoFit/>
          </a:bodyPr>
          <a:lstStyle/>
          <a:p>
            <a:pPr algn="r" defTabSz="742950"/>
            <a:fld id="{0502E5A9-B53C-401E-A0E0-4A359BB0A9E5}" type="slidenum">
              <a:rPr lang="en-US" sz="650" smtClean="0">
                <a:solidFill>
                  <a:srgbClr val="FFFFFF"/>
                </a:solidFill>
                <a:cs typeface="Verdana" panose="020B0604030504040204" pitchFamily="34" charset="0"/>
              </a:rPr>
              <a:pPr algn="r" defTabSz="742950"/>
              <a:t>‹#›</a:t>
            </a:fld>
            <a:endParaRPr lang="en-US" sz="650" dirty="0">
              <a:solidFill>
                <a:srgbClr val="FFFFFF"/>
              </a:solidFill>
              <a:cs typeface="Verdana" panose="020B0604030504040204" pitchFamily="34" charset="0"/>
            </a:endParaRPr>
          </a:p>
        </p:txBody>
      </p:sp>
      <p:sp>
        <p:nvSpPr>
          <p:cNvPr id="5" name="Text Placeholder 7">
            <a:extLst>
              <a:ext uri="{FF2B5EF4-FFF2-40B4-BE49-F238E27FC236}">
                <a16:creationId xmlns="" xmlns:a16="http://schemas.microsoft.com/office/drawing/2014/main" id="{E824319D-02CC-441E-87B5-E9D15DE8CA35}"/>
              </a:ext>
            </a:extLst>
          </p:cNvPr>
          <p:cNvSpPr txBox="1">
            <a:spLocks/>
          </p:cNvSpPr>
          <p:nvPr/>
        </p:nvSpPr>
        <p:spPr>
          <a:xfrm>
            <a:off x="7370183" y="6650662"/>
            <a:ext cx="2164741" cy="123111"/>
          </a:xfrm>
          <a:prstGeom prst="rect">
            <a:avLst/>
          </a:prstGeom>
        </p:spPr>
        <p:txBody>
          <a:bodyPr lIns="0" tIns="0" rIns="0" bIns="0" anchor="ctr" anchorCtr="0">
            <a:noAutofit/>
          </a:bodyPr>
          <a:lstStyle>
            <a:lvl1pPr marL="0" indent="0" algn="l" defTabSz="914400" rtl="0" eaLnBrk="1" latinLnBrk="0" hangingPunct="1">
              <a:lnSpc>
                <a:spcPct val="100000"/>
              </a:lnSpc>
              <a:spcBef>
                <a:spcPts val="1000"/>
              </a:spcBef>
              <a:buFont typeface="Arial" panose="020B0604020202020204" pitchFamily="34" charset="0"/>
              <a:buNone/>
              <a:defRPr sz="800" kern="1200">
                <a:solidFill>
                  <a:srgbClr val="7F7F7F"/>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defRPr/>
            </a:pPr>
            <a:r>
              <a:rPr lang="en-US" sz="650" dirty="0">
                <a:solidFill>
                  <a:srgbClr val="FFFFFF"/>
                </a:solidFill>
              </a:rPr>
              <a:t>© Capgemini 2017. All rights reserved |</a:t>
            </a:r>
          </a:p>
        </p:txBody>
      </p:sp>
      <p:sp>
        <p:nvSpPr>
          <p:cNvPr id="6" name="Text Placeholder 7">
            <a:extLst>
              <a:ext uri="{FF2B5EF4-FFF2-40B4-BE49-F238E27FC236}">
                <a16:creationId xmlns="" xmlns:a16="http://schemas.microsoft.com/office/drawing/2014/main" id="{0953EECA-9A2F-483A-AF62-834FA9F888FE}"/>
              </a:ext>
            </a:extLst>
          </p:cNvPr>
          <p:cNvSpPr>
            <a:spLocks noGrp="1"/>
          </p:cNvSpPr>
          <p:nvPr>
            <p:ph type="body" sz="quarter" idx="12" hasCustomPrompt="1"/>
          </p:nvPr>
        </p:nvSpPr>
        <p:spPr>
          <a:xfrm>
            <a:off x="6298649" y="2813833"/>
            <a:ext cx="3088464" cy="2629024"/>
          </a:xfrm>
          <a:prstGeom prst="rect">
            <a:avLst/>
          </a:prstGeom>
        </p:spPr>
        <p:txBody>
          <a:bodyPr>
            <a:noAutofit/>
          </a:bodyPr>
          <a:lstStyle>
            <a:lvl1pPr algn="l">
              <a:lnSpc>
                <a:spcPct val="85000"/>
              </a:lnSpc>
              <a:defRPr sz="1300" b="0">
                <a:solidFill>
                  <a:schemeClr val="bg1"/>
                </a:solidFill>
              </a:defRPr>
            </a:lvl1pPr>
            <a:lvl2pPr>
              <a:lnSpc>
                <a:spcPct val="100000"/>
              </a:lnSpc>
              <a:defRPr sz="1138"/>
            </a:lvl2pPr>
            <a:lvl3pPr>
              <a:lnSpc>
                <a:spcPct val="100000"/>
              </a:lnSpc>
              <a:defRPr sz="1138"/>
            </a:lvl3pPr>
            <a:lvl4pPr>
              <a:lnSpc>
                <a:spcPct val="100000"/>
              </a:lnSpc>
              <a:defRPr sz="1138"/>
            </a:lvl4pPr>
            <a:lvl5pPr>
              <a:lnSpc>
                <a:spcPct val="100000"/>
              </a:lnSpc>
              <a:defRPr sz="1138"/>
            </a:lvl5pPr>
          </a:lstStyle>
          <a:p>
            <a:pPr lvl="0"/>
            <a:r>
              <a:rPr lang="en-US" dirty="0"/>
              <a:t>Click to insert text </a:t>
            </a:r>
          </a:p>
        </p:txBody>
      </p:sp>
      <p:sp>
        <p:nvSpPr>
          <p:cNvPr id="8" name="Espace réservé du texte 7"/>
          <p:cNvSpPr>
            <a:spLocks noGrp="1"/>
          </p:cNvSpPr>
          <p:nvPr>
            <p:ph type="body" sz="quarter" idx="13"/>
          </p:nvPr>
        </p:nvSpPr>
        <p:spPr>
          <a:xfrm>
            <a:off x="184448" y="1808164"/>
            <a:ext cx="4885928" cy="4681537"/>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Tree>
    <p:extLst>
      <p:ext uri="{BB962C8B-B14F-4D97-AF65-F5344CB8AC3E}">
        <p14:creationId xmlns:p14="http://schemas.microsoft.com/office/powerpoint/2010/main" val="926263711"/>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showMasterSp="0" preserve="1">
  <p:cSld name="Content 2">
    <p:spTree>
      <p:nvGrpSpPr>
        <p:cNvPr id="1" name=""/>
        <p:cNvGrpSpPr/>
        <p:nvPr/>
      </p:nvGrpSpPr>
      <p:grpSpPr>
        <a:xfrm>
          <a:off x="0" y="0"/>
          <a:ext cx="0" cy="0"/>
          <a:chOff x="0" y="0"/>
          <a:chExt cx="0" cy="0"/>
        </a:xfrm>
      </p:grpSpPr>
      <p:graphicFrame>
        <p:nvGraphicFramePr>
          <p:cNvPr id="9" name="Object 8" hidden="1"/>
          <p:cNvGraphicFramePr>
            <a:graphicFrameLocks noChangeAspect="1"/>
          </p:cNvGraphicFramePr>
          <p:nvPr>
            <p:custDataLst>
              <p:tags r:id="rId2"/>
            </p:custDataLst>
          </p:nvPr>
        </p:nvGraphicFramePr>
        <p:xfrm>
          <a:off x="1290" y="1589"/>
          <a:ext cx="1289" cy="1587"/>
        </p:xfrm>
        <a:graphic>
          <a:graphicData uri="http://schemas.openxmlformats.org/presentationml/2006/ole">
            <mc:AlternateContent xmlns:mc="http://schemas.openxmlformats.org/markup-compatibility/2006">
              <mc:Choice xmlns:v="urn:schemas-microsoft-com:vml" Requires="v">
                <p:oleObj spid="_x0000_s344066" name="think-cell Slide" r:id="rId4" imgW="360" imgH="360" progId="">
                  <p:embed/>
                </p:oleObj>
              </mc:Choice>
              <mc:Fallback>
                <p:oleObj name="think-cell Slide" r:id="rId4" imgW="360" imgH="36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90" y="1589"/>
                        <a:ext cx="1289"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Rectangle 5"/>
          <p:cNvSpPr/>
          <p:nvPr/>
        </p:nvSpPr>
        <p:spPr>
          <a:xfrm>
            <a:off x="7357269" y="6489700"/>
            <a:ext cx="2548731" cy="368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42950"/>
            <a:endParaRPr lang="en-GB" sz="1463" dirty="0">
              <a:solidFill>
                <a:srgbClr val="FFFFFF"/>
              </a:solidFill>
            </a:endParaRPr>
          </a:p>
        </p:txBody>
      </p:sp>
      <p:sp>
        <p:nvSpPr>
          <p:cNvPr id="3" name="Freeform: Shape 9">
            <a:extLst>
              <a:ext uri="{FF2B5EF4-FFF2-40B4-BE49-F238E27FC236}">
                <a16:creationId xmlns="" xmlns:a16="http://schemas.microsoft.com/office/drawing/2014/main" id="{531E77B6-0DD5-446F-A826-892DFC23D785}"/>
              </a:ext>
            </a:extLst>
          </p:cNvPr>
          <p:cNvSpPr>
            <a:spLocks/>
          </p:cNvSpPr>
          <p:nvPr/>
        </p:nvSpPr>
        <p:spPr bwMode="auto">
          <a:xfrm rot="16200000" flipH="1">
            <a:off x="3904798" y="871312"/>
            <a:ext cx="6872513" cy="5129891"/>
          </a:xfrm>
          <a:custGeom>
            <a:avLst/>
            <a:gdLst>
              <a:gd name="connsiteX0" fmla="*/ 1393480 w 6857999"/>
              <a:gd name="connsiteY0" fmla="*/ 6240016 h 6240016"/>
              <a:gd name="connsiteX1" fmla="*/ 6857999 w 6857999"/>
              <a:gd name="connsiteY1" fmla="*/ 6240016 h 6240016"/>
              <a:gd name="connsiteX2" fmla="*/ 6857999 w 6857999"/>
              <a:gd name="connsiteY2" fmla="*/ 4248395 h 6240016"/>
              <a:gd name="connsiteX3" fmla="*/ 6815497 w 6857999"/>
              <a:gd name="connsiteY3" fmla="*/ 4209614 h 6240016"/>
              <a:gd name="connsiteX4" fmla="*/ 2767903 w 6857999"/>
              <a:gd name="connsiteY4" fmla="*/ 5342723 h 6240016"/>
              <a:gd name="connsiteX5" fmla="*/ 1497189 w 6857999"/>
              <a:gd name="connsiteY5" fmla="*/ 6201822 h 6240016"/>
              <a:gd name="connsiteX6" fmla="*/ 0 w 6857999"/>
              <a:gd name="connsiteY6" fmla="*/ 618342 h 6240016"/>
              <a:gd name="connsiteX7" fmla="*/ 0 w 6857999"/>
              <a:gd name="connsiteY7" fmla="*/ 6240016 h 6240016"/>
              <a:gd name="connsiteX8" fmla="*/ 921827 w 6857999"/>
              <a:gd name="connsiteY8" fmla="*/ 6240016 h 6240016"/>
              <a:gd name="connsiteX9" fmla="*/ 877464 w 6857999"/>
              <a:gd name="connsiteY9" fmla="*/ 6206986 h 6240016"/>
              <a:gd name="connsiteX10" fmla="*/ 1720124 w 6857999"/>
              <a:gd name="connsiteY10" fmla="*/ 3319666 h 6240016"/>
              <a:gd name="connsiteX11" fmla="*/ 1778012 w 6857999"/>
              <a:gd name="connsiteY11" fmla="*/ 0 h 6240016"/>
              <a:gd name="connsiteX12" fmla="*/ 36658 w 6857999"/>
              <a:gd name="connsiteY12" fmla="*/ 619001 h 6240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57999" h="6240016">
                <a:moveTo>
                  <a:pt x="1393480" y="6240016"/>
                </a:moveTo>
                <a:lnTo>
                  <a:pt x="6857999" y="6240016"/>
                </a:lnTo>
                <a:lnTo>
                  <a:pt x="6857999" y="4248395"/>
                </a:lnTo>
                <a:lnTo>
                  <a:pt x="6815497" y="4209614"/>
                </a:lnTo>
                <a:cubicBezTo>
                  <a:pt x="6548465" y="3983120"/>
                  <a:pt x="5320780" y="3210409"/>
                  <a:pt x="2767903" y="5342723"/>
                </a:cubicBezTo>
                <a:cubicBezTo>
                  <a:pt x="2220316" y="5799647"/>
                  <a:pt x="1804503" y="6071896"/>
                  <a:pt x="1497189" y="6201822"/>
                </a:cubicBezTo>
                <a:close/>
                <a:moveTo>
                  <a:pt x="0" y="618342"/>
                </a:moveTo>
                <a:lnTo>
                  <a:pt x="0" y="6240016"/>
                </a:lnTo>
                <a:lnTo>
                  <a:pt x="921827" y="6240016"/>
                </a:lnTo>
                <a:lnTo>
                  <a:pt x="877464" y="6206986"/>
                </a:lnTo>
                <a:cubicBezTo>
                  <a:pt x="498816" y="5832433"/>
                  <a:pt x="1067071" y="4347112"/>
                  <a:pt x="1720124" y="3319666"/>
                </a:cubicBezTo>
                <a:cubicBezTo>
                  <a:pt x="2767903" y="1675751"/>
                  <a:pt x="2938674" y="700400"/>
                  <a:pt x="1778012" y="0"/>
                </a:cubicBezTo>
                <a:cubicBezTo>
                  <a:pt x="950209" y="451498"/>
                  <a:pt x="400993" y="607786"/>
                  <a:pt x="36658" y="619001"/>
                </a:cubicBezTo>
                <a:close/>
              </a:path>
            </a:pathLst>
          </a:custGeom>
          <a:solidFill>
            <a:schemeClr val="tx2"/>
          </a:solidFill>
          <a:ln>
            <a:noFill/>
          </a:ln>
        </p:spPr>
        <p:txBody>
          <a:bodyPr vert="horz" wrap="square" lIns="74295" tIns="37148" rIns="74295" bIns="37148" numCol="1" anchor="t" anchorCtr="0" compatLnSpc="1">
            <a:prstTxWarp prst="textNoShape">
              <a:avLst/>
            </a:prstTxWarp>
            <a:noAutofit/>
          </a:bodyPr>
          <a:lstStyle/>
          <a:p>
            <a:pPr defTabSz="742950"/>
            <a:endParaRPr lang="en-US" sz="1463" dirty="0">
              <a:solidFill>
                <a:prstClr val="black"/>
              </a:solidFill>
            </a:endParaRPr>
          </a:p>
        </p:txBody>
      </p:sp>
      <p:sp>
        <p:nvSpPr>
          <p:cNvPr id="7" name="Retângulo 43">
            <a:extLst>
              <a:ext uri="{FF2B5EF4-FFF2-40B4-BE49-F238E27FC236}">
                <a16:creationId xmlns="" xmlns:a16="http://schemas.microsoft.com/office/drawing/2014/main" id="{25FC8637-25BD-4C09-AF25-56B4243DAB3D}"/>
              </a:ext>
            </a:extLst>
          </p:cNvPr>
          <p:cNvSpPr/>
          <p:nvPr/>
        </p:nvSpPr>
        <p:spPr>
          <a:xfrm>
            <a:off x="9575406" y="6662204"/>
            <a:ext cx="145874" cy="100027"/>
          </a:xfrm>
          <a:prstGeom prst="rect">
            <a:avLst/>
          </a:prstGeom>
        </p:spPr>
        <p:txBody>
          <a:bodyPr wrap="none" lIns="0" tIns="0" rIns="0" bIns="0" anchor="ctr" anchorCtr="0">
            <a:spAutoFit/>
          </a:bodyPr>
          <a:lstStyle/>
          <a:p>
            <a:pPr algn="r" defTabSz="742950"/>
            <a:fld id="{0502E5A9-B53C-401E-A0E0-4A359BB0A9E5}" type="slidenum">
              <a:rPr lang="en-US" sz="650" smtClean="0">
                <a:solidFill>
                  <a:srgbClr val="FFFFFF">
                    <a:lumMod val="50000"/>
                  </a:srgbClr>
                </a:solidFill>
                <a:cs typeface="Verdana" panose="020B0604030504040204" pitchFamily="34" charset="0"/>
              </a:rPr>
              <a:pPr algn="r" defTabSz="742950"/>
              <a:t>‹#›</a:t>
            </a:fld>
            <a:endParaRPr lang="en-US" sz="650" dirty="0">
              <a:solidFill>
                <a:srgbClr val="FFFFFF">
                  <a:lumMod val="50000"/>
                </a:srgbClr>
              </a:solidFill>
              <a:cs typeface="Verdana" panose="020B0604030504040204" pitchFamily="34" charset="0"/>
            </a:endParaRPr>
          </a:p>
        </p:txBody>
      </p:sp>
      <p:sp>
        <p:nvSpPr>
          <p:cNvPr id="8" name="Text Placeholder 7">
            <a:extLst>
              <a:ext uri="{FF2B5EF4-FFF2-40B4-BE49-F238E27FC236}">
                <a16:creationId xmlns="" xmlns:a16="http://schemas.microsoft.com/office/drawing/2014/main" id="{E824319D-02CC-441E-87B5-E9D15DE8CA35}"/>
              </a:ext>
            </a:extLst>
          </p:cNvPr>
          <p:cNvSpPr txBox="1">
            <a:spLocks/>
          </p:cNvSpPr>
          <p:nvPr/>
        </p:nvSpPr>
        <p:spPr>
          <a:xfrm>
            <a:off x="7370183" y="6650662"/>
            <a:ext cx="2164741" cy="123111"/>
          </a:xfrm>
          <a:prstGeom prst="rect">
            <a:avLst/>
          </a:prstGeom>
        </p:spPr>
        <p:txBody>
          <a:bodyPr lIns="0" tIns="0" rIns="0" bIns="0" anchor="ctr" anchorCtr="0">
            <a:noAutofit/>
          </a:bodyPr>
          <a:lstStyle>
            <a:lvl1pPr marL="0" indent="0" algn="l" defTabSz="914400" rtl="0" eaLnBrk="1" latinLnBrk="0" hangingPunct="1">
              <a:lnSpc>
                <a:spcPct val="100000"/>
              </a:lnSpc>
              <a:spcBef>
                <a:spcPts val="1000"/>
              </a:spcBef>
              <a:buFont typeface="Arial" panose="020B0604020202020204" pitchFamily="34" charset="0"/>
              <a:buNone/>
              <a:defRPr sz="800" kern="1200">
                <a:solidFill>
                  <a:srgbClr val="7F7F7F"/>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defRPr/>
            </a:pPr>
            <a:r>
              <a:rPr lang="en-US" sz="650" dirty="0">
                <a:solidFill>
                  <a:srgbClr val="FFFFFF">
                    <a:lumMod val="50000"/>
                  </a:srgbClr>
                </a:solidFill>
              </a:rPr>
              <a:t>© Capgemini 2017. All rights reserved |</a:t>
            </a:r>
          </a:p>
        </p:txBody>
      </p:sp>
      <p:sp>
        <p:nvSpPr>
          <p:cNvPr id="2" name="Title 1"/>
          <p:cNvSpPr>
            <a:spLocks noGrp="1"/>
          </p:cNvSpPr>
          <p:nvPr>
            <p:ph type="title"/>
          </p:nvPr>
        </p:nvSpPr>
        <p:spPr>
          <a:xfrm>
            <a:off x="184721" y="-1"/>
            <a:ext cx="4579593" cy="1785257"/>
          </a:xfrm>
          <a:prstGeom prst="rect">
            <a:avLst/>
          </a:prstGeom>
        </p:spPr>
        <p:txBody>
          <a:bodyPr/>
          <a:lstStyle/>
          <a:p>
            <a:r>
              <a:rPr lang="fr-FR"/>
              <a:t>Modifiez le style du titre</a:t>
            </a:r>
            <a:endParaRPr lang="en-GB" dirty="0"/>
          </a:p>
        </p:txBody>
      </p:sp>
      <p:sp>
        <p:nvSpPr>
          <p:cNvPr id="4" name="Freeform 13"/>
          <p:cNvSpPr>
            <a:spLocks/>
          </p:cNvSpPr>
          <p:nvPr/>
        </p:nvSpPr>
        <p:spPr bwMode="auto">
          <a:xfrm>
            <a:off x="9461271" y="334377"/>
            <a:ext cx="224166" cy="226185"/>
          </a:xfrm>
          <a:custGeom>
            <a:avLst/>
            <a:gdLst/>
            <a:ahLst/>
            <a:cxnLst>
              <a:cxn ang="0">
                <a:pos x="125" y="107"/>
              </a:cxn>
              <a:cxn ang="0">
                <a:pos x="188" y="43"/>
              </a:cxn>
              <a:cxn ang="0">
                <a:pos x="141" y="0"/>
              </a:cxn>
              <a:cxn ang="0">
                <a:pos x="49" y="99"/>
              </a:cxn>
              <a:cxn ang="0">
                <a:pos x="0" y="144"/>
              </a:cxn>
              <a:cxn ang="0">
                <a:pos x="37" y="154"/>
              </a:cxn>
              <a:cxn ang="0">
                <a:pos x="125" y="125"/>
              </a:cxn>
              <a:cxn ang="0">
                <a:pos x="81" y="86"/>
              </a:cxn>
              <a:cxn ang="0">
                <a:pos x="125" y="107"/>
              </a:cxn>
            </a:cxnLst>
            <a:rect l="0" t="0" r="r" b="b"/>
            <a:pathLst>
              <a:path w="188" h="154">
                <a:moveTo>
                  <a:pt x="125" y="107"/>
                </a:moveTo>
                <a:cubicBezTo>
                  <a:pt x="160" y="107"/>
                  <a:pt x="188" y="78"/>
                  <a:pt x="188" y="43"/>
                </a:cubicBezTo>
                <a:cubicBezTo>
                  <a:pt x="186" y="28"/>
                  <a:pt x="181" y="0"/>
                  <a:pt x="141" y="0"/>
                </a:cubicBezTo>
                <a:cubicBezTo>
                  <a:pt x="99" y="0"/>
                  <a:pt x="84" y="60"/>
                  <a:pt x="49" y="99"/>
                </a:cubicBezTo>
                <a:cubicBezTo>
                  <a:pt x="47" y="121"/>
                  <a:pt x="26" y="140"/>
                  <a:pt x="0" y="144"/>
                </a:cubicBezTo>
                <a:cubicBezTo>
                  <a:pt x="6" y="150"/>
                  <a:pt x="20" y="154"/>
                  <a:pt x="37" y="154"/>
                </a:cubicBezTo>
                <a:cubicBezTo>
                  <a:pt x="68" y="154"/>
                  <a:pt x="106" y="145"/>
                  <a:pt x="125" y="125"/>
                </a:cubicBezTo>
                <a:cubicBezTo>
                  <a:pt x="99" y="126"/>
                  <a:pt x="82" y="109"/>
                  <a:pt x="81" y="86"/>
                </a:cubicBezTo>
                <a:cubicBezTo>
                  <a:pt x="93" y="101"/>
                  <a:pt x="108" y="107"/>
                  <a:pt x="125" y="107"/>
                </a:cubicBezTo>
              </a:path>
            </a:pathLst>
          </a:custGeom>
          <a:solidFill>
            <a:srgbClr val="12ABDB"/>
          </a:solidFill>
          <a:ln w="9525">
            <a:noFill/>
            <a:round/>
            <a:headEnd/>
            <a:tailEnd/>
          </a:ln>
        </p:spPr>
        <p:txBody>
          <a:bodyPr vert="horz" wrap="square" lIns="74295" tIns="37148" rIns="74295" bIns="37148" numCol="1" anchor="t" anchorCtr="0" compatLnSpc="1">
            <a:prstTxWarp prst="textNoShape">
              <a:avLst/>
            </a:prstTxWarp>
          </a:bodyPr>
          <a:lstStyle/>
          <a:p>
            <a:pPr defTabSz="742950"/>
            <a:endParaRPr lang="en-GB" sz="1463" dirty="0">
              <a:solidFill>
                <a:prstClr val="black"/>
              </a:solidFill>
            </a:endParaRPr>
          </a:p>
        </p:txBody>
      </p:sp>
      <p:sp>
        <p:nvSpPr>
          <p:cNvPr id="5" name="Freeform 14"/>
          <p:cNvSpPr>
            <a:spLocks/>
          </p:cNvSpPr>
          <p:nvPr/>
        </p:nvSpPr>
        <p:spPr bwMode="auto">
          <a:xfrm>
            <a:off x="9344645" y="171573"/>
            <a:ext cx="340792" cy="356676"/>
          </a:xfrm>
          <a:custGeom>
            <a:avLst/>
            <a:gdLst/>
            <a:ahLst/>
            <a:cxnLst>
              <a:cxn ang="0">
                <a:pos x="286" y="152"/>
              </a:cxn>
              <a:cxn ang="0">
                <a:pos x="237" y="51"/>
              </a:cxn>
              <a:cxn ang="0">
                <a:pos x="160" y="3"/>
              </a:cxn>
              <a:cxn ang="0">
                <a:pos x="153" y="0"/>
              </a:cxn>
              <a:cxn ang="0">
                <a:pos x="153" y="0"/>
              </a:cxn>
              <a:cxn ang="0">
                <a:pos x="0" y="158"/>
              </a:cxn>
              <a:cxn ang="0">
                <a:pos x="53" y="236"/>
              </a:cxn>
              <a:cxn ang="0">
                <a:pos x="107" y="237"/>
              </a:cxn>
              <a:cxn ang="0">
                <a:pos x="147" y="210"/>
              </a:cxn>
              <a:cxn ang="0">
                <a:pos x="239" y="111"/>
              </a:cxn>
              <a:cxn ang="0">
                <a:pos x="286" y="154"/>
              </a:cxn>
              <a:cxn ang="0">
                <a:pos x="286" y="152"/>
              </a:cxn>
            </a:cxnLst>
            <a:rect l="0" t="0" r="r" b="b"/>
            <a:pathLst>
              <a:path w="286" h="243">
                <a:moveTo>
                  <a:pt x="286" y="152"/>
                </a:moveTo>
                <a:cubicBezTo>
                  <a:pt x="286" y="112"/>
                  <a:pt x="266" y="78"/>
                  <a:pt x="237" y="51"/>
                </a:cubicBezTo>
                <a:cubicBezTo>
                  <a:pt x="215" y="30"/>
                  <a:pt x="188" y="15"/>
                  <a:pt x="160" y="3"/>
                </a:cubicBezTo>
                <a:cubicBezTo>
                  <a:pt x="158" y="2"/>
                  <a:pt x="156" y="1"/>
                  <a:pt x="153" y="0"/>
                </a:cubicBezTo>
                <a:cubicBezTo>
                  <a:pt x="153" y="0"/>
                  <a:pt x="153" y="0"/>
                  <a:pt x="153" y="0"/>
                </a:cubicBezTo>
                <a:cubicBezTo>
                  <a:pt x="119" y="41"/>
                  <a:pt x="0" y="72"/>
                  <a:pt x="0" y="158"/>
                </a:cubicBezTo>
                <a:cubicBezTo>
                  <a:pt x="0" y="192"/>
                  <a:pt x="21" y="224"/>
                  <a:pt x="53" y="236"/>
                </a:cubicBezTo>
                <a:cubicBezTo>
                  <a:pt x="71" y="243"/>
                  <a:pt x="89" y="243"/>
                  <a:pt x="107" y="237"/>
                </a:cubicBezTo>
                <a:cubicBezTo>
                  <a:pt x="123" y="232"/>
                  <a:pt x="136" y="222"/>
                  <a:pt x="147" y="210"/>
                </a:cubicBezTo>
                <a:cubicBezTo>
                  <a:pt x="182" y="171"/>
                  <a:pt x="197" y="111"/>
                  <a:pt x="239" y="111"/>
                </a:cubicBezTo>
                <a:cubicBezTo>
                  <a:pt x="279" y="111"/>
                  <a:pt x="284" y="139"/>
                  <a:pt x="286" y="154"/>
                </a:cubicBezTo>
                <a:cubicBezTo>
                  <a:pt x="286" y="154"/>
                  <a:pt x="286" y="153"/>
                  <a:pt x="286" y="152"/>
                </a:cubicBezTo>
              </a:path>
            </a:pathLst>
          </a:custGeom>
          <a:solidFill>
            <a:srgbClr val="0070AD"/>
          </a:solidFill>
          <a:ln w="9525">
            <a:noFill/>
            <a:round/>
            <a:headEnd/>
            <a:tailEnd/>
          </a:ln>
        </p:spPr>
        <p:txBody>
          <a:bodyPr vert="horz" wrap="square" lIns="74295" tIns="37148" rIns="74295" bIns="37148" numCol="1" anchor="t" anchorCtr="0" compatLnSpc="1">
            <a:prstTxWarp prst="textNoShape">
              <a:avLst/>
            </a:prstTxWarp>
          </a:bodyPr>
          <a:lstStyle/>
          <a:p>
            <a:pPr defTabSz="742950"/>
            <a:endParaRPr lang="en-GB" sz="1463" dirty="0">
              <a:solidFill>
                <a:prstClr val="black"/>
              </a:solidFill>
            </a:endParaRPr>
          </a:p>
        </p:txBody>
      </p:sp>
      <p:sp>
        <p:nvSpPr>
          <p:cNvPr id="11" name="Espace réservé du texte 10"/>
          <p:cNvSpPr>
            <a:spLocks noGrp="1"/>
          </p:cNvSpPr>
          <p:nvPr>
            <p:ph type="body" sz="quarter" idx="10"/>
          </p:nvPr>
        </p:nvSpPr>
        <p:spPr>
          <a:xfrm>
            <a:off x="184448" y="2565000"/>
            <a:ext cx="7518499" cy="3924700"/>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Tree>
    <p:extLst>
      <p:ext uri="{BB962C8B-B14F-4D97-AF65-F5344CB8AC3E}">
        <p14:creationId xmlns:p14="http://schemas.microsoft.com/office/powerpoint/2010/main" val="4008252686"/>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showMasterSp="0" preserve="1">
  <p:cSld name="1_Content 3">
    <p:spTree>
      <p:nvGrpSpPr>
        <p:cNvPr id="1" name=""/>
        <p:cNvGrpSpPr/>
        <p:nvPr/>
      </p:nvGrpSpPr>
      <p:grpSpPr>
        <a:xfrm>
          <a:off x="0" y="0"/>
          <a:ext cx="0" cy="0"/>
          <a:chOff x="0" y="0"/>
          <a:chExt cx="0" cy="0"/>
        </a:xfrm>
      </p:grpSpPr>
      <p:graphicFrame>
        <p:nvGraphicFramePr>
          <p:cNvPr id="9" name="Object 8" hidden="1"/>
          <p:cNvGraphicFramePr>
            <a:graphicFrameLocks noChangeAspect="1"/>
          </p:cNvGraphicFramePr>
          <p:nvPr>
            <p:custDataLst>
              <p:tags r:id="rId2"/>
            </p:custDataLst>
          </p:nvPr>
        </p:nvGraphicFramePr>
        <p:xfrm>
          <a:off x="1290" y="1589"/>
          <a:ext cx="1289" cy="1587"/>
        </p:xfrm>
        <a:graphic>
          <a:graphicData uri="http://schemas.openxmlformats.org/presentationml/2006/ole">
            <mc:AlternateContent xmlns:mc="http://schemas.openxmlformats.org/markup-compatibility/2006">
              <mc:Choice xmlns:v="urn:schemas-microsoft-com:vml" Requires="v">
                <p:oleObj spid="_x0000_s345090" name="think-cell Slide" r:id="rId4" imgW="360" imgH="360" progId="">
                  <p:embed/>
                </p:oleObj>
              </mc:Choice>
              <mc:Fallback>
                <p:oleObj name="think-cell Slide" r:id="rId4" imgW="360" imgH="36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90" y="1589"/>
                        <a:ext cx="1289"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10" name="Graphic 11">
            <a:extLst>
              <a:ext uri="{FF2B5EF4-FFF2-40B4-BE49-F238E27FC236}">
                <a16:creationId xmlns="" xmlns:a16="http://schemas.microsoft.com/office/drawing/2014/main" id="{10113F8D-52D8-4246-B9BC-1A6D3EF8C72C}"/>
              </a:ext>
            </a:extLst>
          </p:cNvPr>
          <p:cNvPicPr>
            <a:picLocks noChangeAspect="1"/>
          </p:cNvPicPr>
          <p:nvPr/>
        </p:nvPicPr>
        <p:blipFill>
          <a:blip r:embed="rId6" cstate="print">
            <a:extLst>
              <a:ext uri="{96DAC541-7B7A-43D3-8B79-37D633B846F1}">
                <asvg:svgBlip xmlns="" xmlns:asvg="http://schemas.microsoft.com/office/drawing/2016/SVG/main" r:embed="rId7"/>
              </a:ext>
            </a:extLst>
          </a:blip>
          <a:srcRect b="25000"/>
          <a:stretch>
            <a:fillRect/>
          </a:stretch>
        </p:blipFill>
        <p:spPr>
          <a:xfrm>
            <a:off x="0" y="1485900"/>
            <a:ext cx="5218767" cy="5372100"/>
          </a:xfrm>
          <a:custGeom>
            <a:avLst/>
            <a:gdLst>
              <a:gd name="connsiteX0" fmla="*/ 0 w 6149773"/>
              <a:gd name="connsiteY0" fmla="*/ 0 h 5143500"/>
              <a:gd name="connsiteX1" fmla="*/ 6149773 w 6149773"/>
              <a:gd name="connsiteY1" fmla="*/ 0 h 5143500"/>
              <a:gd name="connsiteX2" fmla="*/ 6149773 w 6149773"/>
              <a:gd name="connsiteY2" fmla="*/ 5143500 h 5143500"/>
              <a:gd name="connsiteX3" fmla="*/ 0 w 6149773"/>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6149773" h="5143500">
                <a:moveTo>
                  <a:pt x="0" y="0"/>
                </a:moveTo>
                <a:lnTo>
                  <a:pt x="6149773" y="0"/>
                </a:lnTo>
                <a:lnTo>
                  <a:pt x="6149773" y="5143500"/>
                </a:lnTo>
                <a:lnTo>
                  <a:pt x="0" y="5143500"/>
                </a:lnTo>
                <a:close/>
              </a:path>
            </a:pathLst>
          </a:custGeom>
        </p:spPr>
      </p:pic>
      <p:sp>
        <p:nvSpPr>
          <p:cNvPr id="11" name="Title 1"/>
          <p:cNvSpPr>
            <a:spLocks noGrp="1"/>
          </p:cNvSpPr>
          <p:nvPr>
            <p:ph type="title"/>
          </p:nvPr>
        </p:nvSpPr>
        <p:spPr>
          <a:xfrm>
            <a:off x="184721" y="0"/>
            <a:ext cx="9039254" cy="1104900"/>
          </a:xfrm>
          <a:prstGeom prst="rect">
            <a:avLst/>
          </a:prstGeom>
        </p:spPr>
        <p:txBody>
          <a:bodyPr/>
          <a:lstStyle/>
          <a:p>
            <a:r>
              <a:rPr lang="fr-FR"/>
              <a:t>Modifiez le style du titre</a:t>
            </a:r>
            <a:endParaRPr lang="en-GB"/>
          </a:p>
        </p:txBody>
      </p:sp>
      <p:sp>
        <p:nvSpPr>
          <p:cNvPr id="12" name="Text Placeholder 7">
            <a:extLst>
              <a:ext uri="{FF2B5EF4-FFF2-40B4-BE49-F238E27FC236}">
                <a16:creationId xmlns="" xmlns:a16="http://schemas.microsoft.com/office/drawing/2014/main" id="{3E908611-FBB7-4987-BE0F-F09EAF1FFC80}"/>
              </a:ext>
            </a:extLst>
          </p:cNvPr>
          <p:cNvSpPr>
            <a:spLocks noGrp="1"/>
          </p:cNvSpPr>
          <p:nvPr>
            <p:ph type="body" sz="quarter" idx="11" hasCustomPrompt="1"/>
          </p:nvPr>
        </p:nvSpPr>
        <p:spPr>
          <a:xfrm>
            <a:off x="6418262" y="1226738"/>
            <a:ext cx="3013076" cy="555448"/>
          </a:xfrm>
          <a:prstGeom prst="rect">
            <a:avLst/>
          </a:prstGeom>
        </p:spPr>
        <p:txBody>
          <a:bodyPr anchor="ctr">
            <a:noAutofit/>
          </a:bodyPr>
          <a:lstStyle>
            <a:lvl1pPr>
              <a:lnSpc>
                <a:spcPct val="100000"/>
              </a:lnSpc>
              <a:defRPr sz="1056"/>
            </a:lvl1pPr>
            <a:lvl2pPr>
              <a:lnSpc>
                <a:spcPct val="100000"/>
              </a:lnSpc>
              <a:defRPr sz="1138"/>
            </a:lvl2pPr>
            <a:lvl3pPr>
              <a:lnSpc>
                <a:spcPct val="100000"/>
              </a:lnSpc>
              <a:defRPr sz="1138"/>
            </a:lvl3pPr>
            <a:lvl4pPr>
              <a:lnSpc>
                <a:spcPct val="100000"/>
              </a:lnSpc>
              <a:defRPr sz="1138"/>
            </a:lvl4pPr>
            <a:lvl5pPr>
              <a:lnSpc>
                <a:spcPct val="100000"/>
              </a:lnSpc>
              <a:defRPr sz="1138"/>
            </a:lvl5pPr>
          </a:lstStyle>
          <a:p>
            <a:pPr lvl="0"/>
            <a:r>
              <a:rPr lang="en-US" dirty="0"/>
              <a:t>Click to insert text</a:t>
            </a:r>
          </a:p>
        </p:txBody>
      </p:sp>
      <p:sp>
        <p:nvSpPr>
          <p:cNvPr id="13" name="Text Placeholder 7">
            <a:extLst>
              <a:ext uri="{FF2B5EF4-FFF2-40B4-BE49-F238E27FC236}">
                <a16:creationId xmlns="" xmlns:a16="http://schemas.microsoft.com/office/drawing/2014/main" id="{306025B9-0362-4974-8920-7C764289CBA0}"/>
              </a:ext>
            </a:extLst>
          </p:cNvPr>
          <p:cNvSpPr>
            <a:spLocks noGrp="1"/>
          </p:cNvSpPr>
          <p:nvPr>
            <p:ph type="body" sz="quarter" idx="12" hasCustomPrompt="1"/>
          </p:nvPr>
        </p:nvSpPr>
        <p:spPr>
          <a:xfrm>
            <a:off x="6418262" y="1912986"/>
            <a:ext cx="3013076" cy="555448"/>
          </a:xfrm>
          <a:prstGeom prst="rect">
            <a:avLst/>
          </a:prstGeom>
        </p:spPr>
        <p:txBody>
          <a:bodyPr anchor="ctr">
            <a:noAutofit/>
          </a:bodyPr>
          <a:lstStyle>
            <a:lvl1pPr marL="0" marR="0" indent="0" algn="l" defTabSz="742950" rtl="0" eaLnBrk="1" fontAlgn="auto" latinLnBrk="0" hangingPunct="1">
              <a:lnSpc>
                <a:spcPct val="100000"/>
              </a:lnSpc>
              <a:spcBef>
                <a:spcPts val="813"/>
              </a:spcBef>
              <a:spcAft>
                <a:spcPts val="0"/>
              </a:spcAft>
              <a:buClrTx/>
              <a:buSzTx/>
              <a:buFont typeface="Arial" panose="020B0604020202020204" pitchFamily="34" charset="0"/>
              <a:buNone/>
              <a:tabLst/>
              <a:defRPr sz="1056"/>
            </a:lvl1pPr>
            <a:lvl2pPr>
              <a:lnSpc>
                <a:spcPct val="100000"/>
              </a:lnSpc>
              <a:defRPr sz="1138"/>
            </a:lvl2pPr>
            <a:lvl3pPr>
              <a:lnSpc>
                <a:spcPct val="100000"/>
              </a:lnSpc>
              <a:defRPr sz="1138"/>
            </a:lvl3pPr>
            <a:lvl4pPr>
              <a:lnSpc>
                <a:spcPct val="100000"/>
              </a:lnSpc>
              <a:defRPr sz="1138"/>
            </a:lvl4pPr>
            <a:lvl5pPr>
              <a:lnSpc>
                <a:spcPct val="100000"/>
              </a:lnSpc>
              <a:defRPr sz="1138"/>
            </a:lvl5pPr>
          </a:lstStyle>
          <a:p>
            <a:pPr marL="0" marR="0" lvl="0" indent="0" algn="l" defTabSz="742950" rtl="0" eaLnBrk="1" fontAlgn="auto" latinLnBrk="0" hangingPunct="1">
              <a:lnSpc>
                <a:spcPct val="100000"/>
              </a:lnSpc>
              <a:spcBef>
                <a:spcPts val="813"/>
              </a:spcBef>
              <a:spcAft>
                <a:spcPts val="0"/>
              </a:spcAft>
              <a:buClrTx/>
              <a:buSzTx/>
              <a:buFont typeface="Arial" panose="020B0604020202020204" pitchFamily="34" charset="0"/>
              <a:buNone/>
              <a:tabLst/>
              <a:defRPr/>
            </a:pPr>
            <a:r>
              <a:rPr lang="en-US" dirty="0"/>
              <a:t>Click to insert text</a:t>
            </a:r>
          </a:p>
        </p:txBody>
      </p:sp>
      <p:sp>
        <p:nvSpPr>
          <p:cNvPr id="14" name="Text Placeholder 7">
            <a:extLst>
              <a:ext uri="{FF2B5EF4-FFF2-40B4-BE49-F238E27FC236}">
                <a16:creationId xmlns="" xmlns:a16="http://schemas.microsoft.com/office/drawing/2014/main" id="{257644F2-F28D-4087-B791-1E7F26C4AD1C}"/>
              </a:ext>
            </a:extLst>
          </p:cNvPr>
          <p:cNvSpPr>
            <a:spLocks noGrp="1"/>
          </p:cNvSpPr>
          <p:nvPr>
            <p:ph type="body" sz="quarter" idx="13" hasCustomPrompt="1"/>
          </p:nvPr>
        </p:nvSpPr>
        <p:spPr>
          <a:xfrm>
            <a:off x="6418262" y="2593438"/>
            <a:ext cx="3013076" cy="555448"/>
          </a:xfrm>
          <a:prstGeom prst="rect">
            <a:avLst/>
          </a:prstGeom>
        </p:spPr>
        <p:txBody>
          <a:bodyPr anchor="ctr">
            <a:noAutofit/>
          </a:bodyPr>
          <a:lstStyle>
            <a:lvl1pPr>
              <a:lnSpc>
                <a:spcPct val="100000"/>
              </a:lnSpc>
              <a:defRPr sz="1056"/>
            </a:lvl1pPr>
            <a:lvl2pPr>
              <a:lnSpc>
                <a:spcPct val="100000"/>
              </a:lnSpc>
              <a:defRPr sz="1138"/>
            </a:lvl2pPr>
            <a:lvl3pPr>
              <a:lnSpc>
                <a:spcPct val="100000"/>
              </a:lnSpc>
              <a:defRPr sz="1138"/>
            </a:lvl3pPr>
            <a:lvl4pPr>
              <a:lnSpc>
                <a:spcPct val="100000"/>
              </a:lnSpc>
              <a:defRPr sz="1138"/>
            </a:lvl4pPr>
            <a:lvl5pPr>
              <a:lnSpc>
                <a:spcPct val="100000"/>
              </a:lnSpc>
              <a:defRPr sz="1138"/>
            </a:lvl5pPr>
          </a:lstStyle>
          <a:p>
            <a:pPr lvl="0"/>
            <a:r>
              <a:rPr lang="en-US" dirty="0"/>
              <a:t>Click to insert text</a:t>
            </a:r>
          </a:p>
        </p:txBody>
      </p:sp>
      <p:sp>
        <p:nvSpPr>
          <p:cNvPr id="15" name="Text Placeholder 7">
            <a:extLst>
              <a:ext uri="{FF2B5EF4-FFF2-40B4-BE49-F238E27FC236}">
                <a16:creationId xmlns="" xmlns:a16="http://schemas.microsoft.com/office/drawing/2014/main" id="{25F62A33-F672-4099-9B72-9B2267F22ACF}"/>
              </a:ext>
            </a:extLst>
          </p:cNvPr>
          <p:cNvSpPr>
            <a:spLocks noGrp="1"/>
          </p:cNvSpPr>
          <p:nvPr>
            <p:ph type="body" sz="quarter" idx="14" hasCustomPrompt="1"/>
          </p:nvPr>
        </p:nvSpPr>
        <p:spPr>
          <a:xfrm>
            <a:off x="6418262" y="3276788"/>
            <a:ext cx="3013076" cy="555448"/>
          </a:xfrm>
          <a:prstGeom prst="rect">
            <a:avLst/>
          </a:prstGeom>
        </p:spPr>
        <p:txBody>
          <a:bodyPr anchor="ctr">
            <a:noAutofit/>
          </a:bodyPr>
          <a:lstStyle>
            <a:lvl1pPr>
              <a:lnSpc>
                <a:spcPct val="100000"/>
              </a:lnSpc>
              <a:defRPr sz="1056"/>
            </a:lvl1pPr>
            <a:lvl2pPr>
              <a:lnSpc>
                <a:spcPct val="100000"/>
              </a:lnSpc>
              <a:defRPr sz="1138"/>
            </a:lvl2pPr>
            <a:lvl3pPr>
              <a:lnSpc>
                <a:spcPct val="100000"/>
              </a:lnSpc>
              <a:defRPr sz="1138"/>
            </a:lvl3pPr>
            <a:lvl4pPr>
              <a:lnSpc>
                <a:spcPct val="100000"/>
              </a:lnSpc>
              <a:defRPr sz="1138"/>
            </a:lvl4pPr>
            <a:lvl5pPr>
              <a:lnSpc>
                <a:spcPct val="100000"/>
              </a:lnSpc>
              <a:defRPr sz="1138"/>
            </a:lvl5pPr>
          </a:lstStyle>
          <a:p>
            <a:pPr lvl="0"/>
            <a:r>
              <a:rPr lang="en-US" dirty="0"/>
              <a:t>Click to insert text</a:t>
            </a:r>
          </a:p>
        </p:txBody>
      </p:sp>
      <p:sp>
        <p:nvSpPr>
          <p:cNvPr id="16" name="Text Placeholder 7">
            <a:extLst>
              <a:ext uri="{FF2B5EF4-FFF2-40B4-BE49-F238E27FC236}">
                <a16:creationId xmlns="" xmlns:a16="http://schemas.microsoft.com/office/drawing/2014/main" id="{72FF6EE1-C46D-4DEB-A508-49B5101CF26E}"/>
              </a:ext>
            </a:extLst>
          </p:cNvPr>
          <p:cNvSpPr>
            <a:spLocks noGrp="1"/>
          </p:cNvSpPr>
          <p:nvPr>
            <p:ph type="body" sz="quarter" idx="15" hasCustomPrompt="1"/>
          </p:nvPr>
        </p:nvSpPr>
        <p:spPr>
          <a:xfrm>
            <a:off x="6418262" y="3960138"/>
            <a:ext cx="3013076" cy="555448"/>
          </a:xfrm>
          <a:prstGeom prst="rect">
            <a:avLst/>
          </a:prstGeom>
        </p:spPr>
        <p:txBody>
          <a:bodyPr anchor="ctr">
            <a:noAutofit/>
          </a:bodyPr>
          <a:lstStyle>
            <a:lvl1pPr>
              <a:lnSpc>
                <a:spcPct val="100000"/>
              </a:lnSpc>
              <a:defRPr sz="1056"/>
            </a:lvl1pPr>
            <a:lvl2pPr>
              <a:lnSpc>
                <a:spcPct val="100000"/>
              </a:lnSpc>
              <a:defRPr sz="1138"/>
            </a:lvl2pPr>
            <a:lvl3pPr>
              <a:lnSpc>
                <a:spcPct val="100000"/>
              </a:lnSpc>
              <a:defRPr sz="1138"/>
            </a:lvl3pPr>
            <a:lvl4pPr>
              <a:lnSpc>
                <a:spcPct val="100000"/>
              </a:lnSpc>
              <a:defRPr sz="1138"/>
            </a:lvl4pPr>
            <a:lvl5pPr>
              <a:lnSpc>
                <a:spcPct val="100000"/>
              </a:lnSpc>
              <a:defRPr sz="1138"/>
            </a:lvl5pPr>
          </a:lstStyle>
          <a:p>
            <a:pPr lvl="0"/>
            <a:r>
              <a:rPr lang="en-US" dirty="0"/>
              <a:t>Click to insert text</a:t>
            </a:r>
          </a:p>
        </p:txBody>
      </p:sp>
      <p:sp>
        <p:nvSpPr>
          <p:cNvPr id="17" name="Text Placeholder 7">
            <a:extLst>
              <a:ext uri="{FF2B5EF4-FFF2-40B4-BE49-F238E27FC236}">
                <a16:creationId xmlns="" xmlns:a16="http://schemas.microsoft.com/office/drawing/2014/main" id="{931D06D9-EA9B-42A0-81EE-D669D6CA5F33}"/>
              </a:ext>
            </a:extLst>
          </p:cNvPr>
          <p:cNvSpPr>
            <a:spLocks noGrp="1"/>
          </p:cNvSpPr>
          <p:nvPr>
            <p:ph type="body" sz="quarter" idx="16" hasCustomPrompt="1"/>
          </p:nvPr>
        </p:nvSpPr>
        <p:spPr>
          <a:xfrm>
            <a:off x="6418262" y="4647882"/>
            <a:ext cx="3013076" cy="555448"/>
          </a:xfrm>
          <a:prstGeom prst="rect">
            <a:avLst/>
          </a:prstGeom>
        </p:spPr>
        <p:txBody>
          <a:bodyPr anchor="ctr">
            <a:noAutofit/>
          </a:bodyPr>
          <a:lstStyle>
            <a:lvl1pPr>
              <a:lnSpc>
                <a:spcPct val="100000"/>
              </a:lnSpc>
              <a:defRPr sz="1056"/>
            </a:lvl1pPr>
            <a:lvl2pPr>
              <a:lnSpc>
                <a:spcPct val="100000"/>
              </a:lnSpc>
              <a:defRPr sz="1138"/>
            </a:lvl2pPr>
            <a:lvl3pPr>
              <a:lnSpc>
                <a:spcPct val="100000"/>
              </a:lnSpc>
              <a:defRPr sz="1138"/>
            </a:lvl3pPr>
            <a:lvl4pPr>
              <a:lnSpc>
                <a:spcPct val="100000"/>
              </a:lnSpc>
              <a:defRPr sz="1138"/>
            </a:lvl4pPr>
            <a:lvl5pPr>
              <a:lnSpc>
                <a:spcPct val="100000"/>
              </a:lnSpc>
              <a:defRPr sz="1138"/>
            </a:lvl5pPr>
          </a:lstStyle>
          <a:p>
            <a:pPr lvl="0"/>
            <a:r>
              <a:rPr lang="en-US" dirty="0"/>
              <a:t>Click to insert text</a:t>
            </a:r>
          </a:p>
        </p:txBody>
      </p:sp>
      <p:sp>
        <p:nvSpPr>
          <p:cNvPr id="18" name="Text Placeholder 7">
            <a:extLst>
              <a:ext uri="{FF2B5EF4-FFF2-40B4-BE49-F238E27FC236}">
                <a16:creationId xmlns="" xmlns:a16="http://schemas.microsoft.com/office/drawing/2014/main" id="{EFEA829A-6217-4965-B7BD-6BC37F7849AB}"/>
              </a:ext>
            </a:extLst>
          </p:cNvPr>
          <p:cNvSpPr>
            <a:spLocks noGrp="1"/>
          </p:cNvSpPr>
          <p:nvPr>
            <p:ph type="body" sz="quarter" idx="17" hasCustomPrompt="1"/>
          </p:nvPr>
        </p:nvSpPr>
        <p:spPr>
          <a:xfrm>
            <a:off x="6418262" y="5326838"/>
            <a:ext cx="3013076" cy="555448"/>
          </a:xfrm>
          <a:prstGeom prst="rect">
            <a:avLst/>
          </a:prstGeom>
        </p:spPr>
        <p:txBody>
          <a:bodyPr anchor="ctr">
            <a:noAutofit/>
          </a:bodyPr>
          <a:lstStyle>
            <a:lvl1pPr>
              <a:lnSpc>
                <a:spcPct val="100000"/>
              </a:lnSpc>
              <a:defRPr sz="1056"/>
            </a:lvl1pPr>
            <a:lvl2pPr>
              <a:lnSpc>
                <a:spcPct val="100000"/>
              </a:lnSpc>
              <a:defRPr sz="1138"/>
            </a:lvl2pPr>
            <a:lvl3pPr>
              <a:lnSpc>
                <a:spcPct val="100000"/>
              </a:lnSpc>
              <a:defRPr sz="1138"/>
            </a:lvl3pPr>
            <a:lvl4pPr>
              <a:lnSpc>
                <a:spcPct val="100000"/>
              </a:lnSpc>
              <a:defRPr sz="1138"/>
            </a:lvl4pPr>
            <a:lvl5pPr>
              <a:lnSpc>
                <a:spcPct val="100000"/>
              </a:lnSpc>
              <a:defRPr sz="1138"/>
            </a:lvl5pPr>
          </a:lstStyle>
          <a:p>
            <a:pPr lvl="0"/>
            <a:r>
              <a:rPr lang="en-US" dirty="0"/>
              <a:t>Click to insert text</a:t>
            </a:r>
          </a:p>
        </p:txBody>
      </p:sp>
      <p:sp>
        <p:nvSpPr>
          <p:cNvPr id="19" name="Text Placeholder 7">
            <a:extLst>
              <a:ext uri="{FF2B5EF4-FFF2-40B4-BE49-F238E27FC236}">
                <a16:creationId xmlns="" xmlns:a16="http://schemas.microsoft.com/office/drawing/2014/main" id="{E05DDB93-91CA-4BAF-9D63-E4134B435D8F}"/>
              </a:ext>
            </a:extLst>
          </p:cNvPr>
          <p:cNvSpPr>
            <a:spLocks noGrp="1"/>
          </p:cNvSpPr>
          <p:nvPr>
            <p:ph type="body" sz="quarter" idx="18" hasCustomPrompt="1"/>
          </p:nvPr>
        </p:nvSpPr>
        <p:spPr>
          <a:xfrm>
            <a:off x="6418262" y="6008372"/>
            <a:ext cx="3013076" cy="555448"/>
          </a:xfrm>
          <a:prstGeom prst="rect">
            <a:avLst/>
          </a:prstGeom>
        </p:spPr>
        <p:txBody>
          <a:bodyPr anchor="ctr">
            <a:noAutofit/>
          </a:bodyPr>
          <a:lstStyle>
            <a:lvl1pPr>
              <a:lnSpc>
                <a:spcPct val="100000"/>
              </a:lnSpc>
              <a:defRPr sz="1056"/>
            </a:lvl1pPr>
            <a:lvl2pPr>
              <a:lnSpc>
                <a:spcPct val="100000"/>
              </a:lnSpc>
              <a:defRPr sz="1138"/>
            </a:lvl2pPr>
            <a:lvl3pPr>
              <a:lnSpc>
                <a:spcPct val="100000"/>
              </a:lnSpc>
              <a:defRPr sz="1138"/>
            </a:lvl3pPr>
            <a:lvl4pPr>
              <a:lnSpc>
                <a:spcPct val="100000"/>
              </a:lnSpc>
              <a:defRPr sz="1138"/>
            </a:lvl4pPr>
            <a:lvl5pPr>
              <a:lnSpc>
                <a:spcPct val="100000"/>
              </a:lnSpc>
              <a:defRPr sz="1138"/>
            </a:lvl5pPr>
          </a:lstStyle>
          <a:p>
            <a:pPr lvl="0"/>
            <a:r>
              <a:rPr lang="en-US" dirty="0"/>
              <a:t>Click to insert text</a:t>
            </a:r>
          </a:p>
        </p:txBody>
      </p:sp>
      <p:sp>
        <p:nvSpPr>
          <p:cNvPr id="20" name="Picture Placeholder 47">
            <a:extLst>
              <a:ext uri="{FF2B5EF4-FFF2-40B4-BE49-F238E27FC236}">
                <a16:creationId xmlns="" xmlns:a16="http://schemas.microsoft.com/office/drawing/2014/main" id="{51CA337D-4B25-44C1-847A-AC0D74277B60}"/>
              </a:ext>
            </a:extLst>
          </p:cNvPr>
          <p:cNvSpPr>
            <a:spLocks noGrp="1"/>
          </p:cNvSpPr>
          <p:nvPr>
            <p:ph type="pic" sz="quarter" idx="19"/>
          </p:nvPr>
        </p:nvSpPr>
        <p:spPr>
          <a:xfrm>
            <a:off x="0" y="1381126"/>
            <a:ext cx="6089353" cy="5476875"/>
          </a:xfrm>
          <a:prstGeom prst="rect">
            <a:avLst/>
          </a:prstGeom>
        </p:spPr>
        <p:txBody>
          <a:bodyPr anchor="ctr"/>
          <a:lstStyle>
            <a:lvl1pPr algn="ctr">
              <a:defRPr/>
            </a:lvl1pPr>
          </a:lstStyle>
          <a:p>
            <a:r>
              <a:rPr lang="fr-FR" dirty="0"/>
              <a:t>Cliquez sur l'icône pour ajouter une image</a:t>
            </a:r>
            <a:endParaRPr lang="pt-PT"/>
          </a:p>
        </p:txBody>
      </p:sp>
    </p:spTree>
    <p:extLst>
      <p:ext uri="{BB962C8B-B14F-4D97-AF65-F5344CB8AC3E}">
        <p14:creationId xmlns:p14="http://schemas.microsoft.com/office/powerpoint/2010/main" val="4034318940"/>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showMasterSp="0" preserve="1">
  <p:cSld name="Content 4">
    <p:spTree>
      <p:nvGrpSpPr>
        <p:cNvPr id="1" name=""/>
        <p:cNvGrpSpPr/>
        <p:nvPr/>
      </p:nvGrpSpPr>
      <p:grpSpPr>
        <a:xfrm>
          <a:off x="0" y="0"/>
          <a:ext cx="0" cy="0"/>
          <a:chOff x="0" y="0"/>
          <a:chExt cx="0" cy="0"/>
        </a:xfrm>
      </p:grpSpPr>
      <p:graphicFrame>
        <p:nvGraphicFramePr>
          <p:cNvPr id="9" name="Object 8" hidden="1"/>
          <p:cNvGraphicFramePr>
            <a:graphicFrameLocks noChangeAspect="1"/>
          </p:cNvGraphicFramePr>
          <p:nvPr>
            <p:custDataLst>
              <p:tags r:id="rId2"/>
            </p:custDataLst>
          </p:nvPr>
        </p:nvGraphicFramePr>
        <p:xfrm>
          <a:off x="1290" y="1589"/>
          <a:ext cx="1289" cy="1587"/>
        </p:xfrm>
        <a:graphic>
          <a:graphicData uri="http://schemas.openxmlformats.org/presentationml/2006/ole">
            <mc:AlternateContent xmlns:mc="http://schemas.openxmlformats.org/markup-compatibility/2006">
              <mc:Choice xmlns:v="urn:schemas-microsoft-com:vml" Requires="v">
                <p:oleObj spid="_x0000_s346114" name="think-cell Slide" r:id="rId4" imgW="360" imgH="360" progId="">
                  <p:embed/>
                </p:oleObj>
              </mc:Choice>
              <mc:Fallback>
                <p:oleObj name="think-cell Slide" r:id="rId4" imgW="360" imgH="36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90" y="1589"/>
                        <a:ext cx="1289"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1" name="Rectangle 20">
            <a:extLst>
              <a:ext uri="{FF2B5EF4-FFF2-40B4-BE49-F238E27FC236}">
                <a16:creationId xmlns="" xmlns:a16="http://schemas.microsoft.com/office/drawing/2014/main" id="{1F7E5A44-800E-4E01-9E39-BE8EDB371110}"/>
              </a:ext>
            </a:extLst>
          </p:cNvPr>
          <p:cNvSpPr/>
          <p:nvPr/>
        </p:nvSpPr>
        <p:spPr>
          <a:xfrm>
            <a:off x="5433397" y="0"/>
            <a:ext cx="4472604"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42950"/>
            <a:endParaRPr lang="pt-PT" sz="1463">
              <a:solidFill>
                <a:srgbClr val="FFFFFF"/>
              </a:solidFill>
            </a:endParaRPr>
          </a:p>
        </p:txBody>
      </p:sp>
      <p:sp>
        <p:nvSpPr>
          <p:cNvPr id="23" name="Text Placeholder 29">
            <a:extLst>
              <a:ext uri="{FF2B5EF4-FFF2-40B4-BE49-F238E27FC236}">
                <a16:creationId xmlns="" xmlns:a16="http://schemas.microsoft.com/office/drawing/2014/main" id="{115E9009-AF96-42B6-BF89-DC5FFB888C93}"/>
              </a:ext>
            </a:extLst>
          </p:cNvPr>
          <p:cNvSpPr>
            <a:spLocks noGrp="1"/>
          </p:cNvSpPr>
          <p:nvPr>
            <p:ph type="body" sz="quarter" idx="42" hasCustomPrompt="1"/>
          </p:nvPr>
        </p:nvSpPr>
        <p:spPr>
          <a:xfrm>
            <a:off x="5646420" y="1259377"/>
            <a:ext cx="3822791" cy="2801255"/>
          </a:xfrm>
          <a:prstGeom prst="rect">
            <a:avLst/>
          </a:prstGeom>
        </p:spPr>
        <p:txBody>
          <a:bodyPr>
            <a:noAutofit/>
          </a:bodyPr>
          <a:lstStyle>
            <a:lvl1pPr marL="0" indent="0" algn="l">
              <a:lnSpc>
                <a:spcPct val="100000"/>
              </a:lnSpc>
              <a:spcBef>
                <a:spcPts val="0"/>
              </a:spcBef>
              <a:buNone/>
              <a:defRPr sz="13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27" name="Text Placeholder 29">
            <a:extLst>
              <a:ext uri="{FF2B5EF4-FFF2-40B4-BE49-F238E27FC236}">
                <a16:creationId xmlns="" xmlns:a16="http://schemas.microsoft.com/office/drawing/2014/main" id="{72FA0387-E1A9-4FE6-B909-3C397FF8EDBE}"/>
              </a:ext>
            </a:extLst>
          </p:cNvPr>
          <p:cNvSpPr>
            <a:spLocks noGrp="1"/>
          </p:cNvSpPr>
          <p:nvPr>
            <p:ph type="body" sz="quarter" idx="44" hasCustomPrompt="1"/>
          </p:nvPr>
        </p:nvSpPr>
        <p:spPr>
          <a:xfrm>
            <a:off x="5646420" y="5568661"/>
            <a:ext cx="3822791" cy="333830"/>
          </a:xfrm>
          <a:prstGeom prst="rect">
            <a:avLst/>
          </a:prstGeom>
        </p:spPr>
        <p:txBody>
          <a:bodyPr>
            <a:noAutofit/>
          </a:bodyPr>
          <a:lstStyle>
            <a:lvl1pPr marL="0" indent="0" algn="ctr">
              <a:lnSpc>
                <a:spcPct val="100000"/>
              </a:lnSpc>
              <a:spcBef>
                <a:spcPts val="0"/>
              </a:spcBef>
              <a:buNone/>
              <a:defRPr sz="1219" b="1">
                <a:solidFill>
                  <a:schemeClr val="tx1"/>
                </a:solidFill>
              </a:defRPr>
            </a:lvl1pPr>
            <a:lvl2pPr algn="ctr">
              <a:defRPr/>
            </a:lvl2pPr>
            <a:lvl3pPr algn="ctr">
              <a:defRPr/>
            </a:lvl3pPr>
            <a:lvl4pPr algn="ctr">
              <a:defRPr/>
            </a:lvl4pPr>
            <a:lvl5pPr algn="ctr">
              <a:defRPr/>
            </a:lvl5pPr>
          </a:lstStyle>
          <a:p>
            <a:pPr lvl="0"/>
            <a:r>
              <a:rPr lang="en-US" dirty="0"/>
              <a:t>Insert text data</a:t>
            </a:r>
          </a:p>
        </p:txBody>
      </p:sp>
      <p:sp>
        <p:nvSpPr>
          <p:cNvPr id="28" name="Text Placeholder 29">
            <a:extLst>
              <a:ext uri="{FF2B5EF4-FFF2-40B4-BE49-F238E27FC236}">
                <a16:creationId xmlns="" xmlns:a16="http://schemas.microsoft.com/office/drawing/2014/main" id="{932FA6D2-DCA0-45C9-81B6-5EC52C969F94}"/>
              </a:ext>
            </a:extLst>
          </p:cNvPr>
          <p:cNvSpPr>
            <a:spLocks noGrp="1"/>
          </p:cNvSpPr>
          <p:nvPr>
            <p:ph type="body" sz="quarter" idx="45" hasCustomPrompt="1"/>
          </p:nvPr>
        </p:nvSpPr>
        <p:spPr>
          <a:xfrm>
            <a:off x="5646420" y="4581129"/>
            <a:ext cx="3822791" cy="983347"/>
          </a:xfrm>
          <a:prstGeom prst="rect">
            <a:avLst/>
          </a:prstGeom>
        </p:spPr>
        <p:txBody>
          <a:bodyPr>
            <a:noAutofit/>
          </a:bodyPr>
          <a:lstStyle>
            <a:lvl1pPr marL="0" indent="0" algn="ctr">
              <a:lnSpc>
                <a:spcPct val="100000"/>
              </a:lnSpc>
              <a:spcBef>
                <a:spcPts val="0"/>
              </a:spcBef>
              <a:buNone/>
              <a:defRPr sz="5363" b="1">
                <a:solidFill>
                  <a:srgbClr val="2B0A3D"/>
                </a:solidFill>
              </a:defRPr>
            </a:lvl1pPr>
            <a:lvl2pPr algn="ctr">
              <a:defRPr/>
            </a:lvl2pPr>
            <a:lvl3pPr algn="ctr">
              <a:defRPr/>
            </a:lvl3pPr>
            <a:lvl4pPr algn="ctr">
              <a:defRPr/>
            </a:lvl4pPr>
            <a:lvl5pPr algn="ctr">
              <a:defRPr/>
            </a:lvl5pPr>
          </a:lstStyle>
          <a:p>
            <a:pPr lvl="0"/>
            <a:r>
              <a:rPr lang="en-US" dirty="0"/>
              <a:t>Nº</a:t>
            </a:r>
          </a:p>
        </p:txBody>
      </p:sp>
      <p:sp>
        <p:nvSpPr>
          <p:cNvPr id="11" name="Title 1"/>
          <p:cNvSpPr>
            <a:spLocks noGrp="1"/>
          </p:cNvSpPr>
          <p:nvPr>
            <p:ph type="title"/>
          </p:nvPr>
        </p:nvSpPr>
        <p:spPr>
          <a:xfrm>
            <a:off x="184722" y="0"/>
            <a:ext cx="5169236" cy="1104900"/>
          </a:xfrm>
          <a:prstGeom prst="rect">
            <a:avLst/>
          </a:prstGeom>
        </p:spPr>
        <p:txBody>
          <a:bodyPr/>
          <a:lstStyle/>
          <a:p>
            <a:r>
              <a:rPr lang="fr-FR"/>
              <a:t>Modifiez le style du titre</a:t>
            </a:r>
            <a:endParaRPr lang="en-GB" dirty="0"/>
          </a:p>
        </p:txBody>
      </p:sp>
      <p:sp>
        <p:nvSpPr>
          <p:cNvPr id="31" name="Freeform 13"/>
          <p:cNvSpPr>
            <a:spLocks/>
          </p:cNvSpPr>
          <p:nvPr/>
        </p:nvSpPr>
        <p:spPr bwMode="auto">
          <a:xfrm>
            <a:off x="9461271" y="334377"/>
            <a:ext cx="224166" cy="226185"/>
          </a:xfrm>
          <a:custGeom>
            <a:avLst/>
            <a:gdLst/>
            <a:ahLst/>
            <a:cxnLst>
              <a:cxn ang="0">
                <a:pos x="125" y="107"/>
              </a:cxn>
              <a:cxn ang="0">
                <a:pos x="188" y="43"/>
              </a:cxn>
              <a:cxn ang="0">
                <a:pos x="141" y="0"/>
              </a:cxn>
              <a:cxn ang="0">
                <a:pos x="49" y="99"/>
              </a:cxn>
              <a:cxn ang="0">
                <a:pos x="0" y="144"/>
              </a:cxn>
              <a:cxn ang="0">
                <a:pos x="37" y="154"/>
              </a:cxn>
              <a:cxn ang="0">
                <a:pos x="125" y="125"/>
              </a:cxn>
              <a:cxn ang="0">
                <a:pos x="81" y="86"/>
              </a:cxn>
              <a:cxn ang="0">
                <a:pos x="125" y="107"/>
              </a:cxn>
            </a:cxnLst>
            <a:rect l="0" t="0" r="r" b="b"/>
            <a:pathLst>
              <a:path w="188" h="154">
                <a:moveTo>
                  <a:pt x="125" y="107"/>
                </a:moveTo>
                <a:cubicBezTo>
                  <a:pt x="160" y="107"/>
                  <a:pt x="188" y="78"/>
                  <a:pt x="188" y="43"/>
                </a:cubicBezTo>
                <a:cubicBezTo>
                  <a:pt x="186" y="28"/>
                  <a:pt x="181" y="0"/>
                  <a:pt x="141" y="0"/>
                </a:cubicBezTo>
                <a:cubicBezTo>
                  <a:pt x="99" y="0"/>
                  <a:pt x="84" y="60"/>
                  <a:pt x="49" y="99"/>
                </a:cubicBezTo>
                <a:cubicBezTo>
                  <a:pt x="47" y="121"/>
                  <a:pt x="26" y="140"/>
                  <a:pt x="0" y="144"/>
                </a:cubicBezTo>
                <a:cubicBezTo>
                  <a:pt x="6" y="150"/>
                  <a:pt x="20" y="154"/>
                  <a:pt x="37" y="154"/>
                </a:cubicBezTo>
                <a:cubicBezTo>
                  <a:pt x="68" y="154"/>
                  <a:pt x="106" y="145"/>
                  <a:pt x="125" y="125"/>
                </a:cubicBezTo>
                <a:cubicBezTo>
                  <a:pt x="99" y="126"/>
                  <a:pt x="82" y="109"/>
                  <a:pt x="81" y="86"/>
                </a:cubicBezTo>
                <a:cubicBezTo>
                  <a:pt x="93" y="101"/>
                  <a:pt x="108" y="107"/>
                  <a:pt x="125" y="107"/>
                </a:cubicBezTo>
              </a:path>
            </a:pathLst>
          </a:custGeom>
          <a:solidFill>
            <a:srgbClr val="12ABDB"/>
          </a:solidFill>
          <a:ln w="9525">
            <a:noFill/>
            <a:round/>
            <a:headEnd/>
            <a:tailEnd/>
          </a:ln>
        </p:spPr>
        <p:txBody>
          <a:bodyPr vert="horz" wrap="square" lIns="74295" tIns="37148" rIns="74295" bIns="37148" numCol="1" anchor="t" anchorCtr="0" compatLnSpc="1">
            <a:prstTxWarp prst="textNoShape">
              <a:avLst/>
            </a:prstTxWarp>
          </a:bodyPr>
          <a:lstStyle/>
          <a:p>
            <a:pPr defTabSz="742950"/>
            <a:endParaRPr lang="en-GB" sz="1463" dirty="0">
              <a:solidFill>
                <a:prstClr val="black"/>
              </a:solidFill>
            </a:endParaRPr>
          </a:p>
        </p:txBody>
      </p:sp>
      <p:sp>
        <p:nvSpPr>
          <p:cNvPr id="32" name="Freeform 14"/>
          <p:cNvSpPr>
            <a:spLocks/>
          </p:cNvSpPr>
          <p:nvPr/>
        </p:nvSpPr>
        <p:spPr bwMode="auto">
          <a:xfrm>
            <a:off x="9344645" y="171573"/>
            <a:ext cx="340792" cy="356676"/>
          </a:xfrm>
          <a:custGeom>
            <a:avLst/>
            <a:gdLst/>
            <a:ahLst/>
            <a:cxnLst>
              <a:cxn ang="0">
                <a:pos x="286" y="152"/>
              </a:cxn>
              <a:cxn ang="0">
                <a:pos x="237" y="51"/>
              </a:cxn>
              <a:cxn ang="0">
                <a:pos x="160" y="3"/>
              </a:cxn>
              <a:cxn ang="0">
                <a:pos x="153" y="0"/>
              </a:cxn>
              <a:cxn ang="0">
                <a:pos x="153" y="0"/>
              </a:cxn>
              <a:cxn ang="0">
                <a:pos x="0" y="158"/>
              </a:cxn>
              <a:cxn ang="0">
                <a:pos x="53" y="236"/>
              </a:cxn>
              <a:cxn ang="0">
                <a:pos x="107" y="237"/>
              </a:cxn>
              <a:cxn ang="0">
                <a:pos x="147" y="210"/>
              </a:cxn>
              <a:cxn ang="0">
                <a:pos x="239" y="111"/>
              </a:cxn>
              <a:cxn ang="0">
                <a:pos x="286" y="154"/>
              </a:cxn>
              <a:cxn ang="0">
                <a:pos x="286" y="152"/>
              </a:cxn>
            </a:cxnLst>
            <a:rect l="0" t="0" r="r" b="b"/>
            <a:pathLst>
              <a:path w="286" h="243">
                <a:moveTo>
                  <a:pt x="286" y="152"/>
                </a:moveTo>
                <a:cubicBezTo>
                  <a:pt x="286" y="112"/>
                  <a:pt x="266" y="78"/>
                  <a:pt x="237" y="51"/>
                </a:cubicBezTo>
                <a:cubicBezTo>
                  <a:pt x="215" y="30"/>
                  <a:pt x="188" y="15"/>
                  <a:pt x="160" y="3"/>
                </a:cubicBezTo>
                <a:cubicBezTo>
                  <a:pt x="158" y="2"/>
                  <a:pt x="156" y="1"/>
                  <a:pt x="153" y="0"/>
                </a:cubicBezTo>
                <a:cubicBezTo>
                  <a:pt x="153" y="0"/>
                  <a:pt x="153" y="0"/>
                  <a:pt x="153" y="0"/>
                </a:cubicBezTo>
                <a:cubicBezTo>
                  <a:pt x="119" y="41"/>
                  <a:pt x="0" y="72"/>
                  <a:pt x="0" y="158"/>
                </a:cubicBezTo>
                <a:cubicBezTo>
                  <a:pt x="0" y="192"/>
                  <a:pt x="21" y="224"/>
                  <a:pt x="53" y="236"/>
                </a:cubicBezTo>
                <a:cubicBezTo>
                  <a:pt x="71" y="243"/>
                  <a:pt x="89" y="243"/>
                  <a:pt x="107" y="237"/>
                </a:cubicBezTo>
                <a:cubicBezTo>
                  <a:pt x="123" y="232"/>
                  <a:pt x="136" y="222"/>
                  <a:pt x="147" y="210"/>
                </a:cubicBezTo>
                <a:cubicBezTo>
                  <a:pt x="182" y="171"/>
                  <a:pt x="197" y="111"/>
                  <a:pt x="239" y="111"/>
                </a:cubicBezTo>
                <a:cubicBezTo>
                  <a:pt x="279" y="111"/>
                  <a:pt x="284" y="139"/>
                  <a:pt x="286" y="154"/>
                </a:cubicBezTo>
                <a:cubicBezTo>
                  <a:pt x="286" y="154"/>
                  <a:pt x="286" y="153"/>
                  <a:pt x="286" y="152"/>
                </a:cubicBezTo>
              </a:path>
            </a:pathLst>
          </a:custGeom>
          <a:solidFill>
            <a:srgbClr val="0070AD"/>
          </a:solidFill>
          <a:ln w="9525">
            <a:noFill/>
            <a:round/>
            <a:headEnd/>
            <a:tailEnd/>
          </a:ln>
        </p:spPr>
        <p:txBody>
          <a:bodyPr vert="horz" wrap="square" lIns="74295" tIns="37148" rIns="74295" bIns="37148" numCol="1" anchor="t" anchorCtr="0" compatLnSpc="1">
            <a:prstTxWarp prst="textNoShape">
              <a:avLst/>
            </a:prstTxWarp>
          </a:bodyPr>
          <a:lstStyle/>
          <a:p>
            <a:pPr defTabSz="742950"/>
            <a:endParaRPr lang="en-GB" sz="1463" dirty="0">
              <a:solidFill>
                <a:prstClr val="black"/>
              </a:solidFill>
            </a:endParaRPr>
          </a:p>
        </p:txBody>
      </p:sp>
      <p:sp>
        <p:nvSpPr>
          <p:cNvPr id="33" name="Retângulo 43">
            <a:extLst>
              <a:ext uri="{FF2B5EF4-FFF2-40B4-BE49-F238E27FC236}">
                <a16:creationId xmlns="" xmlns:a16="http://schemas.microsoft.com/office/drawing/2014/main" id="{25FC8637-25BD-4C09-AF25-56B4243DAB3D}"/>
              </a:ext>
            </a:extLst>
          </p:cNvPr>
          <p:cNvSpPr/>
          <p:nvPr/>
        </p:nvSpPr>
        <p:spPr>
          <a:xfrm>
            <a:off x="9575406" y="6662204"/>
            <a:ext cx="145874" cy="100027"/>
          </a:xfrm>
          <a:prstGeom prst="rect">
            <a:avLst/>
          </a:prstGeom>
        </p:spPr>
        <p:txBody>
          <a:bodyPr wrap="none" lIns="0" tIns="0" rIns="0" bIns="0" anchor="ctr" anchorCtr="0">
            <a:spAutoFit/>
          </a:bodyPr>
          <a:lstStyle/>
          <a:p>
            <a:pPr algn="r" defTabSz="742950"/>
            <a:fld id="{0502E5A9-B53C-401E-A0E0-4A359BB0A9E5}" type="slidenum">
              <a:rPr lang="en-US" sz="650" smtClean="0">
                <a:solidFill>
                  <a:srgbClr val="FFFFFF">
                    <a:lumMod val="50000"/>
                  </a:srgbClr>
                </a:solidFill>
                <a:cs typeface="Verdana" panose="020B0604030504040204" pitchFamily="34" charset="0"/>
              </a:rPr>
              <a:pPr algn="r" defTabSz="742950"/>
              <a:t>‹#›</a:t>
            </a:fld>
            <a:endParaRPr lang="en-US" sz="650" dirty="0">
              <a:solidFill>
                <a:srgbClr val="FFFFFF">
                  <a:lumMod val="50000"/>
                </a:srgbClr>
              </a:solidFill>
              <a:cs typeface="Verdana" panose="020B0604030504040204" pitchFamily="34" charset="0"/>
            </a:endParaRPr>
          </a:p>
        </p:txBody>
      </p:sp>
      <p:sp>
        <p:nvSpPr>
          <p:cNvPr id="34" name="Text Placeholder 7">
            <a:extLst>
              <a:ext uri="{FF2B5EF4-FFF2-40B4-BE49-F238E27FC236}">
                <a16:creationId xmlns="" xmlns:a16="http://schemas.microsoft.com/office/drawing/2014/main" id="{E824319D-02CC-441E-87B5-E9D15DE8CA35}"/>
              </a:ext>
            </a:extLst>
          </p:cNvPr>
          <p:cNvSpPr txBox="1">
            <a:spLocks/>
          </p:cNvSpPr>
          <p:nvPr/>
        </p:nvSpPr>
        <p:spPr>
          <a:xfrm>
            <a:off x="7370183" y="6650662"/>
            <a:ext cx="2164741" cy="123111"/>
          </a:xfrm>
          <a:prstGeom prst="rect">
            <a:avLst/>
          </a:prstGeom>
        </p:spPr>
        <p:txBody>
          <a:bodyPr lIns="0" tIns="0" rIns="0" bIns="0" anchor="ctr" anchorCtr="0">
            <a:noAutofit/>
          </a:bodyPr>
          <a:lstStyle>
            <a:lvl1pPr marL="0" indent="0" algn="l" defTabSz="914400" rtl="0" eaLnBrk="1" latinLnBrk="0" hangingPunct="1">
              <a:lnSpc>
                <a:spcPct val="100000"/>
              </a:lnSpc>
              <a:spcBef>
                <a:spcPts val="1000"/>
              </a:spcBef>
              <a:buFont typeface="Arial" panose="020B0604020202020204" pitchFamily="34" charset="0"/>
              <a:buNone/>
              <a:defRPr sz="800" kern="1200">
                <a:solidFill>
                  <a:srgbClr val="7F7F7F"/>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defRPr/>
            </a:pPr>
            <a:r>
              <a:rPr lang="en-US" sz="650" dirty="0">
                <a:solidFill>
                  <a:srgbClr val="FFFFFF">
                    <a:lumMod val="50000"/>
                  </a:srgbClr>
                </a:solidFill>
              </a:rPr>
              <a:t>© Capgemini 2017. All rights reserved |</a:t>
            </a:r>
          </a:p>
        </p:txBody>
      </p:sp>
    </p:spTree>
    <p:extLst>
      <p:ext uri="{BB962C8B-B14F-4D97-AF65-F5344CB8AC3E}">
        <p14:creationId xmlns:p14="http://schemas.microsoft.com/office/powerpoint/2010/main" val="2931382618"/>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showMasterSp="0" preserve="1">
  <p:cSld name="Content 5">
    <p:spTree>
      <p:nvGrpSpPr>
        <p:cNvPr id="1" name=""/>
        <p:cNvGrpSpPr/>
        <p:nvPr/>
      </p:nvGrpSpPr>
      <p:grpSpPr>
        <a:xfrm>
          <a:off x="0" y="0"/>
          <a:ext cx="0" cy="0"/>
          <a:chOff x="0" y="0"/>
          <a:chExt cx="0" cy="0"/>
        </a:xfrm>
      </p:grpSpPr>
      <p:graphicFrame>
        <p:nvGraphicFramePr>
          <p:cNvPr id="12" name="Object 11" hidden="1"/>
          <p:cNvGraphicFramePr>
            <a:graphicFrameLocks noChangeAspect="1"/>
          </p:cNvGraphicFramePr>
          <p:nvPr>
            <p:custDataLst>
              <p:tags r:id="rId2"/>
            </p:custDataLst>
          </p:nvPr>
        </p:nvGraphicFramePr>
        <p:xfrm>
          <a:off x="1290" y="1589"/>
          <a:ext cx="1289" cy="1587"/>
        </p:xfrm>
        <a:graphic>
          <a:graphicData uri="http://schemas.openxmlformats.org/presentationml/2006/ole">
            <mc:AlternateContent xmlns:mc="http://schemas.openxmlformats.org/markup-compatibility/2006">
              <mc:Choice xmlns:v="urn:schemas-microsoft-com:vml" Requires="v">
                <p:oleObj spid="_x0000_s347138" name="think-cell Slide" r:id="rId4" imgW="360" imgH="360" progId="">
                  <p:embed/>
                </p:oleObj>
              </mc:Choice>
              <mc:Fallback>
                <p:oleObj name="think-cell Slide" r:id="rId4" imgW="360" imgH="36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90" y="1589"/>
                        <a:ext cx="1289"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Rectangle 12">
            <a:extLst>
              <a:ext uri="{FF2B5EF4-FFF2-40B4-BE49-F238E27FC236}">
                <a16:creationId xmlns="" xmlns:a16="http://schemas.microsoft.com/office/drawing/2014/main" id="{9455EBB8-DB3C-45D2-B02F-0B36A58E555B}"/>
              </a:ext>
            </a:extLst>
          </p:cNvPr>
          <p:cNvSpPr/>
          <p:nvPr/>
        </p:nvSpPr>
        <p:spPr>
          <a:xfrm>
            <a:off x="0" y="0"/>
            <a:ext cx="3858805"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42950"/>
            <a:endParaRPr lang="pt-PT" sz="1463">
              <a:solidFill>
                <a:srgbClr val="FFFFFF"/>
              </a:solidFill>
            </a:endParaRPr>
          </a:p>
        </p:txBody>
      </p:sp>
      <p:sp>
        <p:nvSpPr>
          <p:cNvPr id="74761" name="Freeform 9"/>
          <p:cNvSpPr>
            <a:spLocks/>
          </p:cNvSpPr>
          <p:nvPr/>
        </p:nvSpPr>
        <p:spPr bwMode="auto">
          <a:xfrm>
            <a:off x="0" y="0"/>
            <a:ext cx="3587615" cy="3176270"/>
          </a:xfrm>
          <a:custGeom>
            <a:avLst/>
            <a:gdLst/>
            <a:ahLst/>
            <a:cxnLst>
              <a:cxn ang="0">
                <a:pos x="0" y="877"/>
              </a:cxn>
              <a:cxn ang="0">
                <a:pos x="0" y="852"/>
              </a:cxn>
              <a:cxn ang="0">
                <a:pos x="0" y="10"/>
              </a:cxn>
              <a:cxn ang="0">
                <a:pos x="0" y="0"/>
              </a:cxn>
              <a:cxn ang="0">
                <a:pos x="37" y="0"/>
              </a:cxn>
              <a:cxn ang="0">
                <a:pos x="1233" y="0"/>
              </a:cxn>
              <a:cxn ang="0">
                <a:pos x="1250" y="9"/>
              </a:cxn>
              <a:cxn ang="0">
                <a:pos x="1350" y="178"/>
              </a:cxn>
              <a:cxn ang="0">
                <a:pos x="1373" y="380"/>
              </a:cxn>
              <a:cxn ang="0">
                <a:pos x="1277" y="541"/>
              </a:cxn>
              <a:cxn ang="0">
                <a:pos x="1269" y="544"/>
              </a:cxn>
              <a:cxn ang="0">
                <a:pos x="1160" y="550"/>
              </a:cxn>
              <a:cxn ang="0">
                <a:pos x="1007" y="624"/>
              </a:cxn>
              <a:cxn ang="0">
                <a:pos x="772" y="775"/>
              </a:cxn>
              <a:cxn ang="0">
                <a:pos x="516" y="921"/>
              </a:cxn>
              <a:cxn ang="0">
                <a:pos x="289" y="988"/>
              </a:cxn>
              <a:cxn ang="0">
                <a:pos x="1" y="879"/>
              </a:cxn>
              <a:cxn ang="0">
                <a:pos x="0" y="877"/>
              </a:cxn>
            </a:cxnLst>
            <a:rect l="0" t="0" r="r" b="b"/>
            <a:pathLst>
              <a:path w="1388" h="998">
                <a:moveTo>
                  <a:pt x="0" y="877"/>
                </a:moveTo>
                <a:cubicBezTo>
                  <a:pt x="0" y="869"/>
                  <a:pt x="0" y="860"/>
                  <a:pt x="0" y="852"/>
                </a:cubicBezTo>
                <a:cubicBezTo>
                  <a:pt x="0" y="571"/>
                  <a:pt x="0" y="290"/>
                  <a:pt x="0" y="10"/>
                </a:cubicBezTo>
                <a:cubicBezTo>
                  <a:pt x="0" y="7"/>
                  <a:pt x="0" y="3"/>
                  <a:pt x="0" y="0"/>
                </a:cubicBezTo>
                <a:cubicBezTo>
                  <a:pt x="12" y="0"/>
                  <a:pt x="25" y="0"/>
                  <a:pt x="37" y="0"/>
                </a:cubicBezTo>
                <a:cubicBezTo>
                  <a:pt x="435" y="0"/>
                  <a:pt x="834" y="0"/>
                  <a:pt x="1233" y="0"/>
                </a:cubicBezTo>
                <a:cubicBezTo>
                  <a:pt x="1241" y="0"/>
                  <a:pt x="1245" y="3"/>
                  <a:pt x="1250" y="9"/>
                </a:cubicBezTo>
                <a:cubicBezTo>
                  <a:pt x="1290" y="61"/>
                  <a:pt x="1325" y="116"/>
                  <a:pt x="1350" y="178"/>
                </a:cubicBezTo>
                <a:cubicBezTo>
                  <a:pt x="1376" y="243"/>
                  <a:pt x="1388" y="310"/>
                  <a:pt x="1373" y="380"/>
                </a:cubicBezTo>
                <a:cubicBezTo>
                  <a:pt x="1359" y="445"/>
                  <a:pt x="1324" y="496"/>
                  <a:pt x="1277" y="541"/>
                </a:cubicBezTo>
                <a:cubicBezTo>
                  <a:pt x="1275" y="543"/>
                  <a:pt x="1273" y="545"/>
                  <a:pt x="1269" y="544"/>
                </a:cubicBezTo>
                <a:cubicBezTo>
                  <a:pt x="1232" y="532"/>
                  <a:pt x="1196" y="539"/>
                  <a:pt x="1160" y="550"/>
                </a:cubicBezTo>
                <a:cubicBezTo>
                  <a:pt x="1106" y="568"/>
                  <a:pt x="1056" y="595"/>
                  <a:pt x="1007" y="624"/>
                </a:cubicBezTo>
                <a:cubicBezTo>
                  <a:pt x="927" y="672"/>
                  <a:pt x="850" y="725"/>
                  <a:pt x="772" y="775"/>
                </a:cubicBezTo>
                <a:cubicBezTo>
                  <a:pt x="689" y="828"/>
                  <a:pt x="605" y="879"/>
                  <a:pt x="516" y="921"/>
                </a:cubicBezTo>
                <a:cubicBezTo>
                  <a:pt x="443" y="954"/>
                  <a:pt x="369" y="980"/>
                  <a:pt x="289" y="988"/>
                </a:cubicBezTo>
                <a:cubicBezTo>
                  <a:pt x="175" y="998"/>
                  <a:pt x="79" y="962"/>
                  <a:pt x="1" y="879"/>
                </a:cubicBezTo>
                <a:cubicBezTo>
                  <a:pt x="0" y="879"/>
                  <a:pt x="0" y="878"/>
                  <a:pt x="0" y="877"/>
                </a:cubicBezTo>
                <a:close/>
              </a:path>
            </a:pathLst>
          </a:custGeom>
          <a:solidFill>
            <a:schemeClr val="tx2"/>
          </a:solidFill>
          <a:ln w="9525">
            <a:noFill/>
            <a:round/>
            <a:headEnd/>
            <a:tailEnd/>
          </a:ln>
        </p:spPr>
        <p:txBody>
          <a:bodyPr vert="horz" wrap="square" lIns="74295" tIns="37148" rIns="74295" bIns="37148" numCol="1" anchor="t" anchorCtr="0" compatLnSpc="1">
            <a:prstTxWarp prst="textNoShape">
              <a:avLst/>
            </a:prstTxWarp>
          </a:bodyPr>
          <a:lstStyle/>
          <a:p>
            <a:pPr defTabSz="742950"/>
            <a:endParaRPr lang="en-GB" sz="1463" dirty="0">
              <a:solidFill>
                <a:prstClr val="black"/>
              </a:solidFill>
            </a:endParaRPr>
          </a:p>
        </p:txBody>
      </p:sp>
      <p:sp>
        <p:nvSpPr>
          <p:cNvPr id="2" name="Title 1"/>
          <p:cNvSpPr>
            <a:spLocks noGrp="1"/>
          </p:cNvSpPr>
          <p:nvPr>
            <p:ph type="title"/>
          </p:nvPr>
        </p:nvSpPr>
        <p:spPr>
          <a:xfrm>
            <a:off x="184721" y="1"/>
            <a:ext cx="2952179" cy="2307771"/>
          </a:xfrm>
          <a:prstGeom prst="rect">
            <a:avLst/>
          </a:prstGeom>
        </p:spPr>
        <p:txBody>
          <a:bodyPr/>
          <a:lstStyle>
            <a:lvl1pPr>
              <a:defRPr>
                <a:solidFill>
                  <a:schemeClr val="bg1"/>
                </a:solidFill>
              </a:defRPr>
            </a:lvl1pPr>
          </a:lstStyle>
          <a:p>
            <a:r>
              <a:rPr lang="fr-FR"/>
              <a:t>Modifiez le style du titre</a:t>
            </a:r>
            <a:endParaRPr lang="en-GB" dirty="0"/>
          </a:p>
        </p:txBody>
      </p:sp>
      <p:sp>
        <p:nvSpPr>
          <p:cNvPr id="14" name="Text Placeholder 7">
            <a:extLst>
              <a:ext uri="{FF2B5EF4-FFF2-40B4-BE49-F238E27FC236}">
                <a16:creationId xmlns="" xmlns:a16="http://schemas.microsoft.com/office/drawing/2014/main" id="{9949BCD6-E419-4ED2-9061-402DD5FF2406}"/>
              </a:ext>
            </a:extLst>
          </p:cNvPr>
          <p:cNvSpPr>
            <a:spLocks noGrp="1"/>
          </p:cNvSpPr>
          <p:nvPr>
            <p:ph type="body" sz="quarter" idx="38" hasCustomPrompt="1"/>
          </p:nvPr>
        </p:nvSpPr>
        <p:spPr>
          <a:xfrm>
            <a:off x="187973" y="3420284"/>
            <a:ext cx="3482858" cy="2993216"/>
          </a:xfrm>
          <a:prstGeom prst="rect">
            <a:avLst/>
          </a:prstGeom>
        </p:spPr>
        <p:txBody>
          <a:bodyPr>
            <a:noAutofit/>
          </a:bodyPr>
          <a:lstStyle>
            <a:lvl1pPr>
              <a:lnSpc>
                <a:spcPct val="100000"/>
              </a:lnSpc>
              <a:defRPr sz="1300"/>
            </a:lvl1pPr>
            <a:lvl2pPr>
              <a:lnSpc>
                <a:spcPct val="100000"/>
              </a:lnSpc>
              <a:defRPr sz="1300"/>
            </a:lvl2pPr>
            <a:lvl3pPr>
              <a:lnSpc>
                <a:spcPct val="100000"/>
              </a:lnSpc>
              <a:defRPr sz="1300"/>
            </a:lvl3pPr>
            <a:lvl4pPr>
              <a:lnSpc>
                <a:spcPct val="100000"/>
              </a:lnSpc>
              <a:defRPr sz="1300"/>
            </a:lvl4pPr>
            <a:lvl5pPr>
              <a:lnSpc>
                <a:spcPct val="100000"/>
              </a:lnSpc>
              <a:defRPr sz="975"/>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5" name="Text Placeholder 4">
            <a:extLst>
              <a:ext uri="{FF2B5EF4-FFF2-40B4-BE49-F238E27FC236}">
                <a16:creationId xmlns="" xmlns:a16="http://schemas.microsoft.com/office/drawing/2014/main" id="{3F6EE60C-2261-45A0-AD6F-B5F767C57B57}"/>
              </a:ext>
            </a:extLst>
          </p:cNvPr>
          <p:cNvSpPr>
            <a:spLocks noGrp="1"/>
          </p:cNvSpPr>
          <p:nvPr>
            <p:ph type="body" sz="quarter" idx="29" hasCustomPrompt="1"/>
          </p:nvPr>
        </p:nvSpPr>
        <p:spPr>
          <a:xfrm>
            <a:off x="5672364" y="518015"/>
            <a:ext cx="3266622" cy="412363"/>
          </a:xfrm>
          <a:prstGeom prst="rect">
            <a:avLst/>
          </a:prstGeom>
          <a:noFill/>
        </p:spPr>
        <p:txBody>
          <a:bodyPr anchor="ctr">
            <a:noAutofit/>
          </a:bodyPr>
          <a:lstStyle>
            <a:lvl1pPr algn="l">
              <a:defRPr sz="1300" b="1">
                <a:solidFill>
                  <a:srgbClr val="0070AD"/>
                </a:solidFill>
              </a:defRPr>
            </a:lvl1pPr>
            <a:lvl2pPr>
              <a:defRPr sz="1138"/>
            </a:lvl2pPr>
            <a:lvl3pPr>
              <a:defRPr sz="975"/>
            </a:lvl3pPr>
            <a:lvl4pPr>
              <a:defRPr sz="894"/>
            </a:lvl4pPr>
            <a:lvl5pPr>
              <a:defRPr sz="894"/>
            </a:lvl5pPr>
          </a:lstStyle>
          <a:p>
            <a:pPr lvl="0"/>
            <a:r>
              <a:rPr lang="en-US" dirty="0"/>
              <a:t>Click to insert title</a:t>
            </a:r>
          </a:p>
        </p:txBody>
      </p:sp>
      <p:sp>
        <p:nvSpPr>
          <p:cNvPr id="16" name="Text Placeholder 7">
            <a:extLst>
              <a:ext uri="{FF2B5EF4-FFF2-40B4-BE49-F238E27FC236}">
                <a16:creationId xmlns="" xmlns:a16="http://schemas.microsoft.com/office/drawing/2014/main" id="{ABE7F41D-73F9-4353-AE3F-71AB8377048D}"/>
              </a:ext>
            </a:extLst>
          </p:cNvPr>
          <p:cNvSpPr>
            <a:spLocks noGrp="1"/>
          </p:cNvSpPr>
          <p:nvPr>
            <p:ph type="body" sz="quarter" idx="30" hasCustomPrompt="1"/>
          </p:nvPr>
        </p:nvSpPr>
        <p:spPr>
          <a:xfrm>
            <a:off x="5672365" y="936969"/>
            <a:ext cx="3266622" cy="1177616"/>
          </a:xfrm>
          <a:prstGeom prst="rect">
            <a:avLst/>
          </a:prstGeom>
        </p:spPr>
        <p:txBody>
          <a:bodyPr>
            <a:noAutofit/>
          </a:bodyPr>
          <a:lstStyle>
            <a:lvl1pPr>
              <a:lnSpc>
                <a:spcPct val="100000"/>
              </a:lnSpc>
              <a:defRPr sz="975"/>
            </a:lvl1pPr>
            <a:lvl2pPr>
              <a:lnSpc>
                <a:spcPct val="100000"/>
              </a:lnSpc>
              <a:defRPr sz="975"/>
            </a:lvl2pPr>
            <a:lvl3pPr>
              <a:lnSpc>
                <a:spcPct val="100000"/>
              </a:lnSpc>
              <a:defRPr sz="975"/>
            </a:lvl3pPr>
            <a:lvl4pPr>
              <a:lnSpc>
                <a:spcPct val="100000"/>
              </a:lnSpc>
              <a:defRPr sz="975"/>
            </a:lvl4pPr>
            <a:lvl5pPr>
              <a:lnSpc>
                <a:spcPct val="100000"/>
              </a:lnSpc>
              <a:defRPr sz="975"/>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7" name="Text Placeholder 4">
            <a:extLst>
              <a:ext uri="{FF2B5EF4-FFF2-40B4-BE49-F238E27FC236}">
                <a16:creationId xmlns="" xmlns:a16="http://schemas.microsoft.com/office/drawing/2014/main" id="{83D9B326-443F-495A-B788-21C48AC85AE2}"/>
              </a:ext>
            </a:extLst>
          </p:cNvPr>
          <p:cNvSpPr>
            <a:spLocks noGrp="1"/>
          </p:cNvSpPr>
          <p:nvPr>
            <p:ph type="body" sz="quarter" idx="31" hasCustomPrompt="1"/>
          </p:nvPr>
        </p:nvSpPr>
        <p:spPr>
          <a:xfrm>
            <a:off x="5672364" y="4647263"/>
            <a:ext cx="3266622" cy="412363"/>
          </a:xfrm>
          <a:prstGeom prst="rect">
            <a:avLst/>
          </a:prstGeom>
          <a:noFill/>
        </p:spPr>
        <p:txBody>
          <a:bodyPr anchor="ctr">
            <a:noAutofit/>
          </a:bodyPr>
          <a:lstStyle>
            <a:lvl1pPr algn="l">
              <a:defRPr sz="1300" b="1">
                <a:solidFill>
                  <a:srgbClr val="0070AD"/>
                </a:solidFill>
              </a:defRPr>
            </a:lvl1pPr>
            <a:lvl2pPr>
              <a:defRPr sz="1138"/>
            </a:lvl2pPr>
            <a:lvl3pPr>
              <a:defRPr sz="975"/>
            </a:lvl3pPr>
            <a:lvl4pPr>
              <a:defRPr sz="894"/>
            </a:lvl4pPr>
            <a:lvl5pPr>
              <a:defRPr sz="894"/>
            </a:lvl5pPr>
          </a:lstStyle>
          <a:p>
            <a:pPr lvl="0"/>
            <a:r>
              <a:rPr lang="en-US" dirty="0"/>
              <a:t>Click to insert title</a:t>
            </a:r>
          </a:p>
        </p:txBody>
      </p:sp>
      <p:sp>
        <p:nvSpPr>
          <p:cNvPr id="18" name="Text Placeholder 7">
            <a:extLst>
              <a:ext uri="{FF2B5EF4-FFF2-40B4-BE49-F238E27FC236}">
                <a16:creationId xmlns="" xmlns:a16="http://schemas.microsoft.com/office/drawing/2014/main" id="{00358894-025F-4D0E-AF6E-F99EDF29800A}"/>
              </a:ext>
            </a:extLst>
          </p:cNvPr>
          <p:cNvSpPr>
            <a:spLocks noGrp="1"/>
          </p:cNvSpPr>
          <p:nvPr>
            <p:ph type="body" sz="quarter" idx="32" hasCustomPrompt="1"/>
          </p:nvPr>
        </p:nvSpPr>
        <p:spPr>
          <a:xfrm>
            <a:off x="5672365" y="5066217"/>
            <a:ext cx="3266622" cy="1177616"/>
          </a:xfrm>
          <a:prstGeom prst="rect">
            <a:avLst/>
          </a:prstGeom>
        </p:spPr>
        <p:txBody>
          <a:bodyPr>
            <a:noAutofit/>
          </a:bodyPr>
          <a:lstStyle>
            <a:lvl1pPr>
              <a:lnSpc>
                <a:spcPct val="100000"/>
              </a:lnSpc>
              <a:defRPr sz="975"/>
            </a:lvl1pPr>
            <a:lvl2pPr>
              <a:lnSpc>
                <a:spcPct val="100000"/>
              </a:lnSpc>
              <a:defRPr sz="975"/>
            </a:lvl2pPr>
            <a:lvl3pPr>
              <a:lnSpc>
                <a:spcPct val="100000"/>
              </a:lnSpc>
              <a:defRPr sz="975"/>
            </a:lvl3pPr>
            <a:lvl4pPr>
              <a:lnSpc>
                <a:spcPct val="100000"/>
              </a:lnSpc>
              <a:defRPr sz="975"/>
            </a:lvl4pPr>
            <a:lvl5pPr>
              <a:lnSpc>
                <a:spcPct val="100000"/>
              </a:lnSpc>
              <a:defRPr sz="975"/>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9" name="Text Placeholder 4">
            <a:extLst>
              <a:ext uri="{FF2B5EF4-FFF2-40B4-BE49-F238E27FC236}">
                <a16:creationId xmlns="" xmlns:a16="http://schemas.microsoft.com/office/drawing/2014/main" id="{EE5AF299-5A92-48E3-B18F-F7FE7AB9EED4}"/>
              </a:ext>
            </a:extLst>
          </p:cNvPr>
          <p:cNvSpPr>
            <a:spLocks noGrp="1"/>
          </p:cNvSpPr>
          <p:nvPr>
            <p:ph type="body" sz="quarter" idx="33" hasCustomPrompt="1"/>
          </p:nvPr>
        </p:nvSpPr>
        <p:spPr>
          <a:xfrm>
            <a:off x="5672364" y="2563382"/>
            <a:ext cx="3266622" cy="412363"/>
          </a:xfrm>
          <a:prstGeom prst="rect">
            <a:avLst/>
          </a:prstGeom>
          <a:noFill/>
        </p:spPr>
        <p:txBody>
          <a:bodyPr anchor="ctr">
            <a:noAutofit/>
          </a:bodyPr>
          <a:lstStyle>
            <a:lvl1pPr algn="l">
              <a:defRPr sz="1300" b="1">
                <a:solidFill>
                  <a:srgbClr val="0070AD"/>
                </a:solidFill>
              </a:defRPr>
            </a:lvl1pPr>
            <a:lvl2pPr>
              <a:defRPr sz="1138"/>
            </a:lvl2pPr>
            <a:lvl3pPr>
              <a:defRPr sz="975"/>
            </a:lvl3pPr>
            <a:lvl4pPr>
              <a:defRPr sz="894"/>
            </a:lvl4pPr>
            <a:lvl5pPr>
              <a:defRPr sz="894"/>
            </a:lvl5pPr>
          </a:lstStyle>
          <a:p>
            <a:pPr lvl="0"/>
            <a:r>
              <a:rPr lang="en-US" dirty="0"/>
              <a:t>Click to insert title</a:t>
            </a:r>
          </a:p>
        </p:txBody>
      </p:sp>
      <p:sp>
        <p:nvSpPr>
          <p:cNvPr id="20" name="Text Placeholder 7">
            <a:extLst>
              <a:ext uri="{FF2B5EF4-FFF2-40B4-BE49-F238E27FC236}">
                <a16:creationId xmlns="" xmlns:a16="http://schemas.microsoft.com/office/drawing/2014/main" id="{F951F368-6540-4675-9A52-0824638E0EF4}"/>
              </a:ext>
            </a:extLst>
          </p:cNvPr>
          <p:cNvSpPr>
            <a:spLocks noGrp="1"/>
          </p:cNvSpPr>
          <p:nvPr>
            <p:ph type="body" sz="quarter" idx="34" hasCustomPrompt="1"/>
          </p:nvPr>
        </p:nvSpPr>
        <p:spPr>
          <a:xfrm>
            <a:off x="5672365" y="2982336"/>
            <a:ext cx="3266622" cy="1177616"/>
          </a:xfrm>
          <a:prstGeom prst="rect">
            <a:avLst/>
          </a:prstGeom>
        </p:spPr>
        <p:txBody>
          <a:bodyPr>
            <a:noAutofit/>
          </a:bodyPr>
          <a:lstStyle>
            <a:lvl1pPr>
              <a:lnSpc>
                <a:spcPct val="100000"/>
              </a:lnSpc>
              <a:defRPr sz="975"/>
            </a:lvl1pPr>
            <a:lvl2pPr>
              <a:lnSpc>
                <a:spcPct val="100000"/>
              </a:lnSpc>
              <a:defRPr sz="975"/>
            </a:lvl2pPr>
            <a:lvl3pPr>
              <a:lnSpc>
                <a:spcPct val="100000"/>
              </a:lnSpc>
              <a:defRPr sz="975"/>
            </a:lvl3pPr>
            <a:lvl4pPr>
              <a:lnSpc>
                <a:spcPct val="100000"/>
              </a:lnSpc>
              <a:defRPr sz="975"/>
            </a:lvl4pPr>
            <a:lvl5pPr>
              <a:lnSpc>
                <a:spcPct val="100000"/>
              </a:lnSpc>
              <a:defRPr sz="975"/>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1" name="Text Placeholder 4">
            <a:extLst>
              <a:ext uri="{FF2B5EF4-FFF2-40B4-BE49-F238E27FC236}">
                <a16:creationId xmlns="" xmlns:a16="http://schemas.microsoft.com/office/drawing/2014/main" id="{B7C16A20-D927-494E-94A9-49AF2E1FA010}"/>
              </a:ext>
            </a:extLst>
          </p:cNvPr>
          <p:cNvSpPr>
            <a:spLocks noGrp="1"/>
          </p:cNvSpPr>
          <p:nvPr>
            <p:ph type="body" sz="quarter" idx="35" hasCustomPrompt="1"/>
          </p:nvPr>
        </p:nvSpPr>
        <p:spPr>
          <a:xfrm>
            <a:off x="4642524" y="1040485"/>
            <a:ext cx="701401" cy="482705"/>
          </a:xfrm>
          <a:prstGeom prst="rect">
            <a:avLst/>
          </a:prstGeom>
          <a:noFill/>
        </p:spPr>
        <p:txBody>
          <a:bodyPr wrap="none" anchor="ctr">
            <a:noAutofit/>
          </a:bodyPr>
          <a:lstStyle>
            <a:lvl1pPr algn="ctr">
              <a:defRPr sz="2925" b="0">
                <a:solidFill>
                  <a:srgbClr val="2C004B"/>
                </a:solidFill>
              </a:defRPr>
            </a:lvl1pPr>
            <a:lvl2pPr>
              <a:defRPr sz="1138"/>
            </a:lvl2pPr>
            <a:lvl3pPr>
              <a:defRPr sz="975"/>
            </a:lvl3pPr>
            <a:lvl4pPr>
              <a:defRPr sz="894"/>
            </a:lvl4pPr>
            <a:lvl5pPr>
              <a:defRPr sz="894"/>
            </a:lvl5pPr>
          </a:lstStyle>
          <a:p>
            <a:pPr lvl="0"/>
            <a:r>
              <a:rPr lang="en-US" dirty="0"/>
              <a:t>Nº</a:t>
            </a:r>
          </a:p>
        </p:txBody>
      </p:sp>
      <p:sp>
        <p:nvSpPr>
          <p:cNvPr id="22" name="Text Placeholder 4">
            <a:extLst>
              <a:ext uri="{FF2B5EF4-FFF2-40B4-BE49-F238E27FC236}">
                <a16:creationId xmlns="" xmlns:a16="http://schemas.microsoft.com/office/drawing/2014/main" id="{936BACCD-6FBF-486E-81CB-3462560DA2CE}"/>
              </a:ext>
            </a:extLst>
          </p:cNvPr>
          <p:cNvSpPr>
            <a:spLocks noGrp="1"/>
          </p:cNvSpPr>
          <p:nvPr>
            <p:ph type="body" sz="quarter" idx="36" hasCustomPrompt="1"/>
          </p:nvPr>
        </p:nvSpPr>
        <p:spPr>
          <a:xfrm>
            <a:off x="4642524" y="2996222"/>
            <a:ext cx="701401" cy="482705"/>
          </a:xfrm>
          <a:prstGeom prst="rect">
            <a:avLst/>
          </a:prstGeom>
          <a:noFill/>
        </p:spPr>
        <p:txBody>
          <a:bodyPr wrap="none" anchor="ctr">
            <a:noAutofit/>
          </a:bodyPr>
          <a:lstStyle>
            <a:lvl1pPr algn="ctr">
              <a:defRPr sz="2925" b="0">
                <a:solidFill>
                  <a:srgbClr val="2C004B"/>
                </a:solidFill>
              </a:defRPr>
            </a:lvl1pPr>
            <a:lvl2pPr>
              <a:defRPr sz="1138"/>
            </a:lvl2pPr>
            <a:lvl3pPr>
              <a:defRPr sz="975"/>
            </a:lvl3pPr>
            <a:lvl4pPr>
              <a:defRPr sz="894"/>
            </a:lvl4pPr>
            <a:lvl5pPr>
              <a:defRPr sz="894"/>
            </a:lvl5pPr>
          </a:lstStyle>
          <a:p>
            <a:pPr lvl="0"/>
            <a:r>
              <a:rPr lang="en-US" dirty="0"/>
              <a:t>Nº</a:t>
            </a:r>
          </a:p>
        </p:txBody>
      </p:sp>
      <p:sp>
        <p:nvSpPr>
          <p:cNvPr id="23" name="Text Placeholder 4">
            <a:extLst>
              <a:ext uri="{FF2B5EF4-FFF2-40B4-BE49-F238E27FC236}">
                <a16:creationId xmlns="" xmlns:a16="http://schemas.microsoft.com/office/drawing/2014/main" id="{48E9C506-31EA-4D04-B660-3B4DB0704112}"/>
              </a:ext>
            </a:extLst>
          </p:cNvPr>
          <p:cNvSpPr>
            <a:spLocks noGrp="1"/>
          </p:cNvSpPr>
          <p:nvPr>
            <p:ph type="body" sz="quarter" idx="37" hasCustomPrompt="1"/>
          </p:nvPr>
        </p:nvSpPr>
        <p:spPr>
          <a:xfrm>
            <a:off x="4642524" y="5107842"/>
            <a:ext cx="701401" cy="482705"/>
          </a:xfrm>
          <a:prstGeom prst="rect">
            <a:avLst/>
          </a:prstGeom>
          <a:noFill/>
        </p:spPr>
        <p:txBody>
          <a:bodyPr wrap="none" anchor="ctr">
            <a:noAutofit/>
          </a:bodyPr>
          <a:lstStyle>
            <a:lvl1pPr algn="ctr">
              <a:defRPr sz="2925" b="0">
                <a:solidFill>
                  <a:srgbClr val="2C004B"/>
                </a:solidFill>
              </a:defRPr>
            </a:lvl1pPr>
            <a:lvl2pPr>
              <a:defRPr sz="1138"/>
            </a:lvl2pPr>
            <a:lvl3pPr>
              <a:defRPr sz="975"/>
            </a:lvl3pPr>
            <a:lvl4pPr>
              <a:defRPr sz="894"/>
            </a:lvl4pPr>
            <a:lvl5pPr>
              <a:defRPr sz="894"/>
            </a:lvl5pPr>
          </a:lstStyle>
          <a:p>
            <a:pPr lvl="0"/>
            <a:r>
              <a:rPr lang="en-US" dirty="0"/>
              <a:t>Nº</a:t>
            </a:r>
          </a:p>
        </p:txBody>
      </p:sp>
    </p:spTree>
    <p:extLst>
      <p:ext uri="{BB962C8B-B14F-4D97-AF65-F5344CB8AC3E}">
        <p14:creationId xmlns:p14="http://schemas.microsoft.com/office/powerpoint/2010/main" val="40649518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Contacts Info">
    <p:spTree>
      <p:nvGrpSpPr>
        <p:cNvPr id="1" name=""/>
        <p:cNvGrpSpPr/>
        <p:nvPr/>
      </p:nvGrpSpPr>
      <p:grpSpPr>
        <a:xfrm>
          <a:off x="0" y="0"/>
          <a:ext cx="0" cy="0"/>
          <a:chOff x="0" y="0"/>
          <a:chExt cx="0" cy="0"/>
        </a:xfrm>
      </p:grpSpPr>
      <p:pic>
        <p:nvPicPr>
          <p:cNvPr id="3" name="Picture 12" descr="OK_Capgemini"/>
          <p:cNvPicPr>
            <a:picLocks noChangeAspect="1" noChangeArrowheads="1"/>
          </p:cNvPicPr>
          <p:nvPr userDrawn="1"/>
        </p:nvPicPr>
        <p:blipFill>
          <a:blip r:embed="rId2" cstate="print">
            <a:clrChange>
              <a:clrFrom>
                <a:srgbClr val="FFFFFF"/>
              </a:clrFrom>
              <a:clrTo>
                <a:srgbClr val="FFFFFF">
                  <a:alpha val="0"/>
                </a:srgbClr>
              </a:clrTo>
            </a:clrChange>
          </a:blip>
          <a:srcRect/>
          <a:stretch>
            <a:fillRect/>
          </a:stretch>
        </p:blipFill>
        <p:spPr bwMode="auto">
          <a:xfrm>
            <a:off x="220663" y="6381770"/>
            <a:ext cx="1558925" cy="339725"/>
          </a:xfrm>
          <a:prstGeom prst="rect">
            <a:avLst/>
          </a:prstGeom>
          <a:noFill/>
          <a:ln w="9525">
            <a:noFill/>
            <a:miter lim="800000"/>
            <a:headEnd/>
            <a:tailEnd/>
          </a:ln>
        </p:spPr>
      </p:pic>
      <p:sp>
        <p:nvSpPr>
          <p:cNvPr id="4" name="Rectangle 26"/>
          <p:cNvSpPr>
            <a:spLocks noChangeArrowheads="1"/>
          </p:cNvSpPr>
          <p:nvPr userDrawn="1"/>
        </p:nvSpPr>
        <p:spPr bwMode="auto">
          <a:xfrm>
            <a:off x="0" y="6286520"/>
            <a:ext cx="9907588" cy="17463"/>
          </a:xfrm>
          <a:prstGeom prst="rect">
            <a:avLst/>
          </a:prstGeom>
          <a:gradFill rotWithShape="1">
            <a:gsLst>
              <a:gs pos="0">
                <a:schemeClr val="tx2">
                  <a:gamma/>
                  <a:tint val="22353"/>
                  <a:invGamma/>
                </a:schemeClr>
              </a:gs>
              <a:gs pos="100000">
                <a:schemeClr val="tx2"/>
              </a:gs>
            </a:gsLst>
            <a:lin ang="0" scaled="1"/>
          </a:gradFill>
          <a:ln w="9525" algn="ctr">
            <a:noFill/>
            <a:miter lim="800000"/>
            <a:headEnd/>
            <a:tailEnd/>
          </a:ln>
          <a:effectLst/>
        </p:spPr>
        <p:txBody>
          <a:bodyPr wrap="none" anchor="ctr"/>
          <a:lstStyle/>
          <a:p>
            <a:pPr algn="ctr" eaLnBrk="0" hangingPunct="0">
              <a:lnSpc>
                <a:spcPct val="85000"/>
              </a:lnSpc>
              <a:defRPr/>
            </a:pPr>
            <a:endParaRPr lang="en-US" dirty="0">
              <a:solidFill>
                <a:prstClr val="black"/>
              </a:solidFill>
            </a:endParaRPr>
          </a:p>
        </p:txBody>
      </p:sp>
      <p:sp>
        <p:nvSpPr>
          <p:cNvPr id="5" name="Freeform 23"/>
          <p:cNvSpPr>
            <a:spLocks/>
          </p:cNvSpPr>
          <p:nvPr/>
        </p:nvSpPr>
        <p:spPr bwMode="auto">
          <a:xfrm>
            <a:off x="0" y="2"/>
            <a:ext cx="3457575" cy="1235075"/>
          </a:xfrm>
          <a:custGeom>
            <a:avLst/>
            <a:gdLst/>
            <a:ahLst/>
            <a:cxnLst>
              <a:cxn ang="0">
                <a:pos x="0" y="0"/>
              </a:cxn>
              <a:cxn ang="0">
                <a:pos x="1" y="405"/>
              </a:cxn>
              <a:cxn ang="0">
                <a:pos x="1048" y="0"/>
              </a:cxn>
              <a:cxn ang="0">
                <a:pos x="0" y="0"/>
              </a:cxn>
            </a:cxnLst>
            <a:rect l="0" t="0" r="r" b="b"/>
            <a:pathLst>
              <a:path w="1048" h="405">
                <a:moveTo>
                  <a:pt x="0" y="0"/>
                </a:moveTo>
                <a:cubicBezTo>
                  <a:pt x="1" y="405"/>
                  <a:pt x="1" y="405"/>
                  <a:pt x="1" y="405"/>
                </a:cubicBezTo>
                <a:cubicBezTo>
                  <a:pt x="32" y="191"/>
                  <a:pt x="804" y="1"/>
                  <a:pt x="1048" y="0"/>
                </a:cubicBezTo>
                <a:lnTo>
                  <a:pt x="0" y="0"/>
                </a:lnTo>
                <a:close/>
              </a:path>
            </a:pathLst>
          </a:custGeom>
          <a:gradFill flip="none" rotWithShape="1">
            <a:gsLst>
              <a:gs pos="0">
                <a:schemeClr val="tx2">
                  <a:shade val="30000"/>
                  <a:satMod val="115000"/>
                </a:schemeClr>
              </a:gs>
              <a:gs pos="50000">
                <a:schemeClr val="tx2">
                  <a:shade val="67500"/>
                  <a:satMod val="115000"/>
                </a:schemeClr>
              </a:gs>
              <a:gs pos="100000">
                <a:schemeClr val="tx2">
                  <a:shade val="100000"/>
                  <a:satMod val="115000"/>
                </a:schemeClr>
              </a:gs>
            </a:gsLst>
            <a:lin ang="16200000" scaled="1"/>
            <a:tileRect/>
          </a:gradFill>
          <a:ln w="9525">
            <a:noFill/>
            <a:round/>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p>
            <a:pPr algn="ctr" eaLnBrk="0" hangingPunct="0">
              <a:lnSpc>
                <a:spcPct val="85000"/>
              </a:lnSpc>
              <a:defRPr/>
            </a:pPr>
            <a:endParaRPr lang="en-US" dirty="0">
              <a:solidFill>
                <a:prstClr val="black"/>
              </a:solidFill>
            </a:endParaRPr>
          </a:p>
        </p:txBody>
      </p:sp>
      <p:sp>
        <p:nvSpPr>
          <p:cNvPr id="2" name="Titre 1"/>
          <p:cNvSpPr>
            <a:spLocks noGrp="1"/>
          </p:cNvSpPr>
          <p:nvPr>
            <p:ph type="title"/>
          </p:nvPr>
        </p:nvSpPr>
        <p:spPr>
          <a:xfrm>
            <a:off x="0" y="409334"/>
            <a:ext cx="9906000" cy="369332"/>
          </a:xfrm>
        </p:spPr>
        <p:txBody>
          <a:bodyPr/>
          <a:lstStyle>
            <a:lvl1pPr>
              <a:defRPr baseline="0">
                <a:solidFill>
                  <a:schemeClr val="tx2"/>
                </a:solidFill>
              </a:defRPr>
            </a:lvl1pPr>
          </a:lstStyle>
          <a:p>
            <a:r>
              <a:rPr lang="en-US" noProof="0" smtClean="0"/>
              <a:t>Click to edit Master title style</a:t>
            </a:r>
            <a:endParaRPr lang="en-US" noProof="0" dirty="0"/>
          </a:p>
        </p:txBody>
      </p:sp>
      <p:sp>
        <p:nvSpPr>
          <p:cNvPr id="8" name="Rectangle 19"/>
          <p:cNvSpPr>
            <a:spLocks noGrp="1" noChangeArrowheads="1"/>
          </p:cNvSpPr>
          <p:nvPr>
            <p:ph type="sldNum" sz="quarter" idx="11"/>
          </p:nvPr>
        </p:nvSpPr>
        <p:spPr>
          <a:xfrm>
            <a:off x="9647238" y="6732608"/>
            <a:ext cx="252412" cy="104775"/>
          </a:xfrm>
          <a:prstGeom prst="rect">
            <a:avLst/>
          </a:prstGeom>
        </p:spPr>
        <p:txBody>
          <a:bodyPr/>
          <a:lstStyle>
            <a:lvl1pPr algn="r" eaLnBrk="0" hangingPunct="0">
              <a:lnSpc>
                <a:spcPct val="85000"/>
              </a:lnSpc>
              <a:defRPr sz="800" b="0">
                <a:solidFill>
                  <a:srgbClr val="000000"/>
                </a:solidFill>
                <a:latin typeface="Arial" charset="0"/>
                <a:cs typeface="Arial" charset="0"/>
              </a:defRPr>
            </a:lvl1pPr>
          </a:lstStyle>
          <a:p>
            <a:pPr fontAlgn="base">
              <a:spcBef>
                <a:spcPct val="0"/>
              </a:spcBef>
              <a:spcAft>
                <a:spcPct val="0"/>
              </a:spcAft>
              <a:defRPr/>
            </a:pPr>
            <a:fld id="{6EB33DB0-12C1-484E-9CAD-F6AE3ED3D3DC}" type="slidenum">
              <a:rPr lang="en-US"/>
              <a:pPr fontAlgn="base">
                <a:spcBef>
                  <a:spcPct val="0"/>
                </a:spcBef>
                <a:spcAft>
                  <a:spcPct val="0"/>
                </a:spcAft>
                <a:defRPr/>
              </a:pPr>
              <a:t>‹#›</a:t>
            </a:fld>
            <a:endParaRPr lang="en-US" dirty="0"/>
          </a:p>
        </p:txBody>
      </p:sp>
      <p:sp>
        <p:nvSpPr>
          <p:cNvPr id="9" name="Rectangle 17"/>
          <p:cNvSpPr>
            <a:spLocks noGrp="1" noChangeArrowheads="1"/>
          </p:cNvSpPr>
          <p:nvPr>
            <p:ph type="dt" sz="half" idx="12"/>
          </p:nvPr>
        </p:nvSpPr>
        <p:spPr>
          <a:xfrm>
            <a:off x="6788156" y="6669360"/>
            <a:ext cx="2879725" cy="165100"/>
          </a:xfrm>
          <a:prstGeom prst="rect">
            <a:avLst/>
          </a:prstGeom>
        </p:spPr>
        <p:txBody>
          <a:bodyPr/>
          <a:lstStyle>
            <a:lvl1pPr algn="r" eaLnBrk="0" hangingPunct="0">
              <a:lnSpc>
                <a:spcPct val="85000"/>
              </a:lnSpc>
              <a:defRPr sz="600" smtClean="0">
                <a:solidFill>
                  <a:schemeClr val="tx1"/>
                </a:solidFill>
              </a:defRPr>
            </a:lvl1pPr>
          </a:lstStyle>
          <a:p>
            <a:pPr fontAlgn="base">
              <a:spcBef>
                <a:spcPct val="0"/>
              </a:spcBef>
              <a:spcAft>
                <a:spcPct val="0"/>
              </a:spcAft>
              <a:defRPr/>
            </a:pPr>
            <a:fld id="{3FA1793A-8C97-4B9D-AC17-F9B0C14AC624}" type="datetime1">
              <a:rPr lang="en-US" smtClean="0">
                <a:solidFill>
                  <a:prstClr val="black"/>
                </a:solidFill>
              </a:rPr>
              <a:t>5/28/2019</a:t>
            </a:fld>
            <a:endParaRPr lang="en-US" dirty="0">
              <a:solidFill>
                <a:prstClr val="black"/>
              </a:solidFill>
            </a:endParaRPr>
          </a:p>
        </p:txBody>
      </p:sp>
      <p:sp>
        <p:nvSpPr>
          <p:cNvPr id="10" name="Rectangle 11"/>
          <p:cNvSpPr>
            <a:spLocks noChangeArrowheads="1"/>
          </p:cNvSpPr>
          <p:nvPr userDrawn="1"/>
        </p:nvSpPr>
        <p:spPr bwMode="auto">
          <a:xfrm>
            <a:off x="7257257" y="6381328"/>
            <a:ext cx="2808312" cy="215444"/>
          </a:xfrm>
          <a:prstGeom prst="rect">
            <a:avLst/>
          </a:prstGeom>
          <a:noFill/>
          <a:ln w="19050">
            <a:noFill/>
            <a:miter lim="800000"/>
            <a:headEnd/>
            <a:tailEnd/>
          </a:ln>
          <a:effectLst/>
        </p:spPr>
        <p:txBody>
          <a:bodyPr wrap="square" lIns="36000" rIns="72000">
            <a:spAutoFit/>
          </a:bodyPr>
          <a:lstStyle/>
          <a:p>
            <a:pPr fontAlgn="base">
              <a:spcBef>
                <a:spcPct val="0"/>
              </a:spcBef>
              <a:spcAft>
                <a:spcPct val="0"/>
              </a:spcAft>
              <a:defRPr/>
            </a:pPr>
            <a:r>
              <a:rPr lang="en-US" sz="800" dirty="0">
                <a:solidFill>
                  <a:prstClr val="black"/>
                </a:solidFill>
              </a:rPr>
              <a:t>IDP Monthly Review - AppsTwo OBU – April 2012</a:t>
            </a: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showMasterSp="0" preserve="1">
  <p:cSld name="Content 6">
    <p:spTree>
      <p:nvGrpSpPr>
        <p:cNvPr id="1" name=""/>
        <p:cNvGrpSpPr/>
        <p:nvPr/>
      </p:nvGrpSpPr>
      <p:grpSpPr>
        <a:xfrm>
          <a:off x="0" y="0"/>
          <a:ext cx="0" cy="0"/>
          <a:chOff x="0" y="0"/>
          <a:chExt cx="0" cy="0"/>
        </a:xfrm>
      </p:grpSpPr>
      <p:graphicFrame>
        <p:nvGraphicFramePr>
          <p:cNvPr id="22" name="Object 21" hidden="1"/>
          <p:cNvGraphicFramePr>
            <a:graphicFrameLocks noChangeAspect="1"/>
          </p:cNvGraphicFramePr>
          <p:nvPr>
            <p:custDataLst>
              <p:tags r:id="rId2"/>
            </p:custDataLst>
          </p:nvPr>
        </p:nvGraphicFramePr>
        <p:xfrm>
          <a:off x="1290" y="1589"/>
          <a:ext cx="1289" cy="1587"/>
        </p:xfrm>
        <a:graphic>
          <a:graphicData uri="http://schemas.openxmlformats.org/presentationml/2006/ole">
            <mc:AlternateContent xmlns:mc="http://schemas.openxmlformats.org/markup-compatibility/2006">
              <mc:Choice xmlns:v="urn:schemas-microsoft-com:vml" Requires="v">
                <p:oleObj spid="_x0000_s348162" name="think-cell Slide" r:id="rId4" imgW="360" imgH="360" progId="">
                  <p:embed/>
                </p:oleObj>
              </mc:Choice>
              <mc:Fallback>
                <p:oleObj name="think-cell Slide" r:id="rId4" imgW="360" imgH="36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90" y="1589"/>
                        <a:ext cx="1289"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6805" name="Freeform 5"/>
          <p:cNvSpPr>
            <a:spLocks/>
          </p:cNvSpPr>
          <p:nvPr/>
        </p:nvSpPr>
        <p:spPr bwMode="auto">
          <a:xfrm>
            <a:off x="5841261" y="0"/>
            <a:ext cx="4064739" cy="1707300"/>
          </a:xfrm>
          <a:custGeom>
            <a:avLst/>
            <a:gdLst/>
            <a:ahLst/>
            <a:cxnLst>
              <a:cxn ang="0">
                <a:pos x="1540" y="721"/>
              </a:cxn>
              <a:cxn ang="0">
                <a:pos x="1505" y="720"/>
              </a:cxn>
              <a:cxn ang="0">
                <a:pos x="1478" y="719"/>
              </a:cxn>
              <a:cxn ang="0">
                <a:pos x="1460" y="718"/>
              </a:cxn>
              <a:cxn ang="0">
                <a:pos x="1448" y="717"/>
              </a:cxn>
              <a:cxn ang="0">
                <a:pos x="1377" y="711"/>
              </a:cxn>
              <a:cxn ang="0">
                <a:pos x="1312" y="704"/>
              </a:cxn>
              <a:cxn ang="0">
                <a:pos x="1218" y="690"/>
              </a:cxn>
              <a:cxn ang="0">
                <a:pos x="1117" y="670"/>
              </a:cxn>
              <a:cxn ang="0">
                <a:pos x="972" y="637"/>
              </a:cxn>
              <a:cxn ang="0">
                <a:pos x="818" y="594"/>
              </a:cxn>
              <a:cxn ang="0">
                <a:pos x="685" y="554"/>
              </a:cxn>
              <a:cxn ang="0">
                <a:pos x="487" y="491"/>
              </a:cxn>
              <a:cxn ang="0">
                <a:pos x="355" y="450"/>
              </a:cxn>
              <a:cxn ang="0">
                <a:pos x="164" y="397"/>
              </a:cxn>
              <a:cxn ang="0">
                <a:pos x="44" y="372"/>
              </a:cxn>
              <a:cxn ang="0">
                <a:pos x="7" y="366"/>
              </a:cxn>
              <a:cxn ang="0">
                <a:pos x="5" y="353"/>
              </a:cxn>
              <a:cxn ang="0">
                <a:pos x="4" y="343"/>
              </a:cxn>
              <a:cxn ang="0">
                <a:pos x="3" y="327"/>
              </a:cxn>
              <a:cxn ang="0">
                <a:pos x="3" y="320"/>
              </a:cxn>
              <a:cxn ang="0">
                <a:pos x="0" y="300"/>
              </a:cxn>
              <a:cxn ang="0">
                <a:pos x="3" y="278"/>
              </a:cxn>
              <a:cxn ang="0">
                <a:pos x="3" y="258"/>
              </a:cxn>
              <a:cxn ang="0">
                <a:pos x="6" y="211"/>
              </a:cxn>
              <a:cxn ang="0">
                <a:pos x="21" y="132"/>
              </a:cxn>
              <a:cxn ang="0">
                <a:pos x="65" y="13"/>
              </a:cxn>
              <a:cxn ang="0">
                <a:pos x="71" y="0"/>
              </a:cxn>
              <a:cxn ang="0">
                <a:pos x="76" y="1"/>
              </a:cxn>
              <a:cxn ang="0">
                <a:pos x="2113" y="1"/>
              </a:cxn>
              <a:cxn ang="0">
                <a:pos x="2108" y="625"/>
              </a:cxn>
              <a:cxn ang="0">
                <a:pos x="1995" y="665"/>
              </a:cxn>
              <a:cxn ang="0">
                <a:pos x="1844" y="700"/>
              </a:cxn>
              <a:cxn ang="0">
                <a:pos x="1745" y="713"/>
              </a:cxn>
              <a:cxn ang="0">
                <a:pos x="1681" y="718"/>
              </a:cxn>
              <a:cxn ang="0">
                <a:pos x="1613" y="720"/>
              </a:cxn>
            </a:cxnLst>
            <a:rect l="0" t="0" r="r" b="b"/>
            <a:pathLst>
              <a:path w="2113" h="721">
                <a:moveTo>
                  <a:pt x="1609" y="721"/>
                </a:moveTo>
                <a:cubicBezTo>
                  <a:pt x="1586" y="721"/>
                  <a:pt x="1563" y="721"/>
                  <a:pt x="1540" y="721"/>
                </a:cubicBezTo>
                <a:cubicBezTo>
                  <a:pt x="1538" y="720"/>
                  <a:pt x="1536" y="720"/>
                  <a:pt x="1533" y="720"/>
                </a:cubicBezTo>
                <a:cubicBezTo>
                  <a:pt x="1524" y="720"/>
                  <a:pt x="1515" y="720"/>
                  <a:pt x="1505" y="720"/>
                </a:cubicBezTo>
                <a:cubicBezTo>
                  <a:pt x="1505" y="720"/>
                  <a:pt x="1504" y="720"/>
                  <a:pt x="1504" y="720"/>
                </a:cubicBezTo>
                <a:cubicBezTo>
                  <a:pt x="1495" y="720"/>
                  <a:pt x="1487" y="720"/>
                  <a:pt x="1478" y="719"/>
                </a:cubicBezTo>
                <a:cubicBezTo>
                  <a:pt x="1478" y="718"/>
                  <a:pt x="1477" y="718"/>
                  <a:pt x="1476" y="719"/>
                </a:cubicBezTo>
                <a:cubicBezTo>
                  <a:pt x="1471" y="719"/>
                  <a:pt x="1465" y="718"/>
                  <a:pt x="1460" y="718"/>
                </a:cubicBezTo>
                <a:cubicBezTo>
                  <a:pt x="1459" y="717"/>
                  <a:pt x="1458" y="717"/>
                  <a:pt x="1458" y="718"/>
                </a:cubicBezTo>
                <a:cubicBezTo>
                  <a:pt x="1454" y="718"/>
                  <a:pt x="1451" y="718"/>
                  <a:pt x="1448" y="717"/>
                </a:cubicBezTo>
                <a:cubicBezTo>
                  <a:pt x="1437" y="717"/>
                  <a:pt x="1426" y="716"/>
                  <a:pt x="1415" y="715"/>
                </a:cubicBezTo>
                <a:cubicBezTo>
                  <a:pt x="1402" y="714"/>
                  <a:pt x="1390" y="713"/>
                  <a:pt x="1377" y="711"/>
                </a:cubicBezTo>
                <a:cubicBezTo>
                  <a:pt x="1370" y="711"/>
                  <a:pt x="1362" y="710"/>
                  <a:pt x="1355" y="709"/>
                </a:cubicBezTo>
                <a:cubicBezTo>
                  <a:pt x="1341" y="707"/>
                  <a:pt x="1326" y="706"/>
                  <a:pt x="1312" y="704"/>
                </a:cubicBezTo>
                <a:cubicBezTo>
                  <a:pt x="1294" y="701"/>
                  <a:pt x="1277" y="699"/>
                  <a:pt x="1259" y="696"/>
                </a:cubicBezTo>
                <a:cubicBezTo>
                  <a:pt x="1245" y="694"/>
                  <a:pt x="1232" y="692"/>
                  <a:pt x="1218" y="690"/>
                </a:cubicBezTo>
                <a:cubicBezTo>
                  <a:pt x="1205" y="687"/>
                  <a:pt x="1192" y="685"/>
                  <a:pt x="1178" y="682"/>
                </a:cubicBezTo>
                <a:cubicBezTo>
                  <a:pt x="1158" y="678"/>
                  <a:pt x="1137" y="675"/>
                  <a:pt x="1117" y="670"/>
                </a:cubicBezTo>
                <a:cubicBezTo>
                  <a:pt x="1098" y="666"/>
                  <a:pt x="1080" y="662"/>
                  <a:pt x="1061" y="658"/>
                </a:cubicBezTo>
                <a:cubicBezTo>
                  <a:pt x="1031" y="651"/>
                  <a:pt x="1002" y="644"/>
                  <a:pt x="972" y="637"/>
                </a:cubicBezTo>
                <a:cubicBezTo>
                  <a:pt x="947" y="630"/>
                  <a:pt x="923" y="624"/>
                  <a:pt x="898" y="617"/>
                </a:cubicBezTo>
                <a:cubicBezTo>
                  <a:pt x="871" y="609"/>
                  <a:pt x="845" y="602"/>
                  <a:pt x="818" y="594"/>
                </a:cubicBezTo>
                <a:cubicBezTo>
                  <a:pt x="797" y="588"/>
                  <a:pt x="775" y="582"/>
                  <a:pt x="754" y="575"/>
                </a:cubicBezTo>
                <a:cubicBezTo>
                  <a:pt x="731" y="568"/>
                  <a:pt x="708" y="561"/>
                  <a:pt x="685" y="554"/>
                </a:cubicBezTo>
                <a:cubicBezTo>
                  <a:pt x="656" y="545"/>
                  <a:pt x="627" y="536"/>
                  <a:pt x="598" y="526"/>
                </a:cubicBezTo>
                <a:cubicBezTo>
                  <a:pt x="561" y="515"/>
                  <a:pt x="524" y="503"/>
                  <a:pt x="487" y="491"/>
                </a:cubicBezTo>
                <a:cubicBezTo>
                  <a:pt x="460" y="482"/>
                  <a:pt x="434" y="474"/>
                  <a:pt x="407" y="466"/>
                </a:cubicBezTo>
                <a:cubicBezTo>
                  <a:pt x="390" y="460"/>
                  <a:pt x="372" y="455"/>
                  <a:pt x="355" y="450"/>
                </a:cubicBezTo>
                <a:cubicBezTo>
                  <a:pt x="321" y="439"/>
                  <a:pt x="287" y="429"/>
                  <a:pt x="254" y="420"/>
                </a:cubicBezTo>
                <a:cubicBezTo>
                  <a:pt x="224" y="412"/>
                  <a:pt x="194" y="404"/>
                  <a:pt x="164" y="397"/>
                </a:cubicBezTo>
                <a:cubicBezTo>
                  <a:pt x="143" y="392"/>
                  <a:pt x="122" y="387"/>
                  <a:pt x="100" y="382"/>
                </a:cubicBezTo>
                <a:cubicBezTo>
                  <a:pt x="81" y="378"/>
                  <a:pt x="63" y="375"/>
                  <a:pt x="44" y="372"/>
                </a:cubicBezTo>
                <a:cubicBezTo>
                  <a:pt x="35" y="371"/>
                  <a:pt x="27" y="370"/>
                  <a:pt x="19" y="368"/>
                </a:cubicBezTo>
                <a:cubicBezTo>
                  <a:pt x="15" y="367"/>
                  <a:pt x="11" y="368"/>
                  <a:pt x="7" y="366"/>
                </a:cubicBezTo>
                <a:cubicBezTo>
                  <a:pt x="7" y="365"/>
                  <a:pt x="7" y="365"/>
                  <a:pt x="6" y="364"/>
                </a:cubicBezTo>
                <a:cubicBezTo>
                  <a:pt x="6" y="360"/>
                  <a:pt x="6" y="357"/>
                  <a:pt x="5" y="353"/>
                </a:cubicBezTo>
                <a:cubicBezTo>
                  <a:pt x="6" y="352"/>
                  <a:pt x="6" y="351"/>
                  <a:pt x="5" y="350"/>
                </a:cubicBezTo>
                <a:cubicBezTo>
                  <a:pt x="4" y="348"/>
                  <a:pt x="4" y="345"/>
                  <a:pt x="4" y="343"/>
                </a:cubicBezTo>
                <a:cubicBezTo>
                  <a:pt x="5" y="341"/>
                  <a:pt x="5" y="339"/>
                  <a:pt x="4" y="337"/>
                </a:cubicBezTo>
                <a:cubicBezTo>
                  <a:pt x="4" y="334"/>
                  <a:pt x="3" y="330"/>
                  <a:pt x="3" y="327"/>
                </a:cubicBezTo>
                <a:cubicBezTo>
                  <a:pt x="4" y="325"/>
                  <a:pt x="4" y="324"/>
                  <a:pt x="3" y="322"/>
                </a:cubicBezTo>
                <a:cubicBezTo>
                  <a:pt x="3" y="321"/>
                  <a:pt x="3" y="321"/>
                  <a:pt x="3" y="320"/>
                </a:cubicBezTo>
                <a:cubicBezTo>
                  <a:pt x="3" y="315"/>
                  <a:pt x="3" y="309"/>
                  <a:pt x="3" y="304"/>
                </a:cubicBezTo>
                <a:cubicBezTo>
                  <a:pt x="3" y="302"/>
                  <a:pt x="2" y="301"/>
                  <a:pt x="0" y="300"/>
                </a:cubicBezTo>
                <a:cubicBezTo>
                  <a:pt x="0" y="295"/>
                  <a:pt x="0" y="289"/>
                  <a:pt x="0" y="283"/>
                </a:cubicBezTo>
                <a:cubicBezTo>
                  <a:pt x="2" y="282"/>
                  <a:pt x="3" y="280"/>
                  <a:pt x="3" y="278"/>
                </a:cubicBezTo>
                <a:cubicBezTo>
                  <a:pt x="3" y="273"/>
                  <a:pt x="3" y="267"/>
                  <a:pt x="3" y="262"/>
                </a:cubicBezTo>
                <a:cubicBezTo>
                  <a:pt x="3" y="261"/>
                  <a:pt x="3" y="259"/>
                  <a:pt x="3" y="258"/>
                </a:cubicBezTo>
                <a:cubicBezTo>
                  <a:pt x="3" y="254"/>
                  <a:pt x="3" y="250"/>
                  <a:pt x="3" y="246"/>
                </a:cubicBezTo>
                <a:cubicBezTo>
                  <a:pt x="4" y="235"/>
                  <a:pt x="5" y="223"/>
                  <a:pt x="6" y="211"/>
                </a:cubicBezTo>
                <a:cubicBezTo>
                  <a:pt x="8" y="198"/>
                  <a:pt x="9" y="185"/>
                  <a:pt x="12" y="172"/>
                </a:cubicBezTo>
                <a:cubicBezTo>
                  <a:pt x="15" y="159"/>
                  <a:pt x="17" y="145"/>
                  <a:pt x="21" y="132"/>
                </a:cubicBezTo>
                <a:cubicBezTo>
                  <a:pt x="26" y="112"/>
                  <a:pt x="32" y="93"/>
                  <a:pt x="39" y="74"/>
                </a:cubicBezTo>
                <a:cubicBezTo>
                  <a:pt x="47" y="53"/>
                  <a:pt x="55" y="33"/>
                  <a:pt x="65" y="13"/>
                </a:cubicBezTo>
                <a:cubicBezTo>
                  <a:pt x="67" y="9"/>
                  <a:pt x="69" y="6"/>
                  <a:pt x="70" y="3"/>
                </a:cubicBezTo>
                <a:cubicBezTo>
                  <a:pt x="71" y="2"/>
                  <a:pt x="71" y="1"/>
                  <a:pt x="71" y="0"/>
                </a:cubicBezTo>
                <a:cubicBezTo>
                  <a:pt x="72" y="0"/>
                  <a:pt x="72" y="0"/>
                  <a:pt x="73" y="0"/>
                </a:cubicBezTo>
                <a:cubicBezTo>
                  <a:pt x="74" y="1"/>
                  <a:pt x="75" y="1"/>
                  <a:pt x="76" y="1"/>
                </a:cubicBezTo>
                <a:cubicBezTo>
                  <a:pt x="78" y="1"/>
                  <a:pt x="80" y="1"/>
                  <a:pt x="82" y="1"/>
                </a:cubicBezTo>
                <a:cubicBezTo>
                  <a:pt x="759" y="1"/>
                  <a:pt x="1436" y="1"/>
                  <a:pt x="2113" y="1"/>
                </a:cubicBezTo>
                <a:cubicBezTo>
                  <a:pt x="2113" y="209"/>
                  <a:pt x="2113" y="416"/>
                  <a:pt x="2113" y="623"/>
                </a:cubicBezTo>
                <a:cubicBezTo>
                  <a:pt x="2111" y="623"/>
                  <a:pt x="2109" y="624"/>
                  <a:pt x="2108" y="625"/>
                </a:cubicBezTo>
                <a:cubicBezTo>
                  <a:pt x="2092" y="632"/>
                  <a:pt x="2077" y="638"/>
                  <a:pt x="2061" y="644"/>
                </a:cubicBezTo>
                <a:cubicBezTo>
                  <a:pt x="2039" y="652"/>
                  <a:pt x="2017" y="659"/>
                  <a:pt x="1995" y="665"/>
                </a:cubicBezTo>
                <a:cubicBezTo>
                  <a:pt x="1968" y="673"/>
                  <a:pt x="1941" y="680"/>
                  <a:pt x="1913" y="686"/>
                </a:cubicBezTo>
                <a:cubicBezTo>
                  <a:pt x="1890" y="691"/>
                  <a:pt x="1867" y="696"/>
                  <a:pt x="1844" y="700"/>
                </a:cubicBezTo>
                <a:cubicBezTo>
                  <a:pt x="1825" y="703"/>
                  <a:pt x="1805" y="706"/>
                  <a:pt x="1786" y="708"/>
                </a:cubicBezTo>
                <a:cubicBezTo>
                  <a:pt x="1772" y="710"/>
                  <a:pt x="1759" y="712"/>
                  <a:pt x="1745" y="713"/>
                </a:cubicBezTo>
                <a:cubicBezTo>
                  <a:pt x="1731" y="715"/>
                  <a:pt x="1717" y="716"/>
                  <a:pt x="1702" y="717"/>
                </a:cubicBezTo>
                <a:cubicBezTo>
                  <a:pt x="1695" y="718"/>
                  <a:pt x="1688" y="718"/>
                  <a:pt x="1681" y="718"/>
                </a:cubicBezTo>
                <a:cubicBezTo>
                  <a:pt x="1669" y="719"/>
                  <a:pt x="1656" y="720"/>
                  <a:pt x="1643" y="720"/>
                </a:cubicBezTo>
                <a:cubicBezTo>
                  <a:pt x="1633" y="720"/>
                  <a:pt x="1623" y="720"/>
                  <a:pt x="1613" y="720"/>
                </a:cubicBezTo>
                <a:cubicBezTo>
                  <a:pt x="1611" y="720"/>
                  <a:pt x="1610" y="721"/>
                  <a:pt x="1609" y="721"/>
                </a:cubicBezTo>
                <a:close/>
              </a:path>
            </a:pathLst>
          </a:custGeom>
          <a:solidFill>
            <a:schemeClr val="accent5"/>
          </a:solidFill>
          <a:ln w="9525">
            <a:noFill/>
            <a:round/>
            <a:headEnd/>
            <a:tailEnd/>
          </a:ln>
        </p:spPr>
        <p:txBody>
          <a:bodyPr vert="horz" wrap="square" lIns="74295" tIns="37148" rIns="74295" bIns="37148" numCol="1" anchor="t" anchorCtr="0" compatLnSpc="1">
            <a:prstTxWarp prst="textNoShape">
              <a:avLst/>
            </a:prstTxWarp>
          </a:bodyPr>
          <a:lstStyle/>
          <a:p>
            <a:pPr defTabSz="742950"/>
            <a:endParaRPr lang="en-GB" sz="1463" dirty="0">
              <a:solidFill>
                <a:prstClr val="black"/>
              </a:solidFill>
            </a:endParaRPr>
          </a:p>
        </p:txBody>
      </p:sp>
      <p:sp>
        <p:nvSpPr>
          <p:cNvPr id="2" name="Title 1"/>
          <p:cNvSpPr>
            <a:spLocks noGrp="1"/>
          </p:cNvSpPr>
          <p:nvPr>
            <p:ph type="title"/>
          </p:nvPr>
        </p:nvSpPr>
        <p:spPr>
          <a:xfrm>
            <a:off x="184721" y="0"/>
            <a:ext cx="5605572" cy="1104900"/>
          </a:xfrm>
          <a:prstGeom prst="rect">
            <a:avLst/>
          </a:prstGeom>
        </p:spPr>
        <p:txBody>
          <a:bodyPr/>
          <a:lstStyle/>
          <a:p>
            <a:r>
              <a:rPr lang="fr-FR"/>
              <a:t>Modifiez le style du titre</a:t>
            </a:r>
            <a:endParaRPr lang="en-GB" dirty="0"/>
          </a:p>
        </p:txBody>
      </p:sp>
      <p:sp>
        <p:nvSpPr>
          <p:cNvPr id="23" name="Text Placeholder 7">
            <a:extLst>
              <a:ext uri="{FF2B5EF4-FFF2-40B4-BE49-F238E27FC236}">
                <a16:creationId xmlns="" xmlns:a16="http://schemas.microsoft.com/office/drawing/2014/main" id="{32047331-01BE-47AE-BC0C-B787B1E9553B}"/>
              </a:ext>
            </a:extLst>
          </p:cNvPr>
          <p:cNvSpPr>
            <a:spLocks noGrp="1"/>
          </p:cNvSpPr>
          <p:nvPr>
            <p:ph type="body" sz="quarter" idx="37" hasCustomPrompt="1"/>
          </p:nvPr>
        </p:nvSpPr>
        <p:spPr>
          <a:xfrm>
            <a:off x="6792686" y="295729"/>
            <a:ext cx="2490969" cy="876300"/>
          </a:xfrm>
          <a:prstGeom prst="rect">
            <a:avLst/>
          </a:prstGeom>
        </p:spPr>
        <p:txBody>
          <a:bodyPr anchor="t">
            <a:noAutofit/>
          </a:bodyPr>
          <a:lstStyle>
            <a:lvl1pPr algn="ctr">
              <a:lnSpc>
                <a:spcPct val="100000"/>
              </a:lnSpc>
              <a:defRPr sz="1300" b="1"/>
            </a:lvl1pPr>
            <a:lvl2pPr>
              <a:lnSpc>
                <a:spcPct val="100000"/>
              </a:lnSpc>
              <a:defRPr sz="1300"/>
            </a:lvl2pPr>
            <a:lvl3pPr>
              <a:lnSpc>
                <a:spcPct val="100000"/>
              </a:lnSpc>
              <a:defRPr sz="1300"/>
            </a:lvl3pPr>
            <a:lvl4pPr>
              <a:lnSpc>
                <a:spcPct val="100000"/>
              </a:lnSpc>
              <a:defRPr sz="1300"/>
            </a:lvl4pPr>
            <a:lvl5pPr>
              <a:lnSpc>
                <a:spcPct val="100000"/>
              </a:lnSpc>
              <a:defRPr sz="1300"/>
            </a:lvl5pPr>
          </a:lstStyle>
          <a:p>
            <a:pPr lvl="0"/>
            <a:r>
              <a:rPr lang="en-US" dirty="0"/>
              <a:t>Click to insert text</a:t>
            </a:r>
          </a:p>
        </p:txBody>
      </p:sp>
      <p:sp>
        <p:nvSpPr>
          <p:cNvPr id="24" name="Freeform 13"/>
          <p:cNvSpPr>
            <a:spLocks/>
          </p:cNvSpPr>
          <p:nvPr/>
        </p:nvSpPr>
        <p:spPr bwMode="auto">
          <a:xfrm>
            <a:off x="9461271" y="334377"/>
            <a:ext cx="224166" cy="226185"/>
          </a:xfrm>
          <a:custGeom>
            <a:avLst/>
            <a:gdLst/>
            <a:ahLst/>
            <a:cxnLst>
              <a:cxn ang="0">
                <a:pos x="125" y="107"/>
              </a:cxn>
              <a:cxn ang="0">
                <a:pos x="188" y="43"/>
              </a:cxn>
              <a:cxn ang="0">
                <a:pos x="141" y="0"/>
              </a:cxn>
              <a:cxn ang="0">
                <a:pos x="49" y="99"/>
              </a:cxn>
              <a:cxn ang="0">
                <a:pos x="0" y="144"/>
              </a:cxn>
              <a:cxn ang="0">
                <a:pos x="37" y="154"/>
              </a:cxn>
              <a:cxn ang="0">
                <a:pos x="125" y="125"/>
              </a:cxn>
              <a:cxn ang="0">
                <a:pos x="81" y="86"/>
              </a:cxn>
              <a:cxn ang="0">
                <a:pos x="125" y="107"/>
              </a:cxn>
            </a:cxnLst>
            <a:rect l="0" t="0" r="r" b="b"/>
            <a:pathLst>
              <a:path w="188" h="154">
                <a:moveTo>
                  <a:pt x="125" y="107"/>
                </a:moveTo>
                <a:cubicBezTo>
                  <a:pt x="160" y="107"/>
                  <a:pt x="188" y="78"/>
                  <a:pt x="188" y="43"/>
                </a:cubicBezTo>
                <a:cubicBezTo>
                  <a:pt x="186" y="28"/>
                  <a:pt x="181" y="0"/>
                  <a:pt x="141" y="0"/>
                </a:cubicBezTo>
                <a:cubicBezTo>
                  <a:pt x="99" y="0"/>
                  <a:pt x="84" y="60"/>
                  <a:pt x="49" y="99"/>
                </a:cubicBezTo>
                <a:cubicBezTo>
                  <a:pt x="47" y="121"/>
                  <a:pt x="26" y="140"/>
                  <a:pt x="0" y="144"/>
                </a:cubicBezTo>
                <a:cubicBezTo>
                  <a:pt x="6" y="150"/>
                  <a:pt x="20" y="154"/>
                  <a:pt x="37" y="154"/>
                </a:cubicBezTo>
                <a:cubicBezTo>
                  <a:pt x="68" y="154"/>
                  <a:pt x="106" y="145"/>
                  <a:pt x="125" y="125"/>
                </a:cubicBezTo>
                <a:cubicBezTo>
                  <a:pt x="99" y="126"/>
                  <a:pt x="82" y="109"/>
                  <a:pt x="81" y="86"/>
                </a:cubicBezTo>
                <a:cubicBezTo>
                  <a:pt x="93" y="101"/>
                  <a:pt x="108" y="107"/>
                  <a:pt x="125" y="107"/>
                </a:cubicBezTo>
              </a:path>
            </a:pathLst>
          </a:custGeom>
          <a:solidFill>
            <a:srgbClr val="12ABDB"/>
          </a:solidFill>
          <a:ln w="9525">
            <a:noFill/>
            <a:round/>
            <a:headEnd/>
            <a:tailEnd/>
          </a:ln>
        </p:spPr>
        <p:txBody>
          <a:bodyPr vert="horz" wrap="square" lIns="74295" tIns="37148" rIns="74295" bIns="37148" numCol="1" anchor="t" anchorCtr="0" compatLnSpc="1">
            <a:prstTxWarp prst="textNoShape">
              <a:avLst/>
            </a:prstTxWarp>
          </a:bodyPr>
          <a:lstStyle/>
          <a:p>
            <a:pPr defTabSz="742950"/>
            <a:endParaRPr lang="en-GB" sz="1463" dirty="0">
              <a:solidFill>
                <a:prstClr val="black"/>
              </a:solidFill>
            </a:endParaRPr>
          </a:p>
        </p:txBody>
      </p:sp>
      <p:sp>
        <p:nvSpPr>
          <p:cNvPr id="25" name="Freeform 14"/>
          <p:cNvSpPr>
            <a:spLocks/>
          </p:cNvSpPr>
          <p:nvPr/>
        </p:nvSpPr>
        <p:spPr bwMode="auto">
          <a:xfrm>
            <a:off x="9344645" y="171573"/>
            <a:ext cx="340792" cy="356676"/>
          </a:xfrm>
          <a:custGeom>
            <a:avLst/>
            <a:gdLst/>
            <a:ahLst/>
            <a:cxnLst>
              <a:cxn ang="0">
                <a:pos x="286" y="152"/>
              </a:cxn>
              <a:cxn ang="0">
                <a:pos x="237" y="51"/>
              </a:cxn>
              <a:cxn ang="0">
                <a:pos x="160" y="3"/>
              </a:cxn>
              <a:cxn ang="0">
                <a:pos x="153" y="0"/>
              </a:cxn>
              <a:cxn ang="0">
                <a:pos x="153" y="0"/>
              </a:cxn>
              <a:cxn ang="0">
                <a:pos x="0" y="158"/>
              </a:cxn>
              <a:cxn ang="0">
                <a:pos x="53" y="236"/>
              </a:cxn>
              <a:cxn ang="0">
                <a:pos x="107" y="237"/>
              </a:cxn>
              <a:cxn ang="0">
                <a:pos x="147" y="210"/>
              </a:cxn>
              <a:cxn ang="0">
                <a:pos x="239" y="111"/>
              </a:cxn>
              <a:cxn ang="0">
                <a:pos x="286" y="154"/>
              </a:cxn>
              <a:cxn ang="0">
                <a:pos x="286" y="152"/>
              </a:cxn>
            </a:cxnLst>
            <a:rect l="0" t="0" r="r" b="b"/>
            <a:pathLst>
              <a:path w="286" h="243">
                <a:moveTo>
                  <a:pt x="286" y="152"/>
                </a:moveTo>
                <a:cubicBezTo>
                  <a:pt x="286" y="112"/>
                  <a:pt x="266" y="78"/>
                  <a:pt x="237" y="51"/>
                </a:cubicBezTo>
                <a:cubicBezTo>
                  <a:pt x="215" y="30"/>
                  <a:pt x="188" y="15"/>
                  <a:pt x="160" y="3"/>
                </a:cubicBezTo>
                <a:cubicBezTo>
                  <a:pt x="158" y="2"/>
                  <a:pt x="156" y="1"/>
                  <a:pt x="153" y="0"/>
                </a:cubicBezTo>
                <a:cubicBezTo>
                  <a:pt x="153" y="0"/>
                  <a:pt x="153" y="0"/>
                  <a:pt x="153" y="0"/>
                </a:cubicBezTo>
                <a:cubicBezTo>
                  <a:pt x="119" y="41"/>
                  <a:pt x="0" y="72"/>
                  <a:pt x="0" y="158"/>
                </a:cubicBezTo>
                <a:cubicBezTo>
                  <a:pt x="0" y="192"/>
                  <a:pt x="21" y="224"/>
                  <a:pt x="53" y="236"/>
                </a:cubicBezTo>
                <a:cubicBezTo>
                  <a:pt x="71" y="243"/>
                  <a:pt x="89" y="243"/>
                  <a:pt x="107" y="237"/>
                </a:cubicBezTo>
                <a:cubicBezTo>
                  <a:pt x="123" y="232"/>
                  <a:pt x="136" y="222"/>
                  <a:pt x="147" y="210"/>
                </a:cubicBezTo>
                <a:cubicBezTo>
                  <a:pt x="182" y="171"/>
                  <a:pt x="197" y="111"/>
                  <a:pt x="239" y="111"/>
                </a:cubicBezTo>
                <a:cubicBezTo>
                  <a:pt x="279" y="111"/>
                  <a:pt x="284" y="139"/>
                  <a:pt x="286" y="154"/>
                </a:cubicBezTo>
                <a:cubicBezTo>
                  <a:pt x="286" y="154"/>
                  <a:pt x="286" y="153"/>
                  <a:pt x="286" y="152"/>
                </a:cubicBezTo>
              </a:path>
            </a:pathLst>
          </a:custGeom>
          <a:solidFill>
            <a:srgbClr val="0070AD"/>
          </a:solidFill>
          <a:ln w="9525">
            <a:noFill/>
            <a:round/>
            <a:headEnd/>
            <a:tailEnd/>
          </a:ln>
        </p:spPr>
        <p:txBody>
          <a:bodyPr vert="horz" wrap="square" lIns="74295" tIns="37148" rIns="74295" bIns="37148" numCol="1" anchor="t" anchorCtr="0" compatLnSpc="1">
            <a:prstTxWarp prst="textNoShape">
              <a:avLst/>
            </a:prstTxWarp>
          </a:bodyPr>
          <a:lstStyle/>
          <a:p>
            <a:pPr defTabSz="742950"/>
            <a:endParaRPr lang="en-GB" sz="1463" dirty="0">
              <a:solidFill>
                <a:prstClr val="black"/>
              </a:solidFill>
            </a:endParaRPr>
          </a:p>
        </p:txBody>
      </p:sp>
    </p:spTree>
    <p:extLst>
      <p:ext uri="{BB962C8B-B14F-4D97-AF65-F5344CB8AC3E}">
        <p14:creationId xmlns:p14="http://schemas.microsoft.com/office/powerpoint/2010/main" val="2641689555"/>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showMasterSp="0" preserve="1" userDrawn="1">
  <p:cSld name="Content 7">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290" y="1589"/>
          <a:ext cx="1289" cy="1587"/>
        </p:xfrm>
        <a:graphic>
          <a:graphicData uri="http://schemas.openxmlformats.org/presentationml/2006/ole">
            <mc:AlternateContent xmlns:mc="http://schemas.openxmlformats.org/markup-compatibility/2006">
              <mc:Choice xmlns:v="urn:schemas-microsoft-com:vml" Requires="v">
                <p:oleObj spid="_x0000_s349186" name="think-cell Slide" r:id="rId4" imgW="360" imgH="360" progId="">
                  <p:embed/>
                </p:oleObj>
              </mc:Choice>
              <mc:Fallback>
                <p:oleObj name="think-cell Slide" r:id="rId4" imgW="360" imgH="36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90" y="1589"/>
                        <a:ext cx="1289"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a:xfrm>
            <a:off x="184721" y="0"/>
            <a:ext cx="8258965" cy="1104900"/>
          </a:xfrm>
          <a:prstGeom prst="rect">
            <a:avLst/>
          </a:prstGeom>
        </p:spPr>
        <p:txBody>
          <a:bodyPr/>
          <a:lstStyle/>
          <a:p>
            <a:r>
              <a:rPr lang="fr-FR"/>
              <a:t>Modifiez le style du titre</a:t>
            </a:r>
            <a:endParaRPr lang="en-GB" dirty="0"/>
          </a:p>
        </p:txBody>
      </p:sp>
      <p:sp>
        <p:nvSpPr>
          <p:cNvPr id="77840" name="Freeform 16"/>
          <p:cNvSpPr>
            <a:spLocks/>
          </p:cNvSpPr>
          <p:nvPr/>
        </p:nvSpPr>
        <p:spPr bwMode="auto">
          <a:xfrm>
            <a:off x="8489578" y="0"/>
            <a:ext cx="1426462" cy="5403134"/>
          </a:xfrm>
          <a:custGeom>
            <a:avLst/>
            <a:gdLst/>
            <a:ahLst/>
            <a:cxnLst>
              <a:cxn ang="0">
                <a:pos x="549" y="29"/>
              </a:cxn>
              <a:cxn ang="0">
                <a:pos x="549" y="18"/>
              </a:cxn>
              <a:cxn ang="0">
                <a:pos x="549" y="10"/>
              </a:cxn>
              <a:cxn ang="0">
                <a:pos x="539" y="1"/>
              </a:cxn>
              <a:cxn ang="0">
                <a:pos x="103" y="1"/>
              </a:cxn>
              <a:cxn ang="0">
                <a:pos x="93" y="2"/>
              </a:cxn>
              <a:cxn ang="0">
                <a:pos x="5" y="75"/>
              </a:cxn>
              <a:cxn ang="0">
                <a:pos x="4" y="85"/>
              </a:cxn>
              <a:cxn ang="0">
                <a:pos x="27" y="154"/>
              </a:cxn>
              <a:cxn ang="0">
                <a:pos x="68" y="421"/>
              </a:cxn>
              <a:cxn ang="0">
                <a:pos x="96" y="764"/>
              </a:cxn>
              <a:cxn ang="0">
                <a:pos x="138" y="1074"/>
              </a:cxn>
              <a:cxn ang="0">
                <a:pos x="227" y="1353"/>
              </a:cxn>
              <a:cxn ang="0">
                <a:pos x="420" y="1611"/>
              </a:cxn>
              <a:cxn ang="0">
                <a:pos x="537" y="1689"/>
              </a:cxn>
              <a:cxn ang="0">
                <a:pos x="544" y="1695"/>
              </a:cxn>
              <a:cxn ang="0">
                <a:pos x="549" y="1691"/>
              </a:cxn>
              <a:cxn ang="0">
                <a:pos x="549" y="1666"/>
              </a:cxn>
              <a:cxn ang="0">
                <a:pos x="549" y="29"/>
              </a:cxn>
            </a:cxnLst>
            <a:rect l="0" t="0" r="r" b="b"/>
            <a:pathLst>
              <a:path w="551" h="1696">
                <a:moveTo>
                  <a:pt x="549" y="29"/>
                </a:moveTo>
                <a:cubicBezTo>
                  <a:pt x="549" y="25"/>
                  <a:pt x="549" y="22"/>
                  <a:pt x="549" y="18"/>
                </a:cubicBezTo>
                <a:cubicBezTo>
                  <a:pt x="549" y="16"/>
                  <a:pt x="549" y="13"/>
                  <a:pt x="549" y="10"/>
                </a:cubicBezTo>
                <a:cubicBezTo>
                  <a:pt x="551" y="2"/>
                  <a:pt x="547" y="1"/>
                  <a:pt x="539" y="1"/>
                </a:cubicBezTo>
                <a:cubicBezTo>
                  <a:pt x="394" y="1"/>
                  <a:pt x="248" y="1"/>
                  <a:pt x="103" y="1"/>
                </a:cubicBezTo>
                <a:cubicBezTo>
                  <a:pt x="100" y="1"/>
                  <a:pt x="96" y="0"/>
                  <a:pt x="93" y="2"/>
                </a:cubicBezTo>
                <a:cubicBezTo>
                  <a:pt x="63" y="25"/>
                  <a:pt x="34" y="50"/>
                  <a:pt x="5" y="75"/>
                </a:cubicBezTo>
                <a:cubicBezTo>
                  <a:pt x="0" y="79"/>
                  <a:pt x="2" y="82"/>
                  <a:pt x="4" y="85"/>
                </a:cubicBezTo>
                <a:cubicBezTo>
                  <a:pt x="13" y="108"/>
                  <a:pt x="20" y="131"/>
                  <a:pt x="27" y="154"/>
                </a:cubicBezTo>
                <a:cubicBezTo>
                  <a:pt x="50" y="242"/>
                  <a:pt x="61" y="331"/>
                  <a:pt x="68" y="421"/>
                </a:cubicBezTo>
                <a:cubicBezTo>
                  <a:pt x="78" y="535"/>
                  <a:pt x="86" y="649"/>
                  <a:pt x="96" y="764"/>
                </a:cubicBezTo>
                <a:cubicBezTo>
                  <a:pt x="104" y="868"/>
                  <a:pt x="117" y="972"/>
                  <a:pt x="138" y="1074"/>
                </a:cubicBezTo>
                <a:cubicBezTo>
                  <a:pt x="158" y="1170"/>
                  <a:pt x="185" y="1264"/>
                  <a:pt x="227" y="1353"/>
                </a:cubicBezTo>
                <a:cubicBezTo>
                  <a:pt x="274" y="1453"/>
                  <a:pt x="336" y="1540"/>
                  <a:pt x="420" y="1611"/>
                </a:cubicBezTo>
                <a:cubicBezTo>
                  <a:pt x="456" y="1641"/>
                  <a:pt x="495" y="1668"/>
                  <a:pt x="537" y="1689"/>
                </a:cubicBezTo>
                <a:cubicBezTo>
                  <a:pt x="538" y="1692"/>
                  <a:pt x="541" y="1693"/>
                  <a:pt x="544" y="1695"/>
                </a:cubicBezTo>
                <a:cubicBezTo>
                  <a:pt x="548" y="1696"/>
                  <a:pt x="550" y="1694"/>
                  <a:pt x="549" y="1691"/>
                </a:cubicBezTo>
                <a:cubicBezTo>
                  <a:pt x="545" y="1683"/>
                  <a:pt x="549" y="1675"/>
                  <a:pt x="549" y="1666"/>
                </a:cubicBezTo>
                <a:cubicBezTo>
                  <a:pt x="549" y="1120"/>
                  <a:pt x="549" y="575"/>
                  <a:pt x="549" y="29"/>
                </a:cubicBezTo>
                <a:close/>
              </a:path>
            </a:pathLst>
          </a:custGeom>
          <a:solidFill>
            <a:schemeClr val="tx2"/>
          </a:solidFill>
          <a:ln w="9525">
            <a:noFill/>
            <a:round/>
            <a:headEnd/>
            <a:tailEnd/>
          </a:ln>
        </p:spPr>
        <p:txBody>
          <a:bodyPr vert="horz" wrap="square" lIns="74295" tIns="37148" rIns="74295" bIns="37148" numCol="1" anchor="t" anchorCtr="0" compatLnSpc="1">
            <a:prstTxWarp prst="textNoShape">
              <a:avLst/>
            </a:prstTxWarp>
          </a:bodyPr>
          <a:lstStyle/>
          <a:p>
            <a:pPr defTabSz="742950"/>
            <a:endParaRPr lang="en-GB" sz="1463" dirty="0">
              <a:solidFill>
                <a:prstClr val="black"/>
              </a:solidFill>
            </a:endParaRPr>
          </a:p>
        </p:txBody>
      </p:sp>
      <p:sp>
        <p:nvSpPr>
          <p:cNvPr id="30" name="Freeform 13"/>
          <p:cNvSpPr>
            <a:spLocks/>
          </p:cNvSpPr>
          <p:nvPr/>
        </p:nvSpPr>
        <p:spPr bwMode="auto">
          <a:xfrm>
            <a:off x="9461271" y="334377"/>
            <a:ext cx="224166" cy="226185"/>
          </a:xfrm>
          <a:custGeom>
            <a:avLst/>
            <a:gdLst/>
            <a:ahLst/>
            <a:cxnLst>
              <a:cxn ang="0">
                <a:pos x="125" y="107"/>
              </a:cxn>
              <a:cxn ang="0">
                <a:pos x="188" y="43"/>
              </a:cxn>
              <a:cxn ang="0">
                <a:pos x="141" y="0"/>
              </a:cxn>
              <a:cxn ang="0">
                <a:pos x="49" y="99"/>
              </a:cxn>
              <a:cxn ang="0">
                <a:pos x="0" y="144"/>
              </a:cxn>
              <a:cxn ang="0">
                <a:pos x="37" y="154"/>
              </a:cxn>
              <a:cxn ang="0">
                <a:pos x="125" y="125"/>
              </a:cxn>
              <a:cxn ang="0">
                <a:pos x="81" y="86"/>
              </a:cxn>
              <a:cxn ang="0">
                <a:pos x="125" y="107"/>
              </a:cxn>
            </a:cxnLst>
            <a:rect l="0" t="0" r="r" b="b"/>
            <a:pathLst>
              <a:path w="188" h="154">
                <a:moveTo>
                  <a:pt x="125" y="107"/>
                </a:moveTo>
                <a:cubicBezTo>
                  <a:pt x="160" y="107"/>
                  <a:pt x="188" y="78"/>
                  <a:pt x="188" y="43"/>
                </a:cubicBezTo>
                <a:cubicBezTo>
                  <a:pt x="186" y="28"/>
                  <a:pt x="181" y="0"/>
                  <a:pt x="141" y="0"/>
                </a:cubicBezTo>
                <a:cubicBezTo>
                  <a:pt x="99" y="0"/>
                  <a:pt x="84" y="60"/>
                  <a:pt x="49" y="99"/>
                </a:cubicBezTo>
                <a:cubicBezTo>
                  <a:pt x="47" y="121"/>
                  <a:pt x="26" y="140"/>
                  <a:pt x="0" y="144"/>
                </a:cubicBezTo>
                <a:cubicBezTo>
                  <a:pt x="6" y="150"/>
                  <a:pt x="20" y="154"/>
                  <a:pt x="37" y="154"/>
                </a:cubicBezTo>
                <a:cubicBezTo>
                  <a:pt x="68" y="154"/>
                  <a:pt x="106" y="145"/>
                  <a:pt x="125" y="125"/>
                </a:cubicBezTo>
                <a:cubicBezTo>
                  <a:pt x="99" y="126"/>
                  <a:pt x="82" y="109"/>
                  <a:pt x="81" y="86"/>
                </a:cubicBezTo>
                <a:cubicBezTo>
                  <a:pt x="93" y="101"/>
                  <a:pt x="108" y="107"/>
                  <a:pt x="125" y="107"/>
                </a:cubicBezTo>
              </a:path>
            </a:pathLst>
          </a:custGeom>
          <a:solidFill>
            <a:srgbClr val="12ABDB"/>
          </a:solidFill>
          <a:ln w="9525">
            <a:noFill/>
            <a:round/>
            <a:headEnd/>
            <a:tailEnd/>
          </a:ln>
        </p:spPr>
        <p:txBody>
          <a:bodyPr vert="horz" wrap="square" lIns="74295" tIns="37148" rIns="74295" bIns="37148" numCol="1" anchor="t" anchorCtr="0" compatLnSpc="1">
            <a:prstTxWarp prst="textNoShape">
              <a:avLst/>
            </a:prstTxWarp>
          </a:bodyPr>
          <a:lstStyle/>
          <a:p>
            <a:pPr defTabSz="742950"/>
            <a:endParaRPr lang="en-GB" sz="1463" dirty="0">
              <a:solidFill>
                <a:prstClr val="black"/>
              </a:solidFill>
            </a:endParaRPr>
          </a:p>
        </p:txBody>
      </p:sp>
      <p:sp>
        <p:nvSpPr>
          <p:cNvPr id="31" name="Freeform 14"/>
          <p:cNvSpPr>
            <a:spLocks/>
          </p:cNvSpPr>
          <p:nvPr/>
        </p:nvSpPr>
        <p:spPr bwMode="auto">
          <a:xfrm>
            <a:off x="9344645" y="171573"/>
            <a:ext cx="340792" cy="356676"/>
          </a:xfrm>
          <a:custGeom>
            <a:avLst/>
            <a:gdLst/>
            <a:ahLst/>
            <a:cxnLst>
              <a:cxn ang="0">
                <a:pos x="286" y="152"/>
              </a:cxn>
              <a:cxn ang="0">
                <a:pos x="237" y="51"/>
              </a:cxn>
              <a:cxn ang="0">
                <a:pos x="160" y="3"/>
              </a:cxn>
              <a:cxn ang="0">
                <a:pos x="153" y="0"/>
              </a:cxn>
              <a:cxn ang="0">
                <a:pos x="153" y="0"/>
              </a:cxn>
              <a:cxn ang="0">
                <a:pos x="0" y="158"/>
              </a:cxn>
              <a:cxn ang="0">
                <a:pos x="53" y="236"/>
              </a:cxn>
              <a:cxn ang="0">
                <a:pos x="107" y="237"/>
              </a:cxn>
              <a:cxn ang="0">
                <a:pos x="147" y="210"/>
              </a:cxn>
              <a:cxn ang="0">
                <a:pos x="239" y="111"/>
              </a:cxn>
              <a:cxn ang="0">
                <a:pos x="286" y="154"/>
              </a:cxn>
              <a:cxn ang="0">
                <a:pos x="286" y="152"/>
              </a:cxn>
            </a:cxnLst>
            <a:rect l="0" t="0" r="r" b="b"/>
            <a:pathLst>
              <a:path w="286" h="243">
                <a:moveTo>
                  <a:pt x="286" y="152"/>
                </a:moveTo>
                <a:cubicBezTo>
                  <a:pt x="286" y="112"/>
                  <a:pt x="266" y="78"/>
                  <a:pt x="237" y="51"/>
                </a:cubicBezTo>
                <a:cubicBezTo>
                  <a:pt x="215" y="30"/>
                  <a:pt x="188" y="15"/>
                  <a:pt x="160" y="3"/>
                </a:cubicBezTo>
                <a:cubicBezTo>
                  <a:pt x="158" y="2"/>
                  <a:pt x="156" y="1"/>
                  <a:pt x="153" y="0"/>
                </a:cubicBezTo>
                <a:cubicBezTo>
                  <a:pt x="153" y="0"/>
                  <a:pt x="153" y="0"/>
                  <a:pt x="153" y="0"/>
                </a:cubicBezTo>
                <a:cubicBezTo>
                  <a:pt x="119" y="41"/>
                  <a:pt x="0" y="72"/>
                  <a:pt x="0" y="158"/>
                </a:cubicBezTo>
                <a:cubicBezTo>
                  <a:pt x="0" y="192"/>
                  <a:pt x="21" y="224"/>
                  <a:pt x="53" y="236"/>
                </a:cubicBezTo>
                <a:cubicBezTo>
                  <a:pt x="71" y="243"/>
                  <a:pt x="89" y="243"/>
                  <a:pt x="107" y="237"/>
                </a:cubicBezTo>
                <a:cubicBezTo>
                  <a:pt x="123" y="232"/>
                  <a:pt x="136" y="222"/>
                  <a:pt x="147" y="210"/>
                </a:cubicBezTo>
                <a:cubicBezTo>
                  <a:pt x="182" y="171"/>
                  <a:pt x="197" y="111"/>
                  <a:pt x="239" y="111"/>
                </a:cubicBezTo>
                <a:cubicBezTo>
                  <a:pt x="279" y="111"/>
                  <a:pt x="284" y="139"/>
                  <a:pt x="286" y="154"/>
                </a:cubicBezTo>
                <a:cubicBezTo>
                  <a:pt x="286" y="154"/>
                  <a:pt x="286" y="153"/>
                  <a:pt x="286" y="152"/>
                </a:cubicBezTo>
              </a:path>
            </a:pathLst>
          </a:custGeom>
          <a:solidFill>
            <a:srgbClr val="0070AD"/>
          </a:solidFill>
          <a:ln w="9525">
            <a:noFill/>
            <a:round/>
            <a:headEnd/>
            <a:tailEnd/>
          </a:ln>
        </p:spPr>
        <p:txBody>
          <a:bodyPr vert="horz" wrap="square" lIns="74295" tIns="37148" rIns="74295" bIns="37148" numCol="1" anchor="t" anchorCtr="0" compatLnSpc="1">
            <a:prstTxWarp prst="textNoShape">
              <a:avLst/>
            </a:prstTxWarp>
          </a:bodyPr>
          <a:lstStyle/>
          <a:p>
            <a:pPr defTabSz="742950"/>
            <a:endParaRPr lang="en-GB" sz="1463" dirty="0">
              <a:solidFill>
                <a:prstClr val="black"/>
              </a:solidFill>
            </a:endParaRPr>
          </a:p>
        </p:txBody>
      </p:sp>
    </p:spTree>
    <p:extLst>
      <p:ext uri="{BB962C8B-B14F-4D97-AF65-F5344CB8AC3E}">
        <p14:creationId xmlns:p14="http://schemas.microsoft.com/office/powerpoint/2010/main" val="3698981606"/>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preserve="1">
  <p:cSld name="1_Content 7">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290" y="1589"/>
          <a:ext cx="1289" cy="1587"/>
        </p:xfrm>
        <a:graphic>
          <a:graphicData uri="http://schemas.openxmlformats.org/presentationml/2006/ole">
            <mc:AlternateContent xmlns:mc="http://schemas.openxmlformats.org/markup-compatibility/2006">
              <mc:Choice xmlns:v="urn:schemas-microsoft-com:vml" Requires="v">
                <p:oleObj spid="_x0000_s350210" name="think-cell Slide" r:id="rId4" imgW="360" imgH="360" progId="">
                  <p:embed/>
                </p:oleObj>
              </mc:Choice>
              <mc:Fallback>
                <p:oleObj name="think-cell Slide" r:id="rId4" imgW="360" imgH="36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90" y="1589"/>
                        <a:ext cx="1289"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 name="Rectangle 3">
            <a:extLst>
              <a:ext uri="{FF2B5EF4-FFF2-40B4-BE49-F238E27FC236}">
                <a16:creationId xmlns="" xmlns:a16="http://schemas.microsoft.com/office/drawing/2014/main" id="{C50C01FB-E2BF-4470-A153-6F7BF3CCF3F9}"/>
              </a:ext>
            </a:extLst>
          </p:cNvPr>
          <p:cNvSpPr/>
          <p:nvPr/>
        </p:nvSpPr>
        <p:spPr>
          <a:xfrm>
            <a:off x="0" y="4437112"/>
            <a:ext cx="9906000" cy="2420888"/>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42950"/>
            <a:endParaRPr lang="pt-PT" sz="1463">
              <a:solidFill>
                <a:srgbClr val="FFFFFF"/>
              </a:solidFill>
            </a:endParaRPr>
          </a:p>
        </p:txBody>
      </p:sp>
      <p:sp>
        <p:nvSpPr>
          <p:cNvPr id="5" name="Text Placeholder 7">
            <a:extLst>
              <a:ext uri="{FF2B5EF4-FFF2-40B4-BE49-F238E27FC236}">
                <a16:creationId xmlns="" xmlns:a16="http://schemas.microsoft.com/office/drawing/2014/main" id="{A4F8F9B7-22AF-440B-AF0A-78B650932C21}"/>
              </a:ext>
            </a:extLst>
          </p:cNvPr>
          <p:cNvSpPr>
            <a:spLocks noGrp="1"/>
          </p:cNvSpPr>
          <p:nvPr>
            <p:ph type="body" sz="quarter" idx="32" hasCustomPrompt="1"/>
          </p:nvPr>
        </p:nvSpPr>
        <p:spPr>
          <a:xfrm>
            <a:off x="697830" y="1927056"/>
            <a:ext cx="7384262" cy="432048"/>
          </a:xfrm>
          <a:prstGeom prst="rect">
            <a:avLst/>
          </a:prstGeom>
        </p:spPr>
        <p:txBody>
          <a:bodyPr anchor="ctr">
            <a:noAutofit/>
          </a:bodyPr>
          <a:lstStyle>
            <a:lvl1pPr>
              <a:lnSpc>
                <a:spcPct val="100000"/>
              </a:lnSpc>
              <a:defRPr sz="1463">
                <a:solidFill>
                  <a:srgbClr val="12ABDB"/>
                </a:solidFill>
              </a:defRPr>
            </a:lvl1pPr>
            <a:lvl2pPr>
              <a:lnSpc>
                <a:spcPct val="100000"/>
              </a:lnSpc>
              <a:defRPr sz="1138"/>
            </a:lvl2pPr>
            <a:lvl3pPr>
              <a:lnSpc>
                <a:spcPct val="100000"/>
              </a:lnSpc>
              <a:defRPr sz="1138"/>
            </a:lvl3pPr>
            <a:lvl4pPr>
              <a:lnSpc>
                <a:spcPct val="100000"/>
              </a:lnSpc>
              <a:defRPr sz="1138"/>
            </a:lvl4pPr>
            <a:lvl5pPr>
              <a:lnSpc>
                <a:spcPct val="100000"/>
              </a:lnSpc>
              <a:defRPr sz="975"/>
            </a:lvl5pPr>
          </a:lstStyle>
          <a:p>
            <a:pPr lvl="0"/>
            <a:r>
              <a:rPr lang="en-US" dirty="0"/>
              <a:t>Click to insert title</a:t>
            </a:r>
          </a:p>
        </p:txBody>
      </p:sp>
      <p:sp>
        <p:nvSpPr>
          <p:cNvPr id="9" name="Text Placeholder 7">
            <a:extLst>
              <a:ext uri="{FF2B5EF4-FFF2-40B4-BE49-F238E27FC236}">
                <a16:creationId xmlns="" xmlns:a16="http://schemas.microsoft.com/office/drawing/2014/main" id="{6343BDF6-D0DB-4726-8EA9-DA3DE0DFDE11}"/>
              </a:ext>
            </a:extLst>
          </p:cNvPr>
          <p:cNvSpPr>
            <a:spLocks noGrp="1"/>
          </p:cNvSpPr>
          <p:nvPr>
            <p:ph type="body" sz="quarter" idx="35" hasCustomPrompt="1"/>
          </p:nvPr>
        </p:nvSpPr>
        <p:spPr>
          <a:xfrm>
            <a:off x="502133" y="5661248"/>
            <a:ext cx="1375115" cy="432048"/>
          </a:xfrm>
          <a:prstGeom prst="rect">
            <a:avLst/>
          </a:prstGeom>
        </p:spPr>
        <p:txBody>
          <a:bodyPr anchor="ctr">
            <a:noAutofit/>
          </a:bodyPr>
          <a:lstStyle>
            <a:lvl1pPr algn="ctr">
              <a:lnSpc>
                <a:spcPct val="85000"/>
              </a:lnSpc>
              <a:defRPr sz="1056">
                <a:solidFill>
                  <a:schemeClr val="tx1"/>
                </a:solidFill>
              </a:defRPr>
            </a:lvl1pPr>
            <a:lvl2pPr>
              <a:lnSpc>
                <a:spcPct val="100000"/>
              </a:lnSpc>
              <a:defRPr sz="1138"/>
            </a:lvl2pPr>
            <a:lvl3pPr>
              <a:lnSpc>
                <a:spcPct val="100000"/>
              </a:lnSpc>
              <a:defRPr sz="1138"/>
            </a:lvl3pPr>
            <a:lvl4pPr>
              <a:lnSpc>
                <a:spcPct val="100000"/>
              </a:lnSpc>
              <a:defRPr sz="1138"/>
            </a:lvl4pPr>
            <a:lvl5pPr>
              <a:lnSpc>
                <a:spcPct val="100000"/>
              </a:lnSpc>
              <a:defRPr sz="975"/>
            </a:lvl5pPr>
          </a:lstStyle>
          <a:p>
            <a:pPr lvl="0"/>
            <a:r>
              <a:rPr lang="en-US" dirty="0"/>
              <a:t>Click to insert text</a:t>
            </a:r>
          </a:p>
        </p:txBody>
      </p:sp>
      <p:sp>
        <p:nvSpPr>
          <p:cNvPr id="10" name="Text Placeholder 7">
            <a:extLst>
              <a:ext uri="{FF2B5EF4-FFF2-40B4-BE49-F238E27FC236}">
                <a16:creationId xmlns="" xmlns:a16="http://schemas.microsoft.com/office/drawing/2014/main" id="{3B423489-C448-4223-A3F1-FAB0DF95C7E0}"/>
              </a:ext>
            </a:extLst>
          </p:cNvPr>
          <p:cNvSpPr>
            <a:spLocks noGrp="1"/>
          </p:cNvSpPr>
          <p:nvPr>
            <p:ph type="body" sz="quarter" idx="36" hasCustomPrompt="1"/>
          </p:nvPr>
        </p:nvSpPr>
        <p:spPr>
          <a:xfrm>
            <a:off x="2000773" y="5661248"/>
            <a:ext cx="1375115" cy="432048"/>
          </a:xfrm>
          <a:prstGeom prst="rect">
            <a:avLst/>
          </a:prstGeom>
        </p:spPr>
        <p:txBody>
          <a:bodyPr anchor="ctr">
            <a:noAutofit/>
          </a:bodyPr>
          <a:lstStyle>
            <a:lvl1pPr algn="ctr">
              <a:lnSpc>
                <a:spcPct val="85000"/>
              </a:lnSpc>
              <a:defRPr sz="1056">
                <a:solidFill>
                  <a:schemeClr val="tx1"/>
                </a:solidFill>
              </a:defRPr>
            </a:lvl1pPr>
            <a:lvl2pPr>
              <a:lnSpc>
                <a:spcPct val="100000"/>
              </a:lnSpc>
              <a:defRPr sz="1138"/>
            </a:lvl2pPr>
            <a:lvl3pPr>
              <a:lnSpc>
                <a:spcPct val="100000"/>
              </a:lnSpc>
              <a:defRPr sz="1138"/>
            </a:lvl3pPr>
            <a:lvl4pPr>
              <a:lnSpc>
                <a:spcPct val="100000"/>
              </a:lnSpc>
              <a:defRPr sz="1138"/>
            </a:lvl4pPr>
            <a:lvl5pPr>
              <a:lnSpc>
                <a:spcPct val="100000"/>
              </a:lnSpc>
              <a:defRPr sz="975"/>
            </a:lvl5pPr>
          </a:lstStyle>
          <a:p>
            <a:pPr lvl="0"/>
            <a:r>
              <a:rPr lang="en-US" dirty="0"/>
              <a:t>Click to insert text</a:t>
            </a:r>
          </a:p>
        </p:txBody>
      </p:sp>
      <p:sp>
        <p:nvSpPr>
          <p:cNvPr id="11" name="Text Placeholder 7">
            <a:extLst>
              <a:ext uri="{FF2B5EF4-FFF2-40B4-BE49-F238E27FC236}">
                <a16:creationId xmlns="" xmlns:a16="http://schemas.microsoft.com/office/drawing/2014/main" id="{415D3B99-29BD-4D4A-BD25-28628B5AD295}"/>
              </a:ext>
            </a:extLst>
          </p:cNvPr>
          <p:cNvSpPr>
            <a:spLocks noGrp="1"/>
          </p:cNvSpPr>
          <p:nvPr>
            <p:ph type="body" sz="quarter" idx="37" hasCustomPrompt="1"/>
          </p:nvPr>
        </p:nvSpPr>
        <p:spPr>
          <a:xfrm>
            <a:off x="3499414" y="5661248"/>
            <a:ext cx="1375115" cy="432048"/>
          </a:xfrm>
          <a:prstGeom prst="rect">
            <a:avLst/>
          </a:prstGeom>
        </p:spPr>
        <p:txBody>
          <a:bodyPr anchor="ctr">
            <a:noAutofit/>
          </a:bodyPr>
          <a:lstStyle>
            <a:lvl1pPr algn="ctr">
              <a:lnSpc>
                <a:spcPct val="85000"/>
              </a:lnSpc>
              <a:defRPr sz="1056">
                <a:solidFill>
                  <a:schemeClr val="tx1"/>
                </a:solidFill>
              </a:defRPr>
            </a:lvl1pPr>
            <a:lvl2pPr>
              <a:lnSpc>
                <a:spcPct val="100000"/>
              </a:lnSpc>
              <a:defRPr sz="1138"/>
            </a:lvl2pPr>
            <a:lvl3pPr>
              <a:lnSpc>
                <a:spcPct val="100000"/>
              </a:lnSpc>
              <a:defRPr sz="1138"/>
            </a:lvl3pPr>
            <a:lvl4pPr>
              <a:lnSpc>
                <a:spcPct val="100000"/>
              </a:lnSpc>
              <a:defRPr sz="1138"/>
            </a:lvl4pPr>
            <a:lvl5pPr>
              <a:lnSpc>
                <a:spcPct val="100000"/>
              </a:lnSpc>
              <a:defRPr sz="975"/>
            </a:lvl5pPr>
          </a:lstStyle>
          <a:p>
            <a:pPr lvl="0"/>
            <a:r>
              <a:rPr lang="en-US" dirty="0"/>
              <a:t>Click to insert text</a:t>
            </a:r>
          </a:p>
        </p:txBody>
      </p:sp>
      <p:sp>
        <p:nvSpPr>
          <p:cNvPr id="12" name="Text Placeholder 7">
            <a:extLst>
              <a:ext uri="{FF2B5EF4-FFF2-40B4-BE49-F238E27FC236}">
                <a16:creationId xmlns="" xmlns:a16="http://schemas.microsoft.com/office/drawing/2014/main" id="{FB92CCBF-AD9B-4B1F-81E0-1F58CD476991}"/>
              </a:ext>
            </a:extLst>
          </p:cNvPr>
          <p:cNvSpPr>
            <a:spLocks noGrp="1"/>
          </p:cNvSpPr>
          <p:nvPr>
            <p:ph type="body" sz="quarter" idx="38" hasCustomPrompt="1"/>
          </p:nvPr>
        </p:nvSpPr>
        <p:spPr>
          <a:xfrm>
            <a:off x="4998055" y="5661248"/>
            <a:ext cx="1375115" cy="432048"/>
          </a:xfrm>
          <a:prstGeom prst="rect">
            <a:avLst/>
          </a:prstGeom>
        </p:spPr>
        <p:txBody>
          <a:bodyPr anchor="ctr">
            <a:noAutofit/>
          </a:bodyPr>
          <a:lstStyle>
            <a:lvl1pPr algn="ctr">
              <a:lnSpc>
                <a:spcPct val="85000"/>
              </a:lnSpc>
              <a:defRPr sz="1056">
                <a:solidFill>
                  <a:schemeClr val="tx1"/>
                </a:solidFill>
              </a:defRPr>
            </a:lvl1pPr>
            <a:lvl2pPr>
              <a:lnSpc>
                <a:spcPct val="100000"/>
              </a:lnSpc>
              <a:defRPr sz="1138"/>
            </a:lvl2pPr>
            <a:lvl3pPr>
              <a:lnSpc>
                <a:spcPct val="100000"/>
              </a:lnSpc>
              <a:defRPr sz="1138"/>
            </a:lvl3pPr>
            <a:lvl4pPr>
              <a:lnSpc>
                <a:spcPct val="100000"/>
              </a:lnSpc>
              <a:defRPr sz="1138"/>
            </a:lvl4pPr>
            <a:lvl5pPr>
              <a:lnSpc>
                <a:spcPct val="100000"/>
              </a:lnSpc>
              <a:defRPr sz="975"/>
            </a:lvl5pPr>
          </a:lstStyle>
          <a:p>
            <a:pPr lvl="0"/>
            <a:r>
              <a:rPr lang="en-US" dirty="0"/>
              <a:t>Click to insert text</a:t>
            </a:r>
          </a:p>
        </p:txBody>
      </p:sp>
      <p:sp>
        <p:nvSpPr>
          <p:cNvPr id="13" name="Text Placeholder 7">
            <a:extLst>
              <a:ext uri="{FF2B5EF4-FFF2-40B4-BE49-F238E27FC236}">
                <a16:creationId xmlns="" xmlns:a16="http://schemas.microsoft.com/office/drawing/2014/main" id="{429263E9-C628-4DAE-AAF4-D4C456E5A7F2}"/>
              </a:ext>
            </a:extLst>
          </p:cNvPr>
          <p:cNvSpPr>
            <a:spLocks noGrp="1"/>
          </p:cNvSpPr>
          <p:nvPr>
            <p:ph type="body" sz="quarter" idx="39" hasCustomPrompt="1"/>
          </p:nvPr>
        </p:nvSpPr>
        <p:spPr>
          <a:xfrm>
            <a:off x="6496696" y="5661248"/>
            <a:ext cx="1375115" cy="432048"/>
          </a:xfrm>
          <a:prstGeom prst="rect">
            <a:avLst/>
          </a:prstGeom>
        </p:spPr>
        <p:txBody>
          <a:bodyPr anchor="ctr">
            <a:noAutofit/>
          </a:bodyPr>
          <a:lstStyle>
            <a:lvl1pPr algn="ctr">
              <a:lnSpc>
                <a:spcPct val="85000"/>
              </a:lnSpc>
              <a:defRPr sz="1056">
                <a:solidFill>
                  <a:schemeClr val="tx1"/>
                </a:solidFill>
              </a:defRPr>
            </a:lvl1pPr>
            <a:lvl2pPr>
              <a:lnSpc>
                <a:spcPct val="100000"/>
              </a:lnSpc>
              <a:defRPr sz="1138"/>
            </a:lvl2pPr>
            <a:lvl3pPr>
              <a:lnSpc>
                <a:spcPct val="100000"/>
              </a:lnSpc>
              <a:defRPr sz="1138"/>
            </a:lvl3pPr>
            <a:lvl4pPr>
              <a:lnSpc>
                <a:spcPct val="100000"/>
              </a:lnSpc>
              <a:defRPr sz="1138"/>
            </a:lvl4pPr>
            <a:lvl5pPr>
              <a:lnSpc>
                <a:spcPct val="100000"/>
              </a:lnSpc>
              <a:defRPr sz="975"/>
            </a:lvl5pPr>
          </a:lstStyle>
          <a:p>
            <a:pPr lvl="0"/>
            <a:r>
              <a:rPr lang="en-US" dirty="0"/>
              <a:t>Click to insert text</a:t>
            </a:r>
          </a:p>
        </p:txBody>
      </p:sp>
      <p:sp>
        <p:nvSpPr>
          <p:cNvPr id="14" name="Text Placeholder 7">
            <a:extLst>
              <a:ext uri="{FF2B5EF4-FFF2-40B4-BE49-F238E27FC236}">
                <a16:creationId xmlns="" xmlns:a16="http://schemas.microsoft.com/office/drawing/2014/main" id="{266B7D82-19EF-4C8A-8D75-AEA2758E426F}"/>
              </a:ext>
            </a:extLst>
          </p:cNvPr>
          <p:cNvSpPr>
            <a:spLocks noGrp="1"/>
          </p:cNvSpPr>
          <p:nvPr>
            <p:ph type="body" sz="quarter" idx="40" hasCustomPrompt="1"/>
          </p:nvPr>
        </p:nvSpPr>
        <p:spPr>
          <a:xfrm>
            <a:off x="7995338" y="5661248"/>
            <a:ext cx="1375115" cy="432048"/>
          </a:xfrm>
          <a:prstGeom prst="rect">
            <a:avLst/>
          </a:prstGeom>
        </p:spPr>
        <p:txBody>
          <a:bodyPr anchor="ctr">
            <a:noAutofit/>
          </a:bodyPr>
          <a:lstStyle>
            <a:lvl1pPr algn="ctr">
              <a:lnSpc>
                <a:spcPct val="85000"/>
              </a:lnSpc>
              <a:defRPr sz="1056">
                <a:solidFill>
                  <a:schemeClr val="tx1"/>
                </a:solidFill>
              </a:defRPr>
            </a:lvl1pPr>
            <a:lvl2pPr>
              <a:lnSpc>
                <a:spcPct val="100000"/>
              </a:lnSpc>
              <a:defRPr sz="1138"/>
            </a:lvl2pPr>
            <a:lvl3pPr>
              <a:lnSpc>
                <a:spcPct val="100000"/>
              </a:lnSpc>
              <a:defRPr sz="1138"/>
            </a:lvl3pPr>
            <a:lvl4pPr>
              <a:lnSpc>
                <a:spcPct val="100000"/>
              </a:lnSpc>
              <a:defRPr sz="1138"/>
            </a:lvl4pPr>
            <a:lvl5pPr>
              <a:lnSpc>
                <a:spcPct val="100000"/>
              </a:lnSpc>
              <a:defRPr sz="975"/>
            </a:lvl5pPr>
          </a:lstStyle>
          <a:p>
            <a:pPr lvl="0"/>
            <a:r>
              <a:rPr lang="en-US" dirty="0"/>
              <a:t>Click to insert text</a:t>
            </a:r>
          </a:p>
        </p:txBody>
      </p:sp>
      <p:sp>
        <p:nvSpPr>
          <p:cNvPr id="2" name="Title 1"/>
          <p:cNvSpPr>
            <a:spLocks noGrp="1"/>
          </p:cNvSpPr>
          <p:nvPr>
            <p:ph type="title"/>
          </p:nvPr>
        </p:nvSpPr>
        <p:spPr>
          <a:xfrm>
            <a:off x="184721" y="0"/>
            <a:ext cx="8258965" cy="1104900"/>
          </a:xfrm>
          <a:prstGeom prst="rect">
            <a:avLst/>
          </a:prstGeom>
        </p:spPr>
        <p:txBody>
          <a:bodyPr/>
          <a:lstStyle/>
          <a:p>
            <a:r>
              <a:rPr lang="fr-FR"/>
              <a:t>Modifiez le style du titre</a:t>
            </a:r>
            <a:endParaRPr lang="en-GB" dirty="0"/>
          </a:p>
        </p:txBody>
      </p:sp>
      <p:sp>
        <p:nvSpPr>
          <p:cNvPr id="77840" name="Freeform 16"/>
          <p:cNvSpPr>
            <a:spLocks/>
          </p:cNvSpPr>
          <p:nvPr/>
        </p:nvSpPr>
        <p:spPr bwMode="auto">
          <a:xfrm>
            <a:off x="8489578" y="0"/>
            <a:ext cx="1426462" cy="5403134"/>
          </a:xfrm>
          <a:custGeom>
            <a:avLst/>
            <a:gdLst/>
            <a:ahLst/>
            <a:cxnLst>
              <a:cxn ang="0">
                <a:pos x="549" y="29"/>
              </a:cxn>
              <a:cxn ang="0">
                <a:pos x="549" y="18"/>
              </a:cxn>
              <a:cxn ang="0">
                <a:pos x="549" y="10"/>
              </a:cxn>
              <a:cxn ang="0">
                <a:pos x="539" y="1"/>
              </a:cxn>
              <a:cxn ang="0">
                <a:pos x="103" y="1"/>
              </a:cxn>
              <a:cxn ang="0">
                <a:pos x="93" y="2"/>
              </a:cxn>
              <a:cxn ang="0">
                <a:pos x="5" y="75"/>
              </a:cxn>
              <a:cxn ang="0">
                <a:pos x="4" y="85"/>
              </a:cxn>
              <a:cxn ang="0">
                <a:pos x="27" y="154"/>
              </a:cxn>
              <a:cxn ang="0">
                <a:pos x="68" y="421"/>
              </a:cxn>
              <a:cxn ang="0">
                <a:pos x="96" y="764"/>
              </a:cxn>
              <a:cxn ang="0">
                <a:pos x="138" y="1074"/>
              </a:cxn>
              <a:cxn ang="0">
                <a:pos x="227" y="1353"/>
              </a:cxn>
              <a:cxn ang="0">
                <a:pos x="420" y="1611"/>
              </a:cxn>
              <a:cxn ang="0">
                <a:pos x="537" y="1689"/>
              </a:cxn>
              <a:cxn ang="0">
                <a:pos x="544" y="1695"/>
              </a:cxn>
              <a:cxn ang="0">
                <a:pos x="549" y="1691"/>
              </a:cxn>
              <a:cxn ang="0">
                <a:pos x="549" y="1666"/>
              </a:cxn>
              <a:cxn ang="0">
                <a:pos x="549" y="29"/>
              </a:cxn>
            </a:cxnLst>
            <a:rect l="0" t="0" r="r" b="b"/>
            <a:pathLst>
              <a:path w="551" h="1696">
                <a:moveTo>
                  <a:pt x="549" y="29"/>
                </a:moveTo>
                <a:cubicBezTo>
                  <a:pt x="549" y="25"/>
                  <a:pt x="549" y="22"/>
                  <a:pt x="549" y="18"/>
                </a:cubicBezTo>
                <a:cubicBezTo>
                  <a:pt x="549" y="16"/>
                  <a:pt x="549" y="13"/>
                  <a:pt x="549" y="10"/>
                </a:cubicBezTo>
                <a:cubicBezTo>
                  <a:pt x="551" y="2"/>
                  <a:pt x="547" y="1"/>
                  <a:pt x="539" y="1"/>
                </a:cubicBezTo>
                <a:cubicBezTo>
                  <a:pt x="394" y="1"/>
                  <a:pt x="248" y="1"/>
                  <a:pt x="103" y="1"/>
                </a:cubicBezTo>
                <a:cubicBezTo>
                  <a:pt x="100" y="1"/>
                  <a:pt x="96" y="0"/>
                  <a:pt x="93" y="2"/>
                </a:cubicBezTo>
                <a:cubicBezTo>
                  <a:pt x="63" y="25"/>
                  <a:pt x="34" y="50"/>
                  <a:pt x="5" y="75"/>
                </a:cubicBezTo>
                <a:cubicBezTo>
                  <a:pt x="0" y="79"/>
                  <a:pt x="2" y="82"/>
                  <a:pt x="4" y="85"/>
                </a:cubicBezTo>
                <a:cubicBezTo>
                  <a:pt x="13" y="108"/>
                  <a:pt x="20" y="131"/>
                  <a:pt x="27" y="154"/>
                </a:cubicBezTo>
                <a:cubicBezTo>
                  <a:pt x="50" y="242"/>
                  <a:pt x="61" y="331"/>
                  <a:pt x="68" y="421"/>
                </a:cubicBezTo>
                <a:cubicBezTo>
                  <a:pt x="78" y="535"/>
                  <a:pt x="86" y="649"/>
                  <a:pt x="96" y="764"/>
                </a:cubicBezTo>
                <a:cubicBezTo>
                  <a:pt x="104" y="868"/>
                  <a:pt x="117" y="972"/>
                  <a:pt x="138" y="1074"/>
                </a:cubicBezTo>
                <a:cubicBezTo>
                  <a:pt x="158" y="1170"/>
                  <a:pt x="185" y="1264"/>
                  <a:pt x="227" y="1353"/>
                </a:cubicBezTo>
                <a:cubicBezTo>
                  <a:pt x="274" y="1453"/>
                  <a:pt x="336" y="1540"/>
                  <a:pt x="420" y="1611"/>
                </a:cubicBezTo>
                <a:cubicBezTo>
                  <a:pt x="456" y="1641"/>
                  <a:pt x="495" y="1668"/>
                  <a:pt x="537" y="1689"/>
                </a:cubicBezTo>
                <a:cubicBezTo>
                  <a:pt x="538" y="1692"/>
                  <a:pt x="541" y="1693"/>
                  <a:pt x="544" y="1695"/>
                </a:cubicBezTo>
                <a:cubicBezTo>
                  <a:pt x="548" y="1696"/>
                  <a:pt x="550" y="1694"/>
                  <a:pt x="549" y="1691"/>
                </a:cubicBezTo>
                <a:cubicBezTo>
                  <a:pt x="545" y="1683"/>
                  <a:pt x="549" y="1675"/>
                  <a:pt x="549" y="1666"/>
                </a:cubicBezTo>
                <a:cubicBezTo>
                  <a:pt x="549" y="1120"/>
                  <a:pt x="549" y="575"/>
                  <a:pt x="549" y="29"/>
                </a:cubicBezTo>
                <a:close/>
              </a:path>
            </a:pathLst>
          </a:custGeom>
          <a:solidFill>
            <a:schemeClr val="tx2"/>
          </a:solidFill>
          <a:ln w="9525">
            <a:noFill/>
            <a:round/>
            <a:headEnd/>
            <a:tailEnd/>
          </a:ln>
        </p:spPr>
        <p:txBody>
          <a:bodyPr vert="horz" wrap="square" lIns="74295" tIns="37148" rIns="74295" bIns="37148" numCol="1" anchor="t" anchorCtr="0" compatLnSpc="1">
            <a:prstTxWarp prst="textNoShape">
              <a:avLst/>
            </a:prstTxWarp>
          </a:bodyPr>
          <a:lstStyle/>
          <a:p>
            <a:pPr defTabSz="742950"/>
            <a:endParaRPr lang="en-GB" sz="1463" dirty="0">
              <a:solidFill>
                <a:prstClr val="black"/>
              </a:solidFill>
            </a:endParaRPr>
          </a:p>
        </p:txBody>
      </p:sp>
      <p:sp>
        <p:nvSpPr>
          <p:cNvPr id="30" name="Freeform 13"/>
          <p:cNvSpPr>
            <a:spLocks/>
          </p:cNvSpPr>
          <p:nvPr/>
        </p:nvSpPr>
        <p:spPr bwMode="auto">
          <a:xfrm>
            <a:off x="9461271" y="334377"/>
            <a:ext cx="224166" cy="226185"/>
          </a:xfrm>
          <a:custGeom>
            <a:avLst/>
            <a:gdLst/>
            <a:ahLst/>
            <a:cxnLst>
              <a:cxn ang="0">
                <a:pos x="125" y="107"/>
              </a:cxn>
              <a:cxn ang="0">
                <a:pos x="188" y="43"/>
              </a:cxn>
              <a:cxn ang="0">
                <a:pos x="141" y="0"/>
              </a:cxn>
              <a:cxn ang="0">
                <a:pos x="49" y="99"/>
              </a:cxn>
              <a:cxn ang="0">
                <a:pos x="0" y="144"/>
              </a:cxn>
              <a:cxn ang="0">
                <a:pos x="37" y="154"/>
              </a:cxn>
              <a:cxn ang="0">
                <a:pos x="125" y="125"/>
              </a:cxn>
              <a:cxn ang="0">
                <a:pos x="81" y="86"/>
              </a:cxn>
              <a:cxn ang="0">
                <a:pos x="125" y="107"/>
              </a:cxn>
            </a:cxnLst>
            <a:rect l="0" t="0" r="r" b="b"/>
            <a:pathLst>
              <a:path w="188" h="154">
                <a:moveTo>
                  <a:pt x="125" y="107"/>
                </a:moveTo>
                <a:cubicBezTo>
                  <a:pt x="160" y="107"/>
                  <a:pt x="188" y="78"/>
                  <a:pt x="188" y="43"/>
                </a:cubicBezTo>
                <a:cubicBezTo>
                  <a:pt x="186" y="28"/>
                  <a:pt x="181" y="0"/>
                  <a:pt x="141" y="0"/>
                </a:cubicBezTo>
                <a:cubicBezTo>
                  <a:pt x="99" y="0"/>
                  <a:pt x="84" y="60"/>
                  <a:pt x="49" y="99"/>
                </a:cubicBezTo>
                <a:cubicBezTo>
                  <a:pt x="47" y="121"/>
                  <a:pt x="26" y="140"/>
                  <a:pt x="0" y="144"/>
                </a:cubicBezTo>
                <a:cubicBezTo>
                  <a:pt x="6" y="150"/>
                  <a:pt x="20" y="154"/>
                  <a:pt x="37" y="154"/>
                </a:cubicBezTo>
                <a:cubicBezTo>
                  <a:pt x="68" y="154"/>
                  <a:pt x="106" y="145"/>
                  <a:pt x="125" y="125"/>
                </a:cubicBezTo>
                <a:cubicBezTo>
                  <a:pt x="99" y="126"/>
                  <a:pt x="82" y="109"/>
                  <a:pt x="81" y="86"/>
                </a:cubicBezTo>
                <a:cubicBezTo>
                  <a:pt x="93" y="101"/>
                  <a:pt x="108" y="107"/>
                  <a:pt x="125" y="107"/>
                </a:cubicBezTo>
              </a:path>
            </a:pathLst>
          </a:custGeom>
          <a:solidFill>
            <a:srgbClr val="12ABDB"/>
          </a:solidFill>
          <a:ln w="9525">
            <a:noFill/>
            <a:round/>
            <a:headEnd/>
            <a:tailEnd/>
          </a:ln>
        </p:spPr>
        <p:txBody>
          <a:bodyPr vert="horz" wrap="square" lIns="74295" tIns="37148" rIns="74295" bIns="37148" numCol="1" anchor="t" anchorCtr="0" compatLnSpc="1">
            <a:prstTxWarp prst="textNoShape">
              <a:avLst/>
            </a:prstTxWarp>
          </a:bodyPr>
          <a:lstStyle/>
          <a:p>
            <a:pPr defTabSz="742950"/>
            <a:endParaRPr lang="en-GB" sz="1463" dirty="0">
              <a:solidFill>
                <a:prstClr val="black"/>
              </a:solidFill>
            </a:endParaRPr>
          </a:p>
        </p:txBody>
      </p:sp>
      <p:sp>
        <p:nvSpPr>
          <p:cNvPr id="31" name="Freeform 14"/>
          <p:cNvSpPr>
            <a:spLocks/>
          </p:cNvSpPr>
          <p:nvPr/>
        </p:nvSpPr>
        <p:spPr bwMode="auto">
          <a:xfrm>
            <a:off x="9344645" y="171573"/>
            <a:ext cx="340792" cy="356676"/>
          </a:xfrm>
          <a:custGeom>
            <a:avLst/>
            <a:gdLst/>
            <a:ahLst/>
            <a:cxnLst>
              <a:cxn ang="0">
                <a:pos x="286" y="152"/>
              </a:cxn>
              <a:cxn ang="0">
                <a:pos x="237" y="51"/>
              </a:cxn>
              <a:cxn ang="0">
                <a:pos x="160" y="3"/>
              </a:cxn>
              <a:cxn ang="0">
                <a:pos x="153" y="0"/>
              </a:cxn>
              <a:cxn ang="0">
                <a:pos x="153" y="0"/>
              </a:cxn>
              <a:cxn ang="0">
                <a:pos x="0" y="158"/>
              </a:cxn>
              <a:cxn ang="0">
                <a:pos x="53" y="236"/>
              </a:cxn>
              <a:cxn ang="0">
                <a:pos x="107" y="237"/>
              </a:cxn>
              <a:cxn ang="0">
                <a:pos x="147" y="210"/>
              </a:cxn>
              <a:cxn ang="0">
                <a:pos x="239" y="111"/>
              </a:cxn>
              <a:cxn ang="0">
                <a:pos x="286" y="154"/>
              </a:cxn>
              <a:cxn ang="0">
                <a:pos x="286" y="152"/>
              </a:cxn>
            </a:cxnLst>
            <a:rect l="0" t="0" r="r" b="b"/>
            <a:pathLst>
              <a:path w="286" h="243">
                <a:moveTo>
                  <a:pt x="286" y="152"/>
                </a:moveTo>
                <a:cubicBezTo>
                  <a:pt x="286" y="112"/>
                  <a:pt x="266" y="78"/>
                  <a:pt x="237" y="51"/>
                </a:cubicBezTo>
                <a:cubicBezTo>
                  <a:pt x="215" y="30"/>
                  <a:pt x="188" y="15"/>
                  <a:pt x="160" y="3"/>
                </a:cubicBezTo>
                <a:cubicBezTo>
                  <a:pt x="158" y="2"/>
                  <a:pt x="156" y="1"/>
                  <a:pt x="153" y="0"/>
                </a:cubicBezTo>
                <a:cubicBezTo>
                  <a:pt x="153" y="0"/>
                  <a:pt x="153" y="0"/>
                  <a:pt x="153" y="0"/>
                </a:cubicBezTo>
                <a:cubicBezTo>
                  <a:pt x="119" y="41"/>
                  <a:pt x="0" y="72"/>
                  <a:pt x="0" y="158"/>
                </a:cubicBezTo>
                <a:cubicBezTo>
                  <a:pt x="0" y="192"/>
                  <a:pt x="21" y="224"/>
                  <a:pt x="53" y="236"/>
                </a:cubicBezTo>
                <a:cubicBezTo>
                  <a:pt x="71" y="243"/>
                  <a:pt x="89" y="243"/>
                  <a:pt x="107" y="237"/>
                </a:cubicBezTo>
                <a:cubicBezTo>
                  <a:pt x="123" y="232"/>
                  <a:pt x="136" y="222"/>
                  <a:pt x="147" y="210"/>
                </a:cubicBezTo>
                <a:cubicBezTo>
                  <a:pt x="182" y="171"/>
                  <a:pt x="197" y="111"/>
                  <a:pt x="239" y="111"/>
                </a:cubicBezTo>
                <a:cubicBezTo>
                  <a:pt x="279" y="111"/>
                  <a:pt x="284" y="139"/>
                  <a:pt x="286" y="154"/>
                </a:cubicBezTo>
                <a:cubicBezTo>
                  <a:pt x="286" y="154"/>
                  <a:pt x="286" y="153"/>
                  <a:pt x="286" y="152"/>
                </a:cubicBezTo>
              </a:path>
            </a:pathLst>
          </a:custGeom>
          <a:solidFill>
            <a:srgbClr val="0070AD"/>
          </a:solidFill>
          <a:ln w="9525">
            <a:noFill/>
            <a:round/>
            <a:headEnd/>
            <a:tailEnd/>
          </a:ln>
        </p:spPr>
        <p:txBody>
          <a:bodyPr vert="horz" wrap="square" lIns="74295" tIns="37148" rIns="74295" bIns="37148" numCol="1" anchor="t" anchorCtr="0" compatLnSpc="1">
            <a:prstTxWarp prst="textNoShape">
              <a:avLst/>
            </a:prstTxWarp>
          </a:bodyPr>
          <a:lstStyle/>
          <a:p>
            <a:pPr defTabSz="742950"/>
            <a:endParaRPr lang="en-GB" sz="1463" dirty="0">
              <a:solidFill>
                <a:prstClr val="black"/>
              </a:solidFill>
            </a:endParaRPr>
          </a:p>
        </p:txBody>
      </p:sp>
      <p:sp>
        <p:nvSpPr>
          <p:cNvPr id="32" name="Text Placeholder 7">
            <a:extLst>
              <a:ext uri="{FF2B5EF4-FFF2-40B4-BE49-F238E27FC236}">
                <a16:creationId xmlns="" xmlns:a16="http://schemas.microsoft.com/office/drawing/2014/main" id="{ABE7F41D-73F9-4353-AE3F-71AB8377048D}"/>
              </a:ext>
            </a:extLst>
          </p:cNvPr>
          <p:cNvSpPr>
            <a:spLocks noGrp="1"/>
          </p:cNvSpPr>
          <p:nvPr>
            <p:ph type="body" sz="quarter" idx="30" hasCustomPrompt="1"/>
          </p:nvPr>
        </p:nvSpPr>
        <p:spPr>
          <a:xfrm>
            <a:off x="697830" y="2493917"/>
            <a:ext cx="2233811" cy="1670309"/>
          </a:xfrm>
          <a:prstGeom prst="rect">
            <a:avLst/>
          </a:prstGeom>
        </p:spPr>
        <p:txBody>
          <a:bodyPr>
            <a:noAutofit/>
          </a:bodyPr>
          <a:lstStyle>
            <a:lvl1pPr>
              <a:lnSpc>
                <a:spcPct val="100000"/>
              </a:lnSpc>
              <a:spcBef>
                <a:spcPts val="0"/>
              </a:spcBef>
              <a:defRPr sz="975"/>
            </a:lvl1pPr>
            <a:lvl2pPr>
              <a:lnSpc>
                <a:spcPct val="100000"/>
              </a:lnSpc>
              <a:spcBef>
                <a:spcPts val="0"/>
              </a:spcBef>
              <a:defRPr sz="975"/>
            </a:lvl2pPr>
            <a:lvl3pPr>
              <a:lnSpc>
                <a:spcPct val="100000"/>
              </a:lnSpc>
              <a:spcBef>
                <a:spcPts val="0"/>
              </a:spcBef>
              <a:defRPr sz="975"/>
            </a:lvl3pPr>
            <a:lvl4pPr>
              <a:lnSpc>
                <a:spcPct val="100000"/>
              </a:lnSpc>
              <a:spcBef>
                <a:spcPts val="0"/>
              </a:spcBef>
              <a:defRPr sz="975"/>
            </a:lvl4pPr>
            <a:lvl5pPr>
              <a:lnSpc>
                <a:spcPct val="100000"/>
              </a:lnSpc>
              <a:defRPr sz="975"/>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7">
            <a:extLst>
              <a:ext uri="{FF2B5EF4-FFF2-40B4-BE49-F238E27FC236}">
                <a16:creationId xmlns="" xmlns:a16="http://schemas.microsoft.com/office/drawing/2014/main" id="{ABE7F41D-73F9-4353-AE3F-71AB8377048D}"/>
              </a:ext>
            </a:extLst>
          </p:cNvPr>
          <p:cNvSpPr>
            <a:spLocks noGrp="1"/>
          </p:cNvSpPr>
          <p:nvPr>
            <p:ph type="body" sz="quarter" idx="41" hasCustomPrompt="1"/>
          </p:nvPr>
        </p:nvSpPr>
        <p:spPr>
          <a:xfrm>
            <a:off x="3273055" y="2493917"/>
            <a:ext cx="2233811" cy="1670309"/>
          </a:xfrm>
          <a:prstGeom prst="rect">
            <a:avLst/>
          </a:prstGeom>
        </p:spPr>
        <p:txBody>
          <a:bodyPr>
            <a:noAutofit/>
          </a:bodyPr>
          <a:lstStyle>
            <a:lvl1pPr>
              <a:lnSpc>
                <a:spcPct val="100000"/>
              </a:lnSpc>
              <a:spcBef>
                <a:spcPts val="0"/>
              </a:spcBef>
              <a:defRPr sz="975"/>
            </a:lvl1pPr>
            <a:lvl2pPr>
              <a:lnSpc>
                <a:spcPct val="100000"/>
              </a:lnSpc>
              <a:spcBef>
                <a:spcPts val="0"/>
              </a:spcBef>
              <a:defRPr sz="975"/>
            </a:lvl2pPr>
            <a:lvl3pPr>
              <a:lnSpc>
                <a:spcPct val="100000"/>
              </a:lnSpc>
              <a:spcBef>
                <a:spcPts val="0"/>
              </a:spcBef>
              <a:defRPr sz="975"/>
            </a:lvl3pPr>
            <a:lvl4pPr>
              <a:lnSpc>
                <a:spcPct val="100000"/>
              </a:lnSpc>
              <a:spcBef>
                <a:spcPts val="0"/>
              </a:spcBef>
              <a:defRPr sz="975"/>
            </a:lvl4pPr>
            <a:lvl5pPr>
              <a:lnSpc>
                <a:spcPct val="100000"/>
              </a:lnSpc>
              <a:defRPr sz="975"/>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4" name="Text Placeholder 7">
            <a:extLst>
              <a:ext uri="{FF2B5EF4-FFF2-40B4-BE49-F238E27FC236}">
                <a16:creationId xmlns="" xmlns:a16="http://schemas.microsoft.com/office/drawing/2014/main" id="{ABE7F41D-73F9-4353-AE3F-71AB8377048D}"/>
              </a:ext>
            </a:extLst>
          </p:cNvPr>
          <p:cNvSpPr>
            <a:spLocks noGrp="1"/>
          </p:cNvSpPr>
          <p:nvPr>
            <p:ph type="body" sz="quarter" idx="42" hasCustomPrompt="1"/>
          </p:nvPr>
        </p:nvSpPr>
        <p:spPr>
          <a:xfrm>
            <a:off x="5848281" y="2493917"/>
            <a:ext cx="2233811" cy="1670309"/>
          </a:xfrm>
          <a:prstGeom prst="rect">
            <a:avLst/>
          </a:prstGeom>
        </p:spPr>
        <p:txBody>
          <a:bodyPr>
            <a:noAutofit/>
          </a:bodyPr>
          <a:lstStyle>
            <a:lvl1pPr>
              <a:lnSpc>
                <a:spcPct val="100000"/>
              </a:lnSpc>
              <a:spcBef>
                <a:spcPts val="0"/>
              </a:spcBef>
              <a:defRPr sz="975"/>
            </a:lvl1pPr>
            <a:lvl2pPr>
              <a:lnSpc>
                <a:spcPct val="100000"/>
              </a:lnSpc>
              <a:spcBef>
                <a:spcPts val="0"/>
              </a:spcBef>
              <a:defRPr sz="975"/>
            </a:lvl2pPr>
            <a:lvl3pPr>
              <a:lnSpc>
                <a:spcPct val="100000"/>
              </a:lnSpc>
              <a:spcBef>
                <a:spcPts val="0"/>
              </a:spcBef>
              <a:defRPr sz="975"/>
            </a:lvl3pPr>
            <a:lvl4pPr>
              <a:lnSpc>
                <a:spcPct val="100000"/>
              </a:lnSpc>
              <a:spcBef>
                <a:spcPts val="0"/>
              </a:spcBef>
              <a:defRPr sz="975"/>
            </a:lvl4pPr>
            <a:lvl5pPr>
              <a:lnSpc>
                <a:spcPct val="100000"/>
              </a:lnSpc>
              <a:defRPr sz="975"/>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5" name="Retângulo 43">
            <a:extLst>
              <a:ext uri="{FF2B5EF4-FFF2-40B4-BE49-F238E27FC236}">
                <a16:creationId xmlns="" xmlns:a16="http://schemas.microsoft.com/office/drawing/2014/main" id="{25FC8637-25BD-4C09-AF25-56B4243DAB3D}"/>
              </a:ext>
            </a:extLst>
          </p:cNvPr>
          <p:cNvSpPr/>
          <p:nvPr/>
        </p:nvSpPr>
        <p:spPr>
          <a:xfrm>
            <a:off x="9575406" y="6662204"/>
            <a:ext cx="145874" cy="100027"/>
          </a:xfrm>
          <a:prstGeom prst="rect">
            <a:avLst/>
          </a:prstGeom>
        </p:spPr>
        <p:txBody>
          <a:bodyPr wrap="none" lIns="0" tIns="0" rIns="0" bIns="0" anchor="ctr" anchorCtr="0">
            <a:spAutoFit/>
          </a:bodyPr>
          <a:lstStyle/>
          <a:p>
            <a:pPr algn="r" defTabSz="742950"/>
            <a:fld id="{0502E5A9-B53C-401E-A0E0-4A359BB0A9E5}" type="slidenum">
              <a:rPr lang="en-US" sz="650" smtClean="0">
                <a:solidFill>
                  <a:srgbClr val="FFFFFF">
                    <a:lumMod val="65000"/>
                  </a:srgbClr>
                </a:solidFill>
                <a:cs typeface="Verdana" panose="020B0604030504040204" pitchFamily="34" charset="0"/>
              </a:rPr>
              <a:pPr algn="r" defTabSz="742950"/>
              <a:t>‹#›</a:t>
            </a:fld>
            <a:endParaRPr lang="en-US" sz="650" dirty="0">
              <a:solidFill>
                <a:srgbClr val="FFFFFF">
                  <a:lumMod val="65000"/>
                </a:srgbClr>
              </a:solidFill>
              <a:cs typeface="Verdana" panose="020B0604030504040204" pitchFamily="34" charset="0"/>
            </a:endParaRPr>
          </a:p>
        </p:txBody>
      </p:sp>
      <p:sp>
        <p:nvSpPr>
          <p:cNvPr id="36" name="Text Placeholder 7">
            <a:extLst>
              <a:ext uri="{FF2B5EF4-FFF2-40B4-BE49-F238E27FC236}">
                <a16:creationId xmlns="" xmlns:a16="http://schemas.microsoft.com/office/drawing/2014/main" id="{E824319D-02CC-441E-87B5-E9D15DE8CA35}"/>
              </a:ext>
            </a:extLst>
          </p:cNvPr>
          <p:cNvSpPr txBox="1">
            <a:spLocks/>
          </p:cNvSpPr>
          <p:nvPr/>
        </p:nvSpPr>
        <p:spPr>
          <a:xfrm>
            <a:off x="7370183" y="6650662"/>
            <a:ext cx="2164741" cy="123111"/>
          </a:xfrm>
          <a:prstGeom prst="rect">
            <a:avLst/>
          </a:prstGeom>
        </p:spPr>
        <p:txBody>
          <a:bodyPr lIns="0" tIns="0" rIns="0" bIns="0" anchor="ctr" anchorCtr="0">
            <a:noAutofit/>
          </a:bodyPr>
          <a:lstStyle>
            <a:lvl1pPr marL="0" indent="0" algn="l" defTabSz="914400" rtl="0" eaLnBrk="1" latinLnBrk="0" hangingPunct="1">
              <a:lnSpc>
                <a:spcPct val="100000"/>
              </a:lnSpc>
              <a:spcBef>
                <a:spcPts val="1000"/>
              </a:spcBef>
              <a:buFont typeface="Arial" panose="020B0604020202020204" pitchFamily="34" charset="0"/>
              <a:buNone/>
              <a:defRPr sz="800" kern="1200">
                <a:solidFill>
                  <a:srgbClr val="7F7F7F"/>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defRPr/>
            </a:pPr>
            <a:r>
              <a:rPr lang="en-US" sz="650" dirty="0">
                <a:solidFill>
                  <a:srgbClr val="FFFFFF">
                    <a:lumMod val="65000"/>
                  </a:srgbClr>
                </a:solidFill>
              </a:rPr>
              <a:t>© Capgemini 2017. All rights reserved |</a:t>
            </a:r>
          </a:p>
        </p:txBody>
      </p:sp>
    </p:spTree>
    <p:extLst>
      <p:ext uri="{BB962C8B-B14F-4D97-AF65-F5344CB8AC3E}">
        <p14:creationId xmlns:p14="http://schemas.microsoft.com/office/powerpoint/2010/main" val="3314171407"/>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showMasterSp="0" preserve="1">
  <p:cSld name="Content 8">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custDataLst>
              <p:tags r:id="rId2"/>
            </p:custDataLst>
          </p:nvPr>
        </p:nvGraphicFramePr>
        <p:xfrm>
          <a:off x="1290" y="1589"/>
          <a:ext cx="1289" cy="1587"/>
        </p:xfrm>
        <a:graphic>
          <a:graphicData uri="http://schemas.openxmlformats.org/presentationml/2006/ole">
            <mc:AlternateContent xmlns:mc="http://schemas.openxmlformats.org/markup-compatibility/2006">
              <mc:Choice xmlns:v="urn:schemas-microsoft-com:vml" Requires="v">
                <p:oleObj spid="_x0000_s351234" name="think-cell Slide" r:id="rId4" imgW="360" imgH="360" progId="">
                  <p:embed/>
                </p:oleObj>
              </mc:Choice>
              <mc:Fallback>
                <p:oleObj name="think-cell Slide" r:id="rId4" imgW="360" imgH="36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90" y="1589"/>
                        <a:ext cx="1289"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8853" name="Freeform 5"/>
          <p:cNvSpPr>
            <a:spLocks/>
          </p:cNvSpPr>
          <p:nvPr/>
        </p:nvSpPr>
        <p:spPr bwMode="auto">
          <a:xfrm>
            <a:off x="0" y="0"/>
            <a:ext cx="5593868" cy="6403070"/>
          </a:xfrm>
          <a:custGeom>
            <a:avLst/>
            <a:gdLst/>
            <a:ahLst/>
            <a:cxnLst>
              <a:cxn ang="0">
                <a:pos x="0" y="1449"/>
              </a:cxn>
              <a:cxn ang="0">
                <a:pos x="0" y="0"/>
              </a:cxn>
              <a:cxn ang="0">
                <a:pos x="2215" y="0"/>
              </a:cxn>
              <a:cxn ang="0">
                <a:pos x="2229" y="14"/>
              </a:cxn>
              <a:cxn ang="0">
                <a:pos x="2486" y="284"/>
              </a:cxn>
              <a:cxn ang="0">
                <a:pos x="2694" y="575"/>
              </a:cxn>
              <a:cxn ang="0">
                <a:pos x="2806" y="855"/>
              </a:cxn>
              <a:cxn ang="0">
                <a:pos x="2824" y="979"/>
              </a:cxn>
              <a:cxn ang="0">
                <a:pos x="2824" y="1044"/>
              </a:cxn>
              <a:cxn ang="0">
                <a:pos x="2822" y="1069"/>
              </a:cxn>
              <a:cxn ang="0">
                <a:pos x="2816" y="1118"/>
              </a:cxn>
              <a:cxn ang="0">
                <a:pos x="2733" y="1340"/>
              </a:cxn>
              <a:cxn ang="0">
                <a:pos x="2652" y="1454"/>
              </a:cxn>
              <a:cxn ang="0">
                <a:pos x="2441" y="1652"/>
              </a:cxn>
              <a:cxn ang="0">
                <a:pos x="2098" y="1873"/>
              </a:cxn>
              <a:cxn ang="0">
                <a:pos x="1711" y="2073"/>
              </a:cxn>
              <a:cxn ang="0">
                <a:pos x="1382" y="2243"/>
              </a:cxn>
              <a:cxn ang="0">
                <a:pos x="1159" y="2392"/>
              </a:cxn>
              <a:cxn ang="0">
                <a:pos x="1101" y="2445"/>
              </a:cxn>
              <a:cxn ang="0">
                <a:pos x="1018" y="2588"/>
              </a:cxn>
              <a:cxn ang="0">
                <a:pos x="1011" y="2595"/>
              </a:cxn>
              <a:cxn ang="0">
                <a:pos x="983" y="2603"/>
              </a:cxn>
              <a:cxn ang="0">
                <a:pos x="878" y="2622"/>
              </a:cxn>
              <a:cxn ang="0">
                <a:pos x="863" y="2626"/>
              </a:cxn>
              <a:cxn ang="0">
                <a:pos x="783" y="2626"/>
              </a:cxn>
              <a:cxn ang="0">
                <a:pos x="769" y="2624"/>
              </a:cxn>
              <a:cxn ang="0">
                <a:pos x="711" y="2616"/>
              </a:cxn>
              <a:cxn ang="0">
                <a:pos x="445" y="2480"/>
              </a:cxn>
              <a:cxn ang="0">
                <a:pos x="299" y="2312"/>
              </a:cxn>
              <a:cxn ang="0">
                <a:pos x="149" y="2020"/>
              </a:cxn>
              <a:cxn ang="0">
                <a:pos x="48" y="1690"/>
              </a:cxn>
              <a:cxn ang="0">
                <a:pos x="4" y="1458"/>
              </a:cxn>
              <a:cxn ang="0">
                <a:pos x="0" y="1449"/>
              </a:cxn>
            </a:cxnLst>
            <a:rect l="0" t="0" r="r" b="b"/>
            <a:pathLst>
              <a:path w="2824" h="2626">
                <a:moveTo>
                  <a:pt x="0" y="1449"/>
                </a:moveTo>
                <a:cubicBezTo>
                  <a:pt x="0" y="966"/>
                  <a:pt x="0" y="483"/>
                  <a:pt x="0" y="0"/>
                </a:cubicBezTo>
                <a:cubicBezTo>
                  <a:pt x="738" y="0"/>
                  <a:pt x="1477" y="0"/>
                  <a:pt x="2215" y="0"/>
                </a:cubicBezTo>
                <a:cubicBezTo>
                  <a:pt x="2219" y="6"/>
                  <a:pt x="2224" y="9"/>
                  <a:pt x="2229" y="14"/>
                </a:cubicBezTo>
                <a:cubicBezTo>
                  <a:pt x="2319" y="100"/>
                  <a:pt x="2407" y="188"/>
                  <a:pt x="2486" y="284"/>
                </a:cubicBezTo>
                <a:cubicBezTo>
                  <a:pt x="2563" y="375"/>
                  <a:pt x="2635" y="471"/>
                  <a:pt x="2694" y="575"/>
                </a:cubicBezTo>
                <a:cubicBezTo>
                  <a:pt x="2744" y="663"/>
                  <a:pt x="2784" y="756"/>
                  <a:pt x="2806" y="855"/>
                </a:cubicBezTo>
                <a:cubicBezTo>
                  <a:pt x="2816" y="896"/>
                  <a:pt x="2821" y="937"/>
                  <a:pt x="2824" y="979"/>
                </a:cubicBezTo>
                <a:cubicBezTo>
                  <a:pt x="2824" y="1001"/>
                  <a:pt x="2824" y="1022"/>
                  <a:pt x="2824" y="1044"/>
                </a:cubicBezTo>
                <a:cubicBezTo>
                  <a:pt x="2824" y="1052"/>
                  <a:pt x="2820" y="1060"/>
                  <a:pt x="2822" y="1069"/>
                </a:cubicBezTo>
                <a:cubicBezTo>
                  <a:pt x="2821" y="1085"/>
                  <a:pt x="2819" y="1102"/>
                  <a:pt x="2816" y="1118"/>
                </a:cubicBezTo>
                <a:cubicBezTo>
                  <a:pt x="2802" y="1197"/>
                  <a:pt x="2773" y="1271"/>
                  <a:pt x="2733" y="1340"/>
                </a:cubicBezTo>
                <a:cubicBezTo>
                  <a:pt x="2709" y="1381"/>
                  <a:pt x="2682" y="1418"/>
                  <a:pt x="2652" y="1454"/>
                </a:cubicBezTo>
                <a:cubicBezTo>
                  <a:pt x="2590" y="1529"/>
                  <a:pt x="2518" y="1593"/>
                  <a:pt x="2441" y="1652"/>
                </a:cubicBezTo>
                <a:cubicBezTo>
                  <a:pt x="2333" y="1735"/>
                  <a:pt x="2217" y="1806"/>
                  <a:pt x="2098" y="1873"/>
                </a:cubicBezTo>
                <a:cubicBezTo>
                  <a:pt x="1972" y="1944"/>
                  <a:pt x="1841" y="2008"/>
                  <a:pt x="1711" y="2073"/>
                </a:cubicBezTo>
                <a:cubicBezTo>
                  <a:pt x="1600" y="2128"/>
                  <a:pt x="1490" y="2182"/>
                  <a:pt x="1382" y="2243"/>
                </a:cubicBezTo>
                <a:cubicBezTo>
                  <a:pt x="1304" y="2287"/>
                  <a:pt x="1227" y="2333"/>
                  <a:pt x="1159" y="2392"/>
                </a:cubicBezTo>
                <a:cubicBezTo>
                  <a:pt x="1139" y="2409"/>
                  <a:pt x="1119" y="2426"/>
                  <a:pt x="1101" y="2445"/>
                </a:cubicBezTo>
                <a:cubicBezTo>
                  <a:pt x="1062" y="2487"/>
                  <a:pt x="1030" y="2532"/>
                  <a:pt x="1018" y="2588"/>
                </a:cubicBezTo>
                <a:cubicBezTo>
                  <a:pt x="1017" y="2593"/>
                  <a:pt x="1014" y="2594"/>
                  <a:pt x="1011" y="2595"/>
                </a:cubicBezTo>
                <a:cubicBezTo>
                  <a:pt x="1001" y="2598"/>
                  <a:pt x="992" y="2601"/>
                  <a:pt x="983" y="2603"/>
                </a:cubicBezTo>
                <a:cubicBezTo>
                  <a:pt x="948" y="2612"/>
                  <a:pt x="913" y="2618"/>
                  <a:pt x="878" y="2622"/>
                </a:cubicBezTo>
                <a:cubicBezTo>
                  <a:pt x="873" y="2623"/>
                  <a:pt x="867" y="2621"/>
                  <a:pt x="863" y="2626"/>
                </a:cubicBezTo>
                <a:cubicBezTo>
                  <a:pt x="836" y="2626"/>
                  <a:pt x="810" y="2626"/>
                  <a:pt x="783" y="2626"/>
                </a:cubicBezTo>
                <a:cubicBezTo>
                  <a:pt x="778" y="2624"/>
                  <a:pt x="774" y="2624"/>
                  <a:pt x="769" y="2624"/>
                </a:cubicBezTo>
                <a:cubicBezTo>
                  <a:pt x="750" y="2622"/>
                  <a:pt x="730" y="2619"/>
                  <a:pt x="711" y="2616"/>
                </a:cubicBezTo>
                <a:cubicBezTo>
                  <a:pt x="609" y="2596"/>
                  <a:pt x="522" y="2548"/>
                  <a:pt x="445" y="2480"/>
                </a:cubicBezTo>
                <a:cubicBezTo>
                  <a:pt x="388" y="2431"/>
                  <a:pt x="341" y="2373"/>
                  <a:pt x="299" y="2312"/>
                </a:cubicBezTo>
                <a:cubicBezTo>
                  <a:pt x="237" y="2220"/>
                  <a:pt x="190" y="2122"/>
                  <a:pt x="149" y="2020"/>
                </a:cubicBezTo>
                <a:cubicBezTo>
                  <a:pt x="107" y="1913"/>
                  <a:pt x="74" y="1802"/>
                  <a:pt x="48" y="1690"/>
                </a:cubicBezTo>
                <a:cubicBezTo>
                  <a:pt x="30" y="1614"/>
                  <a:pt x="14" y="1536"/>
                  <a:pt x="4" y="1458"/>
                </a:cubicBezTo>
                <a:cubicBezTo>
                  <a:pt x="3" y="1455"/>
                  <a:pt x="3" y="1451"/>
                  <a:pt x="0" y="1449"/>
                </a:cubicBezTo>
                <a:close/>
              </a:path>
            </a:pathLst>
          </a:custGeom>
          <a:solidFill>
            <a:srgbClr val="0070AD"/>
          </a:solidFill>
          <a:ln w="9525">
            <a:noFill/>
            <a:round/>
            <a:headEnd/>
            <a:tailEnd/>
          </a:ln>
        </p:spPr>
        <p:txBody>
          <a:bodyPr vert="horz" wrap="square" lIns="74295" tIns="37148" rIns="74295" bIns="37148" numCol="1" anchor="t" anchorCtr="0" compatLnSpc="1">
            <a:prstTxWarp prst="textNoShape">
              <a:avLst/>
            </a:prstTxWarp>
          </a:bodyPr>
          <a:lstStyle/>
          <a:p>
            <a:pPr defTabSz="742950"/>
            <a:endParaRPr lang="en-GB" sz="1463" dirty="0">
              <a:solidFill>
                <a:prstClr val="black"/>
              </a:solidFill>
            </a:endParaRPr>
          </a:p>
        </p:txBody>
      </p:sp>
      <p:sp>
        <p:nvSpPr>
          <p:cNvPr id="78854" name="Freeform 6"/>
          <p:cNvSpPr>
            <a:spLocks/>
          </p:cNvSpPr>
          <p:nvPr/>
        </p:nvSpPr>
        <p:spPr bwMode="auto">
          <a:xfrm>
            <a:off x="8443317" y="2719389"/>
            <a:ext cx="10319" cy="79375"/>
          </a:xfrm>
          <a:custGeom>
            <a:avLst/>
            <a:gdLst/>
            <a:ahLst/>
            <a:cxnLst>
              <a:cxn ang="0">
                <a:pos x="4" y="25"/>
              </a:cxn>
              <a:cxn ang="0">
                <a:pos x="3" y="25"/>
              </a:cxn>
              <a:cxn ang="0">
                <a:pos x="2" y="25"/>
              </a:cxn>
              <a:cxn ang="0">
                <a:pos x="4" y="0"/>
              </a:cxn>
              <a:cxn ang="0">
                <a:pos x="4" y="25"/>
              </a:cxn>
            </a:cxnLst>
            <a:rect l="0" t="0" r="r" b="b"/>
            <a:pathLst>
              <a:path w="4" h="25">
                <a:moveTo>
                  <a:pt x="4" y="25"/>
                </a:moveTo>
                <a:cubicBezTo>
                  <a:pt x="3" y="25"/>
                  <a:pt x="3" y="25"/>
                  <a:pt x="3" y="25"/>
                </a:cubicBezTo>
                <a:cubicBezTo>
                  <a:pt x="2" y="25"/>
                  <a:pt x="2" y="25"/>
                  <a:pt x="2" y="25"/>
                </a:cubicBezTo>
                <a:cubicBezTo>
                  <a:pt x="0" y="16"/>
                  <a:pt x="4" y="8"/>
                  <a:pt x="4" y="0"/>
                </a:cubicBezTo>
                <a:cubicBezTo>
                  <a:pt x="4" y="8"/>
                  <a:pt x="4" y="16"/>
                  <a:pt x="4" y="25"/>
                </a:cubicBezTo>
                <a:close/>
              </a:path>
            </a:pathLst>
          </a:custGeom>
          <a:solidFill>
            <a:srgbClr val="FEFFFF"/>
          </a:solidFill>
          <a:ln w="9525">
            <a:noFill/>
            <a:round/>
            <a:headEnd/>
            <a:tailEnd/>
          </a:ln>
        </p:spPr>
        <p:txBody>
          <a:bodyPr vert="horz" wrap="square" lIns="74295" tIns="37148" rIns="74295" bIns="37148" numCol="1" anchor="t" anchorCtr="0" compatLnSpc="1">
            <a:prstTxWarp prst="textNoShape">
              <a:avLst/>
            </a:prstTxWarp>
          </a:bodyPr>
          <a:lstStyle/>
          <a:p>
            <a:pPr defTabSz="742950"/>
            <a:endParaRPr lang="en-GB" sz="1463" dirty="0">
              <a:solidFill>
                <a:prstClr val="black"/>
              </a:solidFill>
            </a:endParaRPr>
          </a:p>
        </p:txBody>
      </p:sp>
      <p:sp>
        <p:nvSpPr>
          <p:cNvPr id="10" name="Title 1"/>
          <p:cNvSpPr>
            <a:spLocks noGrp="1"/>
          </p:cNvSpPr>
          <p:nvPr>
            <p:ph type="title"/>
          </p:nvPr>
        </p:nvSpPr>
        <p:spPr>
          <a:xfrm>
            <a:off x="184722" y="0"/>
            <a:ext cx="4112340" cy="1767016"/>
          </a:xfrm>
          <a:prstGeom prst="rect">
            <a:avLst/>
          </a:prstGeom>
        </p:spPr>
        <p:txBody>
          <a:bodyPr/>
          <a:lstStyle>
            <a:lvl1pPr>
              <a:defRPr>
                <a:solidFill>
                  <a:schemeClr val="accent5"/>
                </a:solidFill>
              </a:defRPr>
            </a:lvl1pPr>
          </a:lstStyle>
          <a:p>
            <a:r>
              <a:rPr lang="fr-FR"/>
              <a:t>Modifiez le style du titre</a:t>
            </a:r>
            <a:endParaRPr lang="en-GB" dirty="0"/>
          </a:p>
        </p:txBody>
      </p:sp>
      <p:sp>
        <p:nvSpPr>
          <p:cNvPr id="11" name="Text Placeholder 7">
            <a:extLst>
              <a:ext uri="{FF2B5EF4-FFF2-40B4-BE49-F238E27FC236}">
                <a16:creationId xmlns="" xmlns:a16="http://schemas.microsoft.com/office/drawing/2014/main" id="{6956FD36-565A-4468-BCC4-CB7785266950}"/>
              </a:ext>
            </a:extLst>
          </p:cNvPr>
          <p:cNvSpPr>
            <a:spLocks noGrp="1"/>
          </p:cNvSpPr>
          <p:nvPr>
            <p:ph type="body" sz="quarter" idx="36" hasCustomPrompt="1"/>
          </p:nvPr>
        </p:nvSpPr>
        <p:spPr>
          <a:xfrm>
            <a:off x="6415663" y="1242019"/>
            <a:ext cx="2922726" cy="524886"/>
          </a:xfrm>
          <a:prstGeom prst="rect">
            <a:avLst/>
          </a:prstGeom>
        </p:spPr>
        <p:txBody>
          <a:bodyPr anchor="ctr">
            <a:noAutofit/>
          </a:bodyPr>
          <a:lstStyle>
            <a:lvl1pPr algn="l">
              <a:lnSpc>
                <a:spcPct val="85000"/>
              </a:lnSpc>
              <a:defRPr sz="1138">
                <a:solidFill>
                  <a:schemeClr val="tx1"/>
                </a:solidFill>
              </a:defRPr>
            </a:lvl1pPr>
            <a:lvl2pPr>
              <a:lnSpc>
                <a:spcPct val="100000"/>
              </a:lnSpc>
              <a:defRPr sz="1138"/>
            </a:lvl2pPr>
            <a:lvl3pPr>
              <a:lnSpc>
                <a:spcPct val="100000"/>
              </a:lnSpc>
              <a:defRPr sz="1138"/>
            </a:lvl3pPr>
            <a:lvl4pPr>
              <a:lnSpc>
                <a:spcPct val="100000"/>
              </a:lnSpc>
              <a:defRPr sz="1138"/>
            </a:lvl4pPr>
            <a:lvl5pPr>
              <a:lnSpc>
                <a:spcPct val="100000"/>
              </a:lnSpc>
              <a:defRPr sz="975"/>
            </a:lvl5pPr>
          </a:lstStyle>
          <a:p>
            <a:pPr lvl="0"/>
            <a:r>
              <a:rPr lang="en-US" dirty="0"/>
              <a:t>Click to insert text</a:t>
            </a:r>
          </a:p>
        </p:txBody>
      </p:sp>
      <p:sp>
        <p:nvSpPr>
          <p:cNvPr id="12" name="Text Placeholder 7">
            <a:extLst>
              <a:ext uri="{FF2B5EF4-FFF2-40B4-BE49-F238E27FC236}">
                <a16:creationId xmlns="" xmlns:a16="http://schemas.microsoft.com/office/drawing/2014/main" id="{16278310-82AA-4E47-A510-E54DC245FB2B}"/>
              </a:ext>
            </a:extLst>
          </p:cNvPr>
          <p:cNvSpPr>
            <a:spLocks noGrp="1"/>
          </p:cNvSpPr>
          <p:nvPr>
            <p:ph type="body" sz="quarter" idx="37" hasCustomPrompt="1"/>
          </p:nvPr>
        </p:nvSpPr>
        <p:spPr>
          <a:xfrm>
            <a:off x="6415663" y="5495469"/>
            <a:ext cx="2922726" cy="524886"/>
          </a:xfrm>
          <a:prstGeom prst="rect">
            <a:avLst/>
          </a:prstGeom>
        </p:spPr>
        <p:txBody>
          <a:bodyPr anchor="ctr">
            <a:noAutofit/>
          </a:bodyPr>
          <a:lstStyle>
            <a:lvl1pPr algn="l">
              <a:lnSpc>
                <a:spcPct val="85000"/>
              </a:lnSpc>
              <a:defRPr sz="1138">
                <a:solidFill>
                  <a:schemeClr val="tx1"/>
                </a:solidFill>
              </a:defRPr>
            </a:lvl1pPr>
            <a:lvl2pPr>
              <a:lnSpc>
                <a:spcPct val="100000"/>
              </a:lnSpc>
              <a:defRPr sz="1138"/>
            </a:lvl2pPr>
            <a:lvl3pPr>
              <a:lnSpc>
                <a:spcPct val="100000"/>
              </a:lnSpc>
              <a:defRPr sz="1138"/>
            </a:lvl3pPr>
            <a:lvl4pPr>
              <a:lnSpc>
                <a:spcPct val="100000"/>
              </a:lnSpc>
              <a:defRPr sz="1138"/>
            </a:lvl4pPr>
            <a:lvl5pPr>
              <a:lnSpc>
                <a:spcPct val="100000"/>
              </a:lnSpc>
              <a:defRPr sz="975"/>
            </a:lvl5pPr>
          </a:lstStyle>
          <a:p>
            <a:pPr lvl="0"/>
            <a:r>
              <a:rPr lang="en-US" dirty="0"/>
              <a:t>Click to insert text</a:t>
            </a:r>
          </a:p>
        </p:txBody>
      </p:sp>
      <p:sp>
        <p:nvSpPr>
          <p:cNvPr id="13" name="Text Placeholder 7">
            <a:extLst>
              <a:ext uri="{FF2B5EF4-FFF2-40B4-BE49-F238E27FC236}">
                <a16:creationId xmlns="" xmlns:a16="http://schemas.microsoft.com/office/drawing/2014/main" id="{ABF327CC-2917-45F5-82B2-75A9F742E63A}"/>
              </a:ext>
            </a:extLst>
          </p:cNvPr>
          <p:cNvSpPr>
            <a:spLocks noGrp="1"/>
          </p:cNvSpPr>
          <p:nvPr>
            <p:ph type="body" sz="quarter" idx="39" hasCustomPrompt="1"/>
          </p:nvPr>
        </p:nvSpPr>
        <p:spPr>
          <a:xfrm>
            <a:off x="6415663" y="4644779"/>
            <a:ext cx="2922726" cy="524886"/>
          </a:xfrm>
          <a:prstGeom prst="rect">
            <a:avLst/>
          </a:prstGeom>
        </p:spPr>
        <p:txBody>
          <a:bodyPr anchor="ctr">
            <a:noAutofit/>
          </a:bodyPr>
          <a:lstStyle>
            <a:lvl1pPr algn="l">
              <a:lnSpc>
                <a:spcPct val="85000"/>
              </a:lnSpc>
              <a:defRPr sz="1138">
                <a:solidFill>
                  <a:schemeClr val="tx1"/>
                </a:solidFill>
              </a:defRPr>
            </a:lvl1pPr>
            <a:lvl2pPr>
              <a:lnSpc>
                <a:spcPct val="100000"/>
              </a:lnSpc>
              <a:defRPr sz="1138"/>
            </a:lvl2pPr>
            <a:lvl3pPr>
              <a:lnSpc>
                <a:spcPct val="100000"/>
              </a:lnSpc>
              <a:defRPr sz="1138"/>
            </a:lvl3pPr>
            <a:lvl4pPr>
              <a:lnSpc>
                <a:spcPct val="100000"/>
              </a:lnSpc>
              <a:defRPr sz="1138"/>
            </a:lvl4pPr>
            <a:lvl5pPr>
              <a:lnSpc>
                <a:spcPct val="100000"/>
              </a:lnSpc>
              <a:defRPr sz="975"/>
            </a:lvl5pPr>
          </a:lstStyle>
          <a:p>
            <a:pPr lvl="0"/>
            <a:r>
              <a:rPr lang="en-US" dirty="0"/>
              <a:t>Click to insert text</a:t>
            </a:r>
          </a:p>
        </p:txBody>
      </p:sp>
      <p:sp>
        <p:nvSpPr>
          <p:cNvPr id="14" name="Text Placeholder 7">
            <a:extLst>
              <a:ext uri="{FF2B5EF4-FFF2-40B4-BE49-F238E27FC236}">
                <a16:creationId xmlns="" xmlns:a16="http://schemas.microsoft.com/office/drawing/2014/main" id="{169195DA-4761-45A5-B68F-E20845F04F0C}"/>
              </a:ext>
            </a:extLst>
          </p:cNvPr>
          <p:cNvSpPr>
            <a:spLocks noGrp="1"/>
          </p:cNvSpPr>
          <p:nvPr>
            <p:ph type="body" sz="quarter" idx="40" hasCustomPrompt="1"/>
          </p:nvPr>
        </p:nvSpPr>
        <p:spPr>
          <a:xfrm>
            <a:off x="6415663" y="3794089"/>
            <a:ext cx="2922726" cy="524886"/>
          </a:xfrm>
          <a:prstGeom prst="rect">
            <a:avLst/>
          </a:prstGeom>
        </p:spPr>
        <p:txBody>
          <a:bodyPr anchor="ctr">
            <a:noAutofit/>
          </a:bodyPr>
          <a:lstStyle>
            <a:lvl1pPr algn="l">
              <a:lnSpc>
                <a:spcPct val="85000"/>
              </a:lnSpc>
              <a:defRPr sz="1138">
                <a:solidFill>
                  <a:schemeClr val="tx1"/>
                </a:solidFill>
              </a:defRPr>
            </a:lvl1pPr>
            <a:lvl2pPr>
              <a:lnSpc>
                <a:spcPct val="100000"/>
              </a:lnSpc>
              <a:defRPr sz="1138"/>
            </a:lvl2pPr>
            <a:lvl3pPr>
              <a:lnSpc>
                <a:spcPct val="100000"/>
              </a:lnSpc>
              <a:defRPr sz="1138"/>
            </a:lvl3pPr>
            <a:lvl4pPr>
              <a:lnSpc>
                <a:spcPct val="100000"/>
              </a:lnSpc>
              <a:defRPr sz="1138"/>
            </a:lvl4pPr>
            <a:lvl5pPr>
              <a:lnSpc>
                <a:spcPct val="100000"/>
              </a:lnSpc>
              <a:defRPr sz="975"/>
            </a:lvl5pPr>
          </a:lstStyle>
          <a:p>
            <a:pPr lvl="0"/>
            <a:r>
              <a:rPr lang="en-US" dirty="0"/>
              <a:t>Click to insert text</a:t>
            </a:r>
          </a:p>
        </p:txBody>
      </p:sp>
      <p:sp>
        <p:nvSpPr>
          <p:cNvPr id="15" name="Text Placeholder 7">
            <a:extLst>
              <a:ext uri="{FF2B5EF4-FFF2-40B4-BE49-F238E27FC236}">
                <a16:creationId xmlns="" xmlns:a16="http://schemas.microsoft.com/office/drawing/2014/main" id="{343313FC-7C2A-4C39-A322-E5328A14AED9}"/>
              </a:ext>
            </a:extLst>
          </p:cNvPr>
          <p:cNvSpPr>
            <a:spLocks noGrp="1"/>
          </p:cNvSpPr>
          <p:nvPr>
            <p:ph type="body" sz="quarter" idx="41" hasCustomPrompt="1"/>
          </p:nvPr>
        </p:nvSpPr>
        <p:spPr>
          <a:xfrm>
            <a:off x="6415663" y="2943399"/>
            <a:ext cx="2922726" cy="524886"/>
          </a:xfrm>
          <a:prstGeom prst="rect">
            <a:avLst/>
          </a:prstGeom>
        </p:spPr>
        <p:txBody>
          <a:bodyPr anchor="ctr">
            <a:noAutofit/>
          </a:bodyPr>
          <a:lstStyle>
            <a:lvl1pPr algn="l">
              <a:lnSpc>
                <a:spcPct val="85000"/>
              </a:lnSpc>
              <a:defRPr sz="1138">
                <a:solidFill>
                  <a:schemeClr val="tx1"/>
                </a:solidFill>
              </a:defRPr>
            </a:lvl1pPr>
            <a:lvl2pPr>
              <a:lnSpc>
                <a:spcPct val="100000"/>
              </a:lnSpc>
              <a:defRPr sz="1138"/>
            </a:lvl2pPr>
            <a:lvl3pPr>
              <a:lnSpc>
                <a:spcPct val="100000"/>
              </a:lnSpc>
              <a:defRPr sz="1138"/>
            </a:lvl3pPr>
            <a:lvl4pPr>
              <a:lnSpc>
                <a:spcPct val="100000"/>
              </a:lnSpc>
              <a:defRPr sz="1138"/>
            </a:lvl4pPr>
            <a:lvl5pPr>
              <a:lnSpc>
                <a:spcPct val="100000"/>
              </a:lnSpc>
              <a:defRPr sz="975"/>
            </a:lvl5pPr>
          </a:lstStyle>
          <a:p>
            <a:pPr lvl="0"/>
            <a:r>
              <a:rPr lang="en-US" dirty="0"/>
              <a:t>Click to insert text</a:t>
            </a:r>
          </a:p>
        </p:txBody>
      </p:sp>
      <p:sp>
        <p:nvSpPr>
          <p:cNvPr id="16" name="Text Placeholder 7">
            <a:extLst>
              <a:ext uri="{FF2B5EF4-FFF2-40B4-BE49-F238E27FC236}">
                <a16:creationId xmlns="" xmlns:a16="http://schemas.microsoft.com/office/drawing/2014/main" id="{C9E896F1-84B5-4E7A-BD88-FFAFED8559EB}"/>
              </a:ext>
            </a:extLst>
          </p:cNvPr>
          <p:cNvSpPr>
            <a:spLocks noGrp="1"/>
          </p:cNvSpPr>
          <p:nvPr>
            <p:ph type="body" sz="quarter" idx="42" hasCustomPrompt="1"/>
          </p:nvPr>
        </p:nvSpPr>
        <p:spPr>
          <a:xfrm>
            <a:off x="6415663" y="2092709"/>
            <a:ext cx="2922726" cy="524886"/>
          </a:xfrm>
          <a:prstGeom prst="rect">
            <a:avLst/>
          </a:prstGeom>
        </p:spPr>
        <p:txBody>
          <a:bodyPr anchor="ctr">
            <a:noAutofit/>
          </a:bodyPr>
          <a:lstStyle>
            <a:lvl1pPr algn="l">
              <a:lnSpc>
                <a:spcPct val="85000"/>
              </a:lnSpc>
              <a:defRPr sz="1138">
                <a:solidFill>
                  <a:schemeClr val="tx1"/>
                </a:solidFill>
              </a:defRPr>
            </a:lvl1pPr>
            <a:lvl2pPr>
              <a:lnSpc>
                <a:spcPct val="100000"/>
              </a:lnSpc>
              <a:defRPr sz="1138"/>
            </a:lvl2pPr>
            <a:lvl3pPr>
              <a:lnSpc>
                <a:spcPct val="100000"/>
              </a:lnSpc>
              <a:defRPr sz="1138"/>
            </a:lvl3pPr>
            <a:lvl4pPr>
              <a:lnSpc>
                <a:spcPct val="100000"/>
              </a:lnSpc>
              <a:defRPr sz="1138"/>
            </a:lvl4pPr>
            <a:lvl5pPr>
              <a:lnSpc>
                <a:spcPct val="100000"/>
              </a:lnSpc>
              <a:defRPr sz="975"/>
            </a:lvl5pPr>
          </a:lstStyle>
          <a:p>
            <a:pPr lvl="0"/>
            <a:r>
              <a:rPr lang="en-US" dirty="0"/>
              <a:t>Click to insert text</a:t>
            </a:r>
          </a:p>
        </p:txBody>
      </p:sp>
      <p:sp>
        <p:nvSpPr>
          <p:cNvPr id="3" name="Espace réservé du texte 2"/>
          <p:cNvSpPr>
            <a:spLocks noGrp="1"/>
          </p:cNvSpPr>
          <p:nvPr>
            <p:ph type="body" sz="quarter" idx="43"/>
          </p:nvPr>
        </p:nvSpPr>
        <p:spPr>
          <a:xfrm>
            <a:off x="184448" y="1808164"/>
            <a:ext cx="4112022" cy="2511425"/>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Tree>
    <p:extLst>
      <p:ext uri="{BB962C8B-B14F-4D97-AF65-F5344CB8AC3E}">
        <p14:creationId xmlns:p14="http://schemas.microsoft.com/office/powerpoint/2010/main" val="3345890274"/>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showMasterSp="0" preserve="1">
  <p:cSld name="Content 12">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p:custDataLst>
              <p:tags r:id="rId2"/>
            </p:custDataLst>
          </p:nvPr>
        </p:nvGraphicFramePr>
        <p:xfrm>
          <a:off x="1290" y="1589"/>
          <a:ext cx="1289" cy="1587"/>
        </p:xfrm>
        <a:graphic>
          <a:graphicData uri="http://schemas.openxmlformats.org/presentationml/2006/ole">
            <mc:AlternateContent xmlns:mc="http://schemas.openxmlformats.org/markup-compatibility/2006">
              <mc:Choice xmlns:v="urn:schemas-microsoft-com:vml" Requires="v">
                <p:oleObj spid="_x0000_s352258" name="think-cell Slide" r:id="rId4" imgW="360" imgH="360" progId="">
                  <p:embed/>
                </p:oleObj>
              </mc:Choice>
              <mc:Fallback>
                <p:oleObj name="think-cell Slide" r:id="rId4" imgW="360" imgH="36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90" y="1589"/>
                        <a:ext cx="1289"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Freeform 6"/>
          <p:cNvSpPr>
            <a:spLocks/>
          </p:cNvSpPr>
          <p:nvPr/>
        </p:nvSpPr>
        <p:spPr bwMode="auto">
          <a:xfrm>
            <a:off x="-1" y="1"/>
            <a:ext cx="4515093" cy="6499225"/>
          </a:xfrm>
          <a:custGeom>
            <a:avLst/>
            <a:gdLst>
              <a:gd name="connsiteX0" fmla="*/ 9977 w 10000"/>
              <a:gd name="connsiteY0" fmla="*/ 377 h 10000"/>
              <a:gd name="connsiteX1" fmla="*/ 9977 w 10000"/>
              <a:gd name="connsiteY1" fmla="*/ 357 h 10000"/>
              <a:gd name="connsiteX2" fmla="*/ 9989 w 10000"/>
              <a:gd name="connsiteY2" fmla="*/ 338 h 10000"/>
              <a:gd name="connsiteX3" fmla="*/ 9989 w 10000"/>
              <a:gd name="connsiteY3" fmla="*/ 88 h 10000"/>
              <a:gd name="connsiteX4" fmla="*/ 9971 w 10000"/>
              <a:gd name="connsiteY4" fmla="*/ 64 h 10000"/>
              <a:gd name="connsiteX5" fmla="*/ 9971 w 10000"/>
              <a:gd name="connsiteY5" fmla="*/ 20 h 10000"/>
              <a:gd name="connsiteX6" fmla="*/ 9989 w 10000"/>
              <a:gd name="connsiteY6" fmla="*/ 0 h 10000"/>
              <a:gd name="connsiteX7" fmla="*/ 51 w 10000"/>
              <a:gd name="connsiteY7" fmla="*/ 0 h 10000"/>
              <a:gd name="connsiteX8" fmla="*/ 0 w 10000"/>
              <a:gd name="connsiteY8" fmla="*/ 44 h 10000"/>
              <a:gd name="connsiteX9" fmla="*/ 0 w 10000"/>
              <a:gd name="connsiteY9" fmla="*/ 8865 h 10000"/>
              <a:gd name="connsiteX10" fmla="*/ 46 w 10000"/>
              <a:gd name="connsiteY10" fmla="*/ 8865 h 10000"/>
              <a:gd name="connsiteX11" fmla="*/ 91 w 10000"/>
              <a:gd name="connsiteY11" fmla="*/ 8894 h 10000"/>
              <a:gd name="connsiteX12" fmla="*/ 1041 w 10000"/>
              <a:gd name="connsiteY12" fmla="*/ 9437 h 10000"/>
              <a:gd name="connsiteX13" fmla="*/ 2802 w 10000"/>
              <a:gd name="connsiteY13" fmla="*/ 9961 h 10000"/>
              <a:gd name="connsiteX14" fmla="*/ 3985 w 10000"/>
              <a:gd name="connsiteY14" fmla="*/ 9878 h 10000"/>
              <a:gd name="connsiteX15" fmla="*/ 5397 w 10000"/>
              <a:gd name="connsiteY15" fmla="*/ 9090 h 10000"/>
              <a:gd name="connsiteX16" fmla="*/ 5409 w 10000"/>
              <a:gd name="connsiteY16" fmla="*/ 9036 h 10000"/>
              <a:gd name="connsiteX17" fmla="*/ 5363 w 10000"/>
              <a:gd name="connsiteY17" fmla="*/ 8552 h 10000"/>
              <a:gd name="connsiteX18" fmla="*/ 5672 w 10000"/>
              <a:gd name="connsiteY18" fmla="*/ 7681 h 10000"/>
              <a:gd name="connsiteX19" fmla="*/ 6467 w 10000"/>
              <a:gd name="connsiteY19" fmla="*/ 6463 h 10000"/>
              <a:gd name="connsiteX20" fmla="*/ 8067 w 10000"/>
              <a:gd name="connsiteY20" fmla="*/ 4364 h 10000"/>
              <a:gd name="connsiteX21" fmla="*/ 9251 w 10000"/>
              <a:gd name="connsiteY21" fmla="*/ 2578 h 10000"/>
              <a:gd name="connsiteX22" fmla="*/ 9851 w 10000"/>
              <a:gd name="connsiteY22" fmla="*/ 1150 h 10000"/>
              <a:gd name="connsiteX23" fmla="*/ 9943 w 10000"/>
              <a:gd name="connsiteY23" fmla="*/ 714 h 10000"/>
              <a:gd name="connsiteX24" fmla="*/ 9960 w 10000"/>
              <a:gd name="connsiteY24" fmla="*/ 563 h 10000"/>
              <a:gd name="connsiteX25" fmla="*/ 9971 w 10000"/>
              <a:gd name="connsiteY25" fmla="*/ 411 h 10000"/>
              <a:gd name="connsiteX26" fmla="*/ 9977 w 10000"/>
              <a:gd name="connsiteY26" fmla="*/ 377 h 10000"/>
              <a:gd name="connsiteX0" fmla="*/ 9977 w 10000"/>
              <a:gd name="connsiteY0" fmla="*/ 377 h 10000"/>
              <a:gd name="connsiteX1" fmla="*/ 9977 w 10000"/>
              <a:gd name="connsiteY1" fmla="*/ 357 h 10000"/>
              <a:gd name="connsiteX2" fmla="*/ 9989 w 10000"/>
              <a:gd name="connsiteY2" fmla="*/ 88 h 10000"/>
              <a:gd name="connsiteX3" fmla="*/ 9971 w 10000"/>
              <a:gd name="connsiteY3" fmla="*/ 64 h 10000"/>
              <a:gd name="connsiteX4" fmla="*/ 9971 w 10000"/>
              <a:gd name="connsiteY4" fmla="*/ 20 h 10000"/>
              <a:gd name="connsiteX5" fmla="*/ 9989 w 10000"/>
              <a:gd name="connsiteY5" fmla="*/ 0 h 10000"/>
              <a:gd name="connsiteX6" fmla="*/ 51 w 10000"/>
              <a:gd name="connsiteY6" fmla="*/ 0 h 10000"/>
              <a:gd name="connsiteX7" fmla="*/ 0 w 10000"/>
              <a:gd name="connsiteY7" fmla="*/ 44 h 10000"/>
              <a:gd name="connsiteX8" fmla="*/ 0 w 10000"/>
              <a:gd name="connsiteY8" fmla="*/ 8865 h 10000"/>
              <a:gd name="connsiteX9" fmla="*/ 46 w 10000"/>
              <a:gd name="connsiteY9" fmla="*/ 8865 h 10000"/>
              <a:gd name="connsiteX10" fmla="*/ 91 w 10000"/>
              <a:gd name="connsiteY10" fmla="*/ 8894 h 10000"/>
              <a:gd name="connsiteX11" fmla="*/ 1041 w 10000"/>
              <a:gd name="connsiteY11" fmla="*/ 9437 h 10000"/>
              <a:gd name="connsiteX12" fmla="*/ 2802 w 10000"/>
              <a:gd name="connsiteY12" fmla="*/ 9961 h 10000"/>
              <a:gd name="connsiteX13" fmla="*/ 3985 w 10000"/>
              <a:gd name="connsiteY13" fmla="*/ 9878 h 10000"/>
              <a:gd name="connsiteX14" fmla="*/ 5397 w 10000"/>
              <a:gd name="connsiteY14" fmla="*/ 9090 h 10000"/>
              <a:gd name="connsiteX15" fmla="*/ 5409 w 10000"/>
              <a:gd name="connsiteY15" fmla="*/ 9036 h 10000"/>
              <a:gd name="connsiteX16" fmla="*/ 5363 w 10000"/>
              <a:gd name="connsiteY16" fmla="*/ 8552 h 10000"/>
              <a:gd name="connsiteX17" fmla="*/ 5672 w 10000"/>
              <a:gd name="connsiteY17" fmla="*/ 7681 h 10000"/>
              <a:gd name="connsiteX18" fmla="*/ 6467 w 10000"/>
              <a:gd name="connsiteY18" fmla="*/ 6463 h 10000"/>
              <a:gd name="connsiteX19" fmla="*/ 8067 w 10000"/>
              <a:gd name="connsiteY19" fmla="*/ 4364 h 10000"/>
              <a:gd name="connsiteX20" fmla="*/ 9251 w 10000"/>
              <a:gd name="connsiteY20" fmla="*/ 2578 h 10000"/>
              <a:gd name="connsiteX21" fmla="*/ 9851 w 10000"/>
              <a:gd name="connsiteY21" fmla="*/ 1150 h 10000"/>
              <a:gd name="connsiteX22" fmla="*/ 9943 w 10000"/>
              <a:gd name="connsiteY22" fmla="*/ 714 h 10000"/>
              <a:gd name="connsiteX23" fmla="*/ 9960 w 10000"/>
              <a:gd name="connsiteY23" fmla="*/ 563 h 10000"/>
              <a:gd name="connsiteX24" fmla="*/ 9971 w 10000"/>
              <a:gd name="connsiteY24" fmla="*/ 411 h 10000"/>
              <a:gd name="connsiteX25" fmla="*/ 9977 w 10000"/>
              <a:gd name="connsiteY25" fmla="*/ 377 h 10000"/>
              <a:gd name="connsiteX0" fmla="*/ 9977 w 10000"/>
              <a:gd name="connsiteY0" fmla="*/ 377 h 10000"/>
              <a:gd name="connsiteX1" fmla="*/ 9977 w 10000"/>
              <a:gd name="connsiteY1" fmla="*/ 357 h 10000"/>
              <a:gd name="connsiteX2" fmla="*/ 9989 w 10000"/>
              <a:gd name="connsiteY2" fmla="*/ 88 h 10000"/>
              <a:gd name="connsiteX3" fmla="*/ 9971 w 10000"/>
              <a:gd name="connsiteY3" fmla="*/ 20 h 10000"/>
              <a:gd name="connsiteX4" fmla="*/ 9989 w 10000"/>
              <a:gd name="connsiteY4" fmla="*/ 0 h 10000"/>
              <a:gd name="connsiteX5" fmla="*/ 51 w 10000"/>
              <a:gd name="connsiteY5" fmla="*/ 0 h 10000"/>
              <a:gd name="connsiteX6" fmla="*/ 0 w 10000"/>
              <a:gd name="connsiteY6" fmla="*/ 44 h 10000"/>
              <a:gd name="connsiteX7" fmla="*/ 0 w 10000"/>
              <a:gd name="connsiteY7" fmla="*/ 8865 h 10000"/>
              <a:gd name="connsiteX8" fmla="*/ 46 w 10000"/>
              <a:gd name="connsiteY8" fmla="*/ 8865 h 10000"/>
              <a:gd name="connsiteX9" fmla="*/ 91 w 10000"/>
              <a:gd name="connsiteY9" fmla="*/ 8894 h 10000"/>
              <a:gd name="connsiteX10" fmla="*/ 1041 w 10000"/>
              <a:gd name="connsiteY10" fmla="*/ 9437 h 10000"/>
              <a:gd name="connsiteX11" fmla="*/ 2802 w 10000"/>
              <a:gd name="connsiteY11" fmla="*/ 9961 h 10000"/>
              <a:gd name="connsiteX12" fmla="*/ 3985 w 10000"/>
              <a:gd name="connsiteY12" fmla="*/ 9878 h 10000"/>
              <a:gd name="connsiteX13" fmla="*/ 5397 w 10000"/>
              <a:gd name="connsiteY13" fmla="*/ 9090 h 10000"/>
              <a:gd name="connsiteX14" fmla="*/ 5409 w 10000"/>
              <a:gd name="connsiteY14" fmla="*/ 9036 h 10000"/>
              <a:gd name="connsiteX15" fmla="*/ 5363 w 10000"/>
              <a:gd name="connsiteY15" fmla="*/ 8552 h 10000"/>
              <a:gd name="connsiteX16" fmla="*/ 5672 w 10000"/>
              <a:gd name="connsiteY16" fmla="*/ 7681 h 10000"/>
              <a:gd name="connsiteX17" fmla="*/ 6467 w 10000"/>
              <a:gd name="connsiteY17" fmla="*/ 6463 h 10000"/>
              <a:gd name="connsiteX18" fmla="*/ 8067 w 10000"/>
              <a:gd name="connsiteY18" fmla="*/ 4364 h 10000"/>
              <a:gd name="connsiteX19" fmla="*/ 9251 w 10000"/>
              <a:gd name="connsiteY19" fmla="*/ 2578 h 10000"/>
              <a:gd name="connsiteX20" fmla="*/ 9851 w 10000"/>
              <a:gd name="connsiteY20" fmla="*/ 1150 h 10000"/>
              <a:gd name="connsiteX21" fmla="*/ 9943 w 10000"/>
              <a:gd name="connsiteY21" fmla="*/ 714 h 10000"/>
              <a:gd name="connsiteX22" fmla="*/ 9960 w 10000"/>
              <a:gd name="connsiteY22" fmla="*/ 563 h 10000"/>
              <a:gd name="connsiteX23" fmla="*/ 9971 w 10000"/>
              <a:gd name="connsiteY23" fmla="*/ 411 h 10000"/>
              <a:gd name="connsiteX24" fmla="*/ 9977 w 10000"/>
              <a:gd name="connsiteY24" fmla="*/ 377 h 10000"/>
              <a:gd name="connsiteX0" fmla="*/ 9977 w 10000"/>
              <a:gd name="connsiteY0" fmla="*/ 377 h 10000"/>
              <a:gd name="connsiteX1" fmla="*/ 9977 w 10000"/>
              <a:gd name="connsiteY1" fmla="*/ 357 h 10000"/>
              <a:gd name="connsiteX2" fmla="*/ 9989 w 10000"/>
              <a:gd name="connsiteY2" fmla="*/ 88 h 10000"/>
              <a:gd name="connsiteX3" fmla="*/ 9971 w 10000"/>
              <a:gd name="connsiteY3" fmla="*/ 20 h 10000"/>
              <a:gd name="connsiteX4" fmla="*/ 51 w 10000"/>
              <a:gd name="connsiteY4" fmla="*/ 0 h 10000"/>
              <a:gd name="connsiteX5" fmla="*/ 0 w 10000"/>
              <a:gd name="connsiteY5" fmla="*/ 44 h 10000"/>
              <a:gd name="connsiteX6" fmla="*/ 0 w 10000"/>
              <a:gd name="connsiteY6" fmla="*/ 8865 h 10000"/>
              <a:gd name="connsiteX7" fmla="*/ 46 w 10000"/>
              <a:gd name="connsiteY7" fmla="*/ 8865 h 10000"/>
              <a:gd name="connsiteX8" fmla="*/ 91 w 10000"/>
              <a:gd name="connsiteY8" fmla="*/ 8894 h 10000"/>
              <a:gd name="connsiteX9" fmla="*/ 1041 w 10000"/>
              <a:gd name="connsiteY9" fmla="*/ 9437 h 10000"/>
              <a:gd name="connsiteX10" fmla="*/ 2802 w 10000"/>
              <a:gd name="connsiteY10" fmla="*/ 9961 h 10000"/>
              <a:gd name="connsiteX11" fmla="*/ 3985 w 10000"/>
              <a:gd name="connsiteY11" fmla="*/ 9878 h 10000"/>
              <a:gd name="connsiteX12" fmla="*/ 5397 w 10000"/>
              <a:gd name="connsiteY12" fmla="*/ 9090 h 10000"/>
              <a:gd name="connsiteX13" fmla="*/ 5409 w 10000"/>
              <a:gd name="connsiteY13" fmla="*/ 9036 h 10000"/>
              <a:gd name="connsiteX14" fmla="*/ 5363 w 10000"/>
              <a:gd name="connsiteY14" fmla="*/ 8552 h 10000"/>
              <a:gd name="connsiteX15" fmla="*/ 5672 w 10000"/>
              <a:gd name="connsiteY15" fmla="*/ 7681 h 10000"/>
              <a:gd name="connsiteX16" fmla="*/ 6467 w 10000"/>
              <a:gd name="connsiteY16" fmla="*/ 6463 h 10000"/>
              <a:gd name="connsiteX17" fmla="*/ 8067 w 10000"/>
              <a:gd name="connsiteY17" fmla="*/ 4364 h 10000"/>
              <a:gd name="connsiteX18" fmla="*/ 9251 w 10000"/>
              <a:gd name="connsiteY18" fmla="*/ 2578 h 10000"/>
              <a:gd name="connsiteX19" fmla="*/ 9851 w 10000"/>
              <a:gd name="connsiteY19" fmla="*/ 1150 h 10000"/>
              <a:gd name="connsiteX20" fmla="*/ 9943 w 10000"/>
              <a:gd name="connsiteY20" fmla="*/ 714 h 10000"/>
              <a:gd name="connsiteX21" fmla="*/ 9960 w 10000"/>
              <a:gd name="connsiteY21" fmla="*/ 563 h 10000"/>
              <a:gd name="connsiteX22" fmla="*/ 9971 w 10000"/>
              <a:gd name="connsiteY22" fmla="*/ 411 h 10000"/>
              <a:gd name="connsiteX23" fmla="*/ 9977 w 10000"/>
              <a:gd name="connsiteY23" fmla="*/ 377 h 10000"/>
              <a:gd name="connsiteX0" fmla="*/ 9977 w 10000"/>
              <a:gd name="connsiteY0" fmla="*/ 377 h 10000"/>
              <a:gd name="connsiteX1" fmla="*/ 9977 w 10000"/>
              <a:gd name="connsiteY1" fmla="*/ 357 h 10000"/>
              <a:gd name="connsiteX2" fmla="*/ 9989 w 10000"/>
              <a:gd name="connsiteY2" fmla="*/ 88 h 10000"/>
              <a:gd name="connsiteX3" fmla="*/ 9977 w 10000"/>
              <a:gd name="connsiteY3" fmla="*/ 0 h 10000"/>
              <a:gd name="connsiteX4" fmla="*/ 51 w 10000"/>
              <a:gd name="connsiteY4" fmla="*/ 0 h 10000"/>
              <a:gd name="connsiteX5" fmla="*/ 0 w 10000"/>
              <a:gd name="connsiteY5" fmla="*/ 44 h 10000"/>
              <a:gd name="connsiteX6" fmla="*/ 0 w 10000"/>
              <a:gd name="connsiteY6" fmla="*/ 8865 h 10000"/>
              <a:gd name="connsiteX7" fmla="*/ 46 w 10000"/>
              <a:gd name="connsiteY7" fmla="*/ 8865 h 10000"/>
              <a:gd name="connsiteX8" fmla="*/ 91 w 10000"/>
              <a:gd name="connsiteY8" fmla="*/ 8894 h 10000"/>
              <a:gd name="connsiteX9" fmla="*/ 1041 w 10000"/>
              <a:gd name="connsiteY9" fmla="*/ 9437 h 10000"/>
              <a:gd name="connsiteX10" fmla="*/ 2802 w 10000"/>
              <a:gd name="connsiteY10" fmla="*/ 9961 h 10000"/>
              <a:gd name="connsiteX11" fmla="*/ 3985 w 10000"/>
              <a:gd name="connsiteY11" fmla="*/ 9878 h 10000"/>
              <a:gd name="connsiteX12" fmla="*/ 5397 w 10000"/>
              <a:gd name="connsiteY12" fmla="*/ 9090 h 10000"/>
              <a:gd name="connsiteX13" fmla="*/ 5409 w 10000"/>
              <a:gd name="connsiteY13" fmla="*/ 9036 h 10000"/>
              <a:gd name="connsiteX14" fmla="*/ 5363 w 10000"/>
              <a:gd name="connsiteY14" fmla="*/ 8552 h 10000"/>
              <a:gd name="connsiteX15" fmla="*/ 5672 w 10000"/>
              <a:gd name="connsiteY15" fmla="*/ 7681 h 10000"/>
              <a:gd name="connsiteX16" fmla="*/ 6467 w 10000"/>
              <a:gd name="connsiteY16" fmla="*/ 6463 h 10000"/>
              <a:gd name="connsiteX17" fmla="*/ 8067 w 10000"/>
              <a:gd name="connsiteY17" fmla="*/ 4364 h 10000"/>
              <a:gd name="connsiteX18" fmla="*/ 9251 w 10000"/>
              <a:gd name="connsiteY18" fmla="*/ 2578 h 10000"/>
              <a:gd name="connsiteX19" fmla="*/ 9851 w 10000"/>
              <a:gd name="connsiteY19" fmla="*/ 1150 h 10000"/>
              <a:gd name="connsiteX20" fmla="*/ 9943 w 10000"/>
              <a:gd name="connsiteY20" fmla="*/ 714 h 10000"/>
              <a:gd name="connsiteX21" fmla="*/ 9960 w 10000"/>
              <a:gd name="connsiteY21" fmla="*/ 563 h 10000"/>
              <a:gd name="connsiteX22" fmla="*/ 9971 w 10000"/>
              <a:gd name="connsiteY22" fmla="*/ 411 h 10000"/>
              <a:gd name="connsiteX23" fmla="*/ 9977 w 10000"/>
              <a:gd name="connsiteY23" fmla="*/ 377 h 10000"/>
              <a:gd name="connsiteX0" fmla="*/ 9971 w 9990"/>
              <a:gd name="connsiteY0" fmla="*/ 411 h 10000"/>
              <a:gd name="connsiteX1" fmla="*/ 9977 w 9990"/>
              <a:gd name="connsiteY1" fmla="*/ 357 h 10000"/>
              <a:gd name="connsiteX2" fmla="*/ 9989 w 9990"/>
              <a:gd name="connsiteY2" fmla="*/ 88 h 10000"/>
              <a:gd name="connsiteX3" fmla="*/ 9977 w 9990"/>
              <a:gd name="connsiteY3" fmla="*/ 0 h 10000"/>
              <a:gd name="connsiteX4" fmla="*/ 51 w 9990"/>
              <a:gd name="connsiteY4" fmla="*/ 0 h 10000"/>
              <a:gd name="connsiteX5" fmla="*/ 0 w 9990"/>
              <a:gd name="connsiteY5" fmla="*/ 44 h 10000"/>
              <a:gd name="connsiteX6" fmla="*/ 0 w 9990"/>
              <a:gd name="connsiteY6" fmla="*/ 8865 h 10000"/>
              <a:gd name="connsiteX7" fmla="*/ 46 w 9990"/>
              <a:gd name="connsiteY7" fmla="*/ 8865 h 10000"/>
              <a:gd name="connsiteX8" fmla="*/ 91 w 9990"/>
              <a:gd name="connsiteY8" fmla="*/ 8894 h 10000"/>
              <a:gd name="connsiteX9" fmla="*/ 1041 w 9990"/>
              <a:gd name="connsiteY9" fmla="*/ 9437 h 10000"/>
              <a:gd name="connsiteX10" fmla="*/ 2802 w 9990"/>
              <a:gd name="connsiteY10" fmla="*/ 9961 h 10000"/>
              <a:gd name="connsiteX11" fmla="*/ 3985 w 9990"/>
              <a:gd name="connsiteY11" fmla="*/ 9878 h 10000"/>
              <a:gd name="connsiteX12" fmla="*/ 5397 w 9990"/>
              <a:gd name="connsiteY12" fmla="*/ 9090 h 10000"/>
              <a:gd name="connsiteX13" fmla="*/ 5409 w 9990"/>
              <a:gd name="connsiteY13" fmla="*/ 9036 h 10000"/>
              <a:gd name="connsiteX14" fmla="*/ 5363 w 9990"/>
              <a:gd name="connsiteY14" fmla="*/ 8552 h 10000"/>
              <a:gd name="connsiteX15" fmla="*/ 5672 w 9990"/>
              <a:gd name="connsiteY15" fmla="*/ 7681 h 10000"/>
              <a:gd name="connsiteX16" fmla="*/ 6467 w 9990"/>
              <a:gd name="connsiteY16" fmla="*/ 6463 h 10000"/>
              <a:gd name="connsiteX17" fmla="*/ 8067 w 9990"/>
              <a:gd name="connsiteY17" fmla="*/ 4364 h 10000"/>
              <a:gd name="connsiteX18" fmla="*/ 9251 w 9990"/>
              <a:gd name="connsiteY18" fmla="*/ 2578 h 10000"/>
              <a:gd name="connsiteX19" fmla="*/ 9851 w 9990"/>
              <a:gd name="connsiteY19" fmla="*/ 1150 h 10000"/>
              <a:gd name="connsiteX20" fmla="*/ 9943 w 9990"/>
              <a:gd name="connsiteY20" fmla="*/ 714 h 10000"/>
              <a:gd name="connsiteX21" fmla="*/ 9960 w 9990"/>
              <a:gd name="connsiteY21" fmla="*/ 563 h 10000"/>
              <a:gd name="connsiteX22" fmla="*/ 9971 w 9990"/>
              <a:gd name="connsiteY22" fmla="*/ 411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990" h="10000">
                <a:moveTo>
                  <a:pt x="9971" y="411"/>
                </a:moveTo>
                <a:cubicBezTo>
                  <a:pt x="9974" y="377"/>
                  <a:pt x="9974" y="411"/>
                  <a:pt x="9977" y="357"/>
                </a:cubicBezTo>
                <a:cubicBezTo>
                  <a:pt x="9979" y="309"/>
                  <a:pt x="9990" y="137"/>
                  <a:pt x="9989" y="88"/>
                </a:cubicBezTo>
                <a:cubicBezTo>
                  <a:pt x="9988" y="32"/>
                  <a:pt x="9977" y="15"/>
                  <a:pt x="9977" y="0"/>
                </a:cubicBezTo>
                <a:lnTo>
                  <a:pt x="51" y="0"/>
                </a:lnTo>
                <a:cubicBezTo>
                  <a:pt x="6" y="0"/>
                  <a:pt x="0" y="5"/>
                  <a:pt x="0" y="44"/>
                </a:cubicBezTo>
                <a:lnTo>
                  <a:pt x="0" y="8865"/>
                </a:lnTo>
                <a:lnTo>
                  <a:pt x="46" y="8865"/>
                </a:lnTo>
                <a:cubicBezTo>
                  <a:pt x="57" y="8875"/>
                  <a:pt x="74" y="8885"/>
                  <a:pt x="91" y="8894"/>
                </a:cubicBezTo>
                <a:cubicBezTo>
                  <a:pt x="395" y="9090"/>
                  <a:pt x="709" y="9276"/>
                  <a:pt x="1041" y="9437"/>
                </a:cubicBezTo>
                <a:cubicBezTo>
                  <a:pt x="1589" y="9702"/>
                  <a:pt x="2167" y="9902"/>
                  <a:pt x="2802" y="9961"/>
                </a:cubicBezTo>
                <a:cubicBezTo>
                  <a:pt x="3202" y="10000"/>
                  <a:pt x="3596" y="9976"/>
                  <a:pt x="3985" y="9878"/>
                </a:cubicBezTo>
                <a:cubicBezTo>
                  <a:pt x="4545" y="9731"/>
                  <a:pt x="4997" y="9447"/>
                  <a:pt x="5397" y="9090"/>
                </a:cubicBezTo>
                <a:cubicBezTo>
                  <a:pt x="5420" y="9075"/>
                  <a:pt x="5420" y="9061"/>
                  <a:pt x="5409" y="9036"/>
                </a:cubicBezTo>
                <a:cubicBezTo>
                  <a:pt x="5352" y="8880"/>
                  <a:pt x="5346" y="8713"/>
                  <a:pt x="5363" y="8552"/>
                </a:cubicBezTo>
                <a:cubicBezTo>
                  <a:pt x="5403" y="8244"/>
                  <a:pt x="5529" y="7960"/>
                  <a:pt x="5672" y="7681"/>
                </a:cubicBezTo>
                <a:cubicBezTo>
                  <a:pt x="5901" y="7255"/>
                  <a:pt x="6181" y="6859"/>
                  <a:pt x="6467" y="6463"/>
                </a:cubicBezTo>
                <a:cubicBezTo>
                  <a:pt x="6987" y="5758"/>
                  <a:pt x="7547" y="5068"/>
                  <a:pt x="8067" y="4364"/>
                </a:cubicBezTo>
                <a:cubicBezTo>
                  <a:pt x="8496" y="3787"/>
                  <a:pt x="8908" y="3200"/>
                  <a:pt x="9251" y="2578"/>
                </a:cubicBezTo>
                <a:cubicBezTo>
                  <a:pt x="9503" y="2118"/>
                  <a:pt x="9714" y="1649"/>
                  <a:pt x="9851" y="1150"/>
                </a:cubicBezTo>
                <a:cubicBezTo>
                  <a:pt x="9891" y="1008"/>
                  <a:pt x="9914" y="861"/>
                  <a:pt x="9943" y="714"/>
                </a:cubicBezTo>
                <a:cubicBezTo>
                  <a:pt x="9961" y="616"/>
                  <a:pt x="9955" y="613"/>
                  <a:pt x="9960" y="563"/>
                </a:cubicBezTo>
                <a:cubicBezTo>
                  <a:pt x="9966" y="514"/>
                  <a:pt x="9971" y="465"/>
                  <a:pt x="9971" y="411"/>
                </a:cubicBezTo>
                <a:close/>
              </a:path>
            </a:pathLst>
          </a:custGeom>
          <a:solidFill>
            <a:schemeClr val="tx2"/>
          </a:solidFill>
          <a:ln w="9525">
            <a:noFill/>
            <a:round/>
            <a:headEnd/>
            <a:tailEnd/>
          </a:ln>
        </p:spPr>
        <p:txBody>
          <a:bodyPr vert="horz" wrap="square" lIns="74295" tIns="37148" rIns="74295" bIns="37148" numCol="1" anchor="t" anchorCtr="0" compatLnSpc="1">
            <a:prstTxWarp prst="textNoShape">
              <a:avLst/>
            </a:prstTxWarp>
          </a:bodyPr>
          <a:lstStyle/>
          <a:p>
            <a:pPr defTabSz="742950"/>
            <a:endParaRPr lang="en-GB" sz="1463" dirty="0">
              <a:solidFill>
                <a:prstClr val="black"/>
              </a:solidFill>
            </a:endParaRPr>
          </a:p>
        </p:txBody>
      </p:sp>
      <p:sp>
        <p:nvSpPr>
          <p:cNvPr id="2" name="Title 1"/>
          <p:cNvSpPr>
            <a:spLocks noGrp="1"/>
          </p:cNvSpPr>
          <p:nvPr>
            <p:ph type="title"/>
          </p:nvPr>
        </p:nvSpPr>
        <p:spPr>
          <a:xfrm>
            <a:off x="184721" y="824315"/>
            <a:ext cx="3058155" cy="1830078"/>
          </a:xfrm>
          <a:prstGeom prst="rect">
            <a:avLst/>
          </a:prstGeom>
        </p:spPr>
        <p:txBody>
          <a:bodyPr/>
          <a:lstStyle>
            <a:lvl1pPr>
              <a:defRPr>
                <a:solidFill>
                  <a:schemeClr val="accent2"/>
                </a:solidFill>
              </a:defRPr>
            </a:lvl1pPr>
          </a:lstStyle>
          <a:p>
            <a:r>
              <a:rPr lang="fr-FR"/>
              <a:t>Modifiez le style du titre</a:t>
            </a:r>
            <a:endParaRPr lang="en-GB" dirty="0"/>
          </a:p>
        </p:txBody>
      </p:sp>
      <p:sp>
        <p:nvSpPr>
          <p:cNvPr id="4" name="Text Placeholder 7">
            <a:extLst>
              <a:ext uri="{FF2B5EF4-FFF2-40B4-BE49-F238E27FC236}">
                <a16:creationId xmlns="" xmlns:a16="http://schemas.microsoft.com/office/drawing/2014/main" id="{98BC8B91-D2A3-4F52-B4E2-1C3C1B691942}"/>
              </a:ext>
            </a:extLst>
          </p:cNvPr>
          <p:cNvSpPr>
            <a:spLocks noGrp="1"/>
          </p:cNvSpPr>
          <p:nvPr>
            <p:ph type="body" sz="quarter" idx="32" hasCustomPrompt="1"/>
          </p:nvPr>
        </p:nvSpPr>
        <p:spPr>
          <a:xfrm>
            <a:off x="184721" y="2640370"/>
            <a:ext cx="3058155" cy="2388831"/>
          </a:xfrm>
          <a:prstGeom prst="rect">
            <a:avLst/>
          </a:prstGeom>
        </p:spPr>
        <p:txBody>
          <a:bodyPr>
            <a:noAutofit/>
          </a:bodyPr>
          <a:lstStyle>
            <a:lvl1pPr>
              <a:lnSpc>
                <a:spcPct val="100000"/>
              </a:lnSpc>
              <a:defRPr sz="1300">
                <a:solidFill>
                  <a:schemeClr val="bg1"/>
                </a:solidFill>
              </a:defRPr>
            </a:lvl1pPr>
            <a:lvl2pPr>
              <a:lnSpc>
                <a:spcPct val="100000"/>
              </a:lnSpc>
              <a:defRPr sz="1138"/>
            </a:lvl2pPr>
            <a:lvl3pPr>
              <a:lnSpc>
                <a:spcPct val="100000"/>
              </a:lnSpc>
              <a:defRPr sz="1138"/>
            </a:lvl3pPr>
            <a:lvl4pPr>
              <a:lnSpc>
                <a:spcPct val="100000"/>
              </a:lnSpc>
              <a:defRPr sz="1138"/>
            </a:lvl4pPr>
            <a:lvl5pPr>
              <a:lnSpc>
                <a:spcPct val="100000"/>
              </a:lnSpc>
              <a:defRPr sz="975"/>
            </a:lvl5pPr>
          </a:lstStyle>
          <a:p>
            <a:pPr lvl="0"/>
            <a:r>
              <a:rPr lang="en-US" dirty="0"/>
              <a:t>Click to insert text</a:t>
            </a:r>
          </a:p>
        </p:txBody>
      </p:sp>
      <p:sp>
        <p:nvSpPr>
          <p:cNvPr id="7" name="Picture Placeholder 17">
            <a:extLst>
              <a:ext uri="{FF2B5EF4-FFF2-40B4-BE49-F238E27FC236}">
                <a16:creationId xmlns="" xmlns:a16="http://schemas.microsoft.com/office/drawing/2014/main" id="{218E0C47-FBAF-440E-A6A0-9D14AE6071F8}"/>
              </a:ext>
            </a:extLst>
          </p:cNvPr>
          <p:cNvSpPr>
            <a:spLocks noGrp="1"/>
          </p:cNvSpPr>
          <p:nvPr>
            <p:ph type="pic" sz="quarter" idx="10"/>
          </p:nvPr>
        </p:nvSpPr>
        <p:spPr>
          <a:xfrm>
            <a:off x="1910662" y="-1"/>
            <a:ext cx="9906000" cy="6857998"/>
          </a:xfrm>
          <a:prstGeom prst="rect">
            <a:avLst/>
          </a:prstGeom>
          <a:noFill/>
        </p:spPr>
        <p:txBody>
          <a:bodyPr anchor="ctr"/>
          <a:lstStyle>
            <a:lvl1pPr algn="ctr">
              <a:defRPr/>
            </a:lvl1pPr>
          </a:lstStyle>
          <a:p>
            <a:r>
              <a:rPr lang="fr-FR" dirty="0"/>
              <a:t>Cliquez sur l'icône pour ajouter une image</a:t>
            </a:r>
            <a:endParaRPr lang="pt-PT" dirty="0"/>
          </a:p>
        </p:txBody>
      </p:sp>
    </p:spTree>
    <p:extLst>
      <p:ext uri="{BB962C8B-B14F-4D97-AF65-F5344CB8AC3E}">
        <p14:creationId xmlns:p14="http://schemas.microsoft.com/office/powerpoint/2010/main" val="3443569571"/>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showMasterSp="0" preserve="1">
  <p:cSld name="Content 13">
    <p:spTree>
      <p:nvGrpSpPr>
        <p:cNvPr id="1" name=""/>
        <p:cNvGrpSpPr/>
        <p:nvPr/>
      </p:nvGrpSpPr>
      <p:grpSpPr>
        <a:xfrm>
          <a:off x="0" y="0"/>
          <a:ext cx="0" cy="0"/>
          <a:chOff x="0" y="0"/>
          <a:chExt cx="0" cy="0"/>
        </a:xfrm>
      </p:grpSpPr>
      <p:graphicFrame>
        <p:nvGraphicFramePr>
          <p:cNvPr id="9" name="Object 8" hidden="1"/>
          <p:cNvGraphicFramePr>
            <a:graphicFrameLocks noChangeAspect="1"/>
          </p:cNvGraphicFramePr>
          <p:nvPr>
            <p:custDataLst>
              <p:tags r:id="rId2"/>
            </p:custDataLst>
          </p:nvPr>
        </p:nvGraphicFramePr>
        <p:xfrm>
          <a:off x="1290" y="1589"/>
          <a:ext cx="1289" cy="1587"/>
        </p:xfrm>
        <a:graphic>
          <a:graphicData uri="http://schemas.openxmlformats.org/presentationml/2006/ole">
            <mc:AlternateContent xmlns:mc="http://schemas.openxmlformats.org/markup-compatibility/2006">
              <mc:Choice xmlns:v="urn:schemas-microsoft-com:vml" Requires="v">
                <p:oleObj spid="_x0000_s353282" name="think-cell Slide" r:id="rId4" imgW="360" imgH="360" progId="">
                  <p:embed/>
                </p:oleObj>
              </mc:Choice>
              <mc:Fallback>
                <p:oleObj name="think-cell Slide" r:id="rId4" imgW="360" imgH="36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90" y="1589"/>
                        <a:ext cx="1289"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1926" name="Freeform 6"/>
          <p:cNvSpPr>
            <a:spLocks/>
          </p:cNvSpPr>
          <p:nvPr/>
        </p:nvSpPr>
        <p:spPr bwMode="auto">
          <a:xfrm>
            <a:off x="0" y="2312"/>
            <a:ext cx="7605359" cy="6855688"/>
          </a:xfrm>
          <a:custGeom>
            <a:avLst/>
            <a:gdLst/>
            <a:ahLst/>
            <a:cxnLst>
              <a:cxn ang="0">
                <a:pos x="1085" y="2886"/>
              </a:cxn>
              <a:cxn ang="0">
                <a:pos x="8" y="2886"/>
              </a:cxn>
              <a:cxn ang="0">
                <a:pos x="0" y="2878"/>
              </a:cxn>
              <a:cxn ang="0">
                <a:pos x="0" y="8"/>
              </a:cxn>
              <a:cxn ang="0">
                <a:pos x="8" y="0"/>
              </a:cxn>
              <a:cxn ang="0">
                <a:pos x="3941" y="0"/>
              </a:cxn>
              <a:cxn ang="0">
                <a:pos x="3940" y="7"/>
              </a:cxn>
              <a:cxn ang="0">
                <a:pos x="3836" y="226"/>
              </a:cxn>
              <a:cxn ang="0">
                <a:pos x="3513" y="535"/>
              </a:cxn>
              <a:cxn ang="0">
                <a:pos x="3236" y="679"/>
              </a:cxn>
              <a:cxn ang="0">
                <a:pos x="2622" y="944"/>
              </a:cxn>
              <a:cxn ang="0">
                <a:pos x="2193" y="1162"/>
              </a:cxn>
              <a:cxn ang="0">
                <a:pos x="1907" y="1375"/>
              </a:cxn>
              <a:cxn ang="0">
                <a:pos x="1766" y="1572"/>
              </a:cxn>
              <a:cxn ang="0">
                <a:pos x="1719" y="1763"/>
              </a:cxn>
              <a:cxn ang="0">
                <a:pos x="1722" y="1846"/>
              </a:cxn>
              <a:cxn ang="0">
                <a:pos x="1760" y="2017"/>
              </a:cxn>
              <a:cxn ang="0">
                <a:pos x="1870" y="2257"/>
              </a:cxn>
              <a:cxn ang="0">
                <a:pos x="1868" y="2270"/>
              </a:cxn>
              <a:cxn ang="0">
                <a:pos x="1453" y="2615"/>
              </a:cxn>
              <a:cxn ang="0">
                <a:pos x="1090" y="2881"/>
              </a:cxn>
              <a:cxn ang="0">
                <a:pos x="1085" y="2886"/>
              </a:cxn>
            </a:cxnLst>
            <a:rect l="0" t="0" r="r" b="b"/>
            <a:pathLst>
              <a:path w="3942" h="2886">
                <a:moveTo>
                  <a:pt x="1085" y="2886"/>
                </a:moveTo>
                <a:cubicBezTo>
                  <a:pt x="726" y="2886"/>
                  <a:pt x="367" y="2886"/>
                  <a:pt x="8" y="2886"/>
                </a:cubicBezTo>
                <a:cubicBezTo>
                  <a:pt x="2" y="2886"/>
                  <a:pt x="0" y="2884"/>
                  <a:pt x="0" y="2878"/>
                </a:cubicBezTo>
                <a:cubicBezTo>
                  <a:pt x="1" y="1921"/>
                  <a:pt x="1" y="965"/>
                  <a:pt x="0" y="8"/>
                </a:cubicBezTo>
                <a:cubicBezTo>
                  <a:pt x="0" y="2"/>
                  <a:pt x="2" y="0"/>
                  <a:pt x="8" y="0"/>
                </a:cubicBezTo>
                <a:cubicBezTo>
                  <a:pt x="1319" y="0"/>
                  <a:pt x="2630" y="0"/>
                  <a:pt x="3941" y="0"/>
                </a:cubicBezTo>
                <a:cubicBezTo>
                  <a:pt x="3942" y="3"/>
                  <a:pt x="3941" y="5"/>
                  <a:pt x="3940" y="7"/>
                </a:cubicBezTo>
                <a:cubicBezTo>
                  <a:pt x="3916" y="85"/>
                  <a:pt x="3881" y="158"/>
                  <a:pt x="3836" y="226"/>
                </a:cubicBezTo>
                <a:cubicBezTo>
                  <a:pt x="3751" y="353"/>
                  <a:pt x="3638" y="451"/>
                  <a:pt x="3513" y="535"/>
                </a:cubicBezTo>
                <a:cubicBezTo>
                  <a:pt x="3426" y="593"/>
                  <a:pt x="3332" y="639"/>
                  <a:pt x="3236" y="679"/>
                </a:cubicBezTo>
                <a:cubicBezTo>
                  <a:pt x="3031" y="766"/>
                  <a:pt x="2825" y="852"/>
                  <a:pt x="2622" y="944"/>
                </a:cubicBezTo>
                <a:cubicBezTo>
                  <a:pt x="2475" y="1010"/>
                  <a:pt x="2331" y="1080"/>
                  <a:pt x="2193" y="1162"/>
                </a:cubicBezTo>
                <a:cubicBezTo>
                  <a:pt x="2090" y="1223"/>
                  <a:pt x="1992" y="1291"/>
                  <a:pt x="1907" y="1375"/>
                </a:cubicBezTo>
                <a:cubicBezTo>
                  <a:pt x="1849" y="1433"/>
                  <a:pt x="1800" y="1497"/>
                  <a:pt x="1766" y="1572"/>
                </a:cubicBezTo>
                <a:cubicBezTo>
                  <a:pt x="1739" y="1633"/>
                  <a:pt x="1723" y="1697"/>
                  <a:pt x="1719" y="1763"/>
                </a:cubicBezTo>
                <a:cubicBezTo>
                  <a:pt x="1718" y="1791"/>
                  <a:pt x="1719" y="1818"/>
                  <a:pt x="1722" y="1846"/>
                </a:cubicBezTo>
                <a:cubicBezTo>
                  <a:pt x="1728" y="1904"/>
                  <a:pt x="1741" y="1961"/>
                  <a:pt x="1760" y="2017"/>
                </a:cubicBezTo>
                <a:cubicBezTo>
                  <a:pt x="1787" y="2101"/>
                  <a:pt x="1826" y="2180"/>
                  <a:pt x="1870" y="2257"/>
                </a:cubicBezTo>
                <a:cubicBezTo>
                  <a:pt x="1873" y="2262"/>
                  <a:pt x="1874" y="2265"/>
                  <a:pt x="1868" y="2270"/>
                </a:cubicBezTo>
                <a:cubicBezTo>
                  <a:pt x="1733" y="2389"/>
                  <a:pt x="1594" y="2503"/>
                  <a:pt x="1453" y="2615"/>
                </a:cubicBezTo>
                <a:cubicBezTo>
                  <a:pt x="1336" y="2708"/>
                  <a:pt x="1214" y="2796"/>
                  <a:pt x="1090" y="2881"/>
                </a:cubicBezTo>
                <a:cubicBezTo>
                  <a:pt x="1088" y="2882"/>
                  <a:pt x="1085" y="2883"/>
                  <a:pt x="1085" y="2886"/>
                </a:cubicBezTo>
                <a:close/>
              </a:path>
            </a:pathLst>
          </a:custGeom>
          <a:solidFill>
            <a:schemeClr val="tx2"/>
          </a:solidFill>
          <a:ln w="9525">
            <a:noFill/>
            <a:round/>
            <a:headEnd/>
            <a:tailEnd/>
          </a:ln>
        </p:spPr>
        <p:txBody>
          <a:bodyPr vert="horz" wrap="square" lIns="74295" tIns="37148" rIns="74295" bIns="37148" numCol="1" anchor="t" anchorCtr="0" compatLnSpc="1">
            <a:prstTxWarp prst="textNoShape">
              <a:avLst/>
            </a:prstTxWarp>
          </a:bodyPr>
          <a:lstStyle/>
          <a:p>
            <a:pPr defTabSz="742950"/>
            <a:endParaRPr lang="en-GB" sz="1463" dirty="0">
              <a:solidFill>
                <a:prstClr val="black"/>
              </a:solidFill>
            </a:endParaRPr>
          </a:p>
        </p:txBody>
      </p:sp>
      <p:sp>
        <p:nvSpPr>
          <p:cNvPr id="2" name="Title 1"/>
          <p:cNvSpPr>
            <a:spLocks noGrp="1"/>
          </p:cNvSpPr>
          <p:nvPr>
            <p:ph type="title"/>
          </p:nvPr>
        </p:nvSpPr>
        <p:spPr>
          <a:xfrm>
            <a:off x="184722" y="824315"/>
            <a:ext cx="3656778" cy="1830078"/>
          </a:xfrm>
          <a:prstGeom prst="rect">
            <a:avLst/>
          </a:prstGeom>
        </p:spPr>
        <p:txBody>
          <a:bodyPr/>
          <a:lstStyle>
            <a:lvl1pPr>
              <a:defRPr>
                <a:solidFill>
                  <a:schemeClr val="accent2"/>
                </a:solidFill>
              </a:defRPr>
            </a:lvl1pPr>
          </a:lstStyle>
          <a:p>
            <a:r>
              <a:rPr lang="fr-FR" dirty="0"/>
              <a:t>Modifiez le style du titre</a:t>
            </a:r>
            <a:endParaRPr lang="en-GB" dirty="0"/>
          </a:p>
        </p:txBody>
      </p:sp>
      <p:sp>
        <p:nvSpPr>
          <p:cNvPr id="4" name="Espace réservé du texte 3"/>
          <p:cNvSpPr>
            <a:spLocks noGrp="1"/>
          </p:cNvSpPr>
          <p:nvPr>
            <p:ph type="body" sz="quarter" idx="33"/>
          </p:nvPr>
        </p:nvSpPr>
        <p:spPr>
          <a:xfrm>
            <a:off x="4192501" y="2997000"/>
            <a:ext cx="5489067" cy="3492700"/>
          </a:xfrm>
        </p:spPr>
        <p:txBody>
          <a:bodyPr/>
          <a:lstStyle/>
          <a:p>
            <a:pPr lvl="0"/>
            <a:r>
              <a:rPr lang="fr-FR" dirty="0"/>
              <a:t>Modifiez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en-US" dirty="0"/>
          </a:p>
        </p:txBody>
      </p:sp>
    </p:spTree>
    <p:extLst>
      <p:ext uri="{BB962C8B-B14F-4D97-AF65-F5344CB8AC3E}">
        <p14:creationId xmlns:p14="http://schemas.microsoft.com/office/powerpoint/2010/main" val="400981363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showMasterSp="0" preserve="1">
  <p:cSld name="Content 14">
    <p:spTree>
      <p:nvGrpSpPr>
        <p:cNvPr id="1" name=""/>
        <p:cNvGrpSpPr/>
        <p:nvPr/>
      </p:nvGrpSpPr>
      <p:grpSpPr>
        <a:xfrm>
          <a:off x="0" y="0"/>
          <a:ext cx="0" cy="0"/>
          <a:chOff x="0" y="0"/>
          <a:chExt cx="0" cy="0"/>
        </a:xfrm>
      </p:grpSpPr>
      <p:graphicFrame>
        <p:nvGraphicFramePr>
          <p:cNvPr id="11" name="Object 10" hidden="1"/>
          <p:cNvGraphicFramePr>
            <a:graphicFrameLocks noChangeAspect="1"/>
          </p:cNvGraphicFramePr>
          <p:nvPr>
            <p:custDataLst>
              <p:tags r:id="rId2"/>
            </p:custDataLst>
          </p:nvPr>
        </p:nvGraphicFramePr>
        <p:xfrm>
          <a:off x="1290" y="1589"/>
          <a:ext cx="1289" cy="1587"/>
        </p:xfrm>
        <a:graphic>
          <a:graphicData uri="http://schemas.openxmlformats.org/presentationml/2006/ole">
            <mc:AlternateContent xmlns:mc="http://schemas.openxmlformats.org/markup-compatibility/2006">
              <mc:Choice xmlns:v="urn:schemas-microsoft-com:vml" Requires="v">
                <p:oleObj spid="_x0000_s354306" name="think-cell Slide" r:id="rId4" imgW="360" imgH="360" progId="">
                  <p:embed/>
                </p:oleObj>
              </mc:Choice>
              <mc:Fallback>
                <p:oleObj name="think-cell Slide" r:id="rId4" imgW="360" imgH="36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90" y="1589"/>
                        <a:ext cx="1289"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6" name="Rectangle 15"/>
          <p:cNvSpPr/>
          <p:nvPr/>
        </p:nvSpPr>
        <p:spPr>
          <a:xfrm>
            <a:off x="7357269" y="6489700"/>
            <a:ext cx="2548731" cy="368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42950"/>
            <a:endParaRPr lang="en-GB" sz="1463" dirty="0">
              <a:solidFill>
                <a:srgbClr val="FFFFFF"/>
              </a:solidFill>
            </a:endParaRPr>
          </a:p>
        </p:txBody>
      </p:sp>
      <p:sp>
        <p:nvSpPr>
          <p:cNvPr id="82950" name="Freeform 6"/>
          <p:cNvSpPr>
            <a:spLocks/>
          </p:cNvSpPr>
          <p:nvPr/>
        </p:nvSpPr>
        <p:spPr bwMode="auto">
          <a:xfrm>
            <a:off x="3332956" y="957972"/>
            <a:ext cx="6573044" cy="5900028"/>
          </a:xfrm>
          <a:custGeom>
            <a:avLst/>
            <a:gdLst/>
            <a:ahLst/>
            <a:cxnLst>
              <a:cxn ang="0">
                <a:pos x="3392" y="314"/>
              </a:cxn>
              <a:cxn ang="0">
                <a:pos x="3392" y="2059"/>
              </a:cxn>
              <a:cxn ang="0">
                <a:pos x="3375" y="2073"/>
              </a:cxn>
              <a:cxn ang="0">
                <a:pos x="3045" y="2278"/>
              </a:cxn>
              <a:cxn ang="0">
                <a:pos x="2880" y="2345"/>
              </a:cxn>
              <a:cxn ang="0">
                <a:pos x="2487" y="2458"/>
              </a:cxn>
              <a:cxn ang="0">
                <a:pos x="2422" y="2473"/>
              </a:cxn>
              <a:cxn ang="0">
                <a:pos x="183" y="2473"/>
              </a:cxn>
              <a:cxn ang="0">
                <a:pos x="182" y="2466"/>
              </a:cxn>
              <a:cxn ang="0">
                <a:pos x="123" y="2261"/>
              </a:cxn>
              <a:cxn ang="0">
                <a:pos x="87" y="2109"/>
              </a:cxn>
              <a:cxn ang="0">
                <a:pos x="40" y="1844"/>
              </a:cxn>
              <a:cxn ang="0">
                <a:pos x="22" y="1697"/>
              </a:cxn>
              <a:cxn ang="0">
                <a:pos x="9" y="1555"/>
              </a:cxn>
              <a:cxn ang="0">
                <a:pos x="3" y="1480"/>
              </a:cxn>
              <a:cxn ang="0">
                <a:pos x="0" y="1435"/>
              </a:cxn>
              <a:cxn ang="0">
                <a:pos x="0" y="1407"/>
              </a:cxn>
              <a:cxn ang="0">
                <a:pos x="5" y="1406"/>
              </a:cxn>
              <a:cxn ang="0">
                <a:pos x="110" y="1359"/>
              </a:cxn>
              <a:cxn ang="0">
                <a:pos x="261" y="1274"/>
              </a:cxn>
              <a:cxn ang="0">
                <a:pos x="563" y="1060"/>
              </a:cxn>
              <a:cxn ang="0">
                <a:pos x="987" y="725"/>
              </a:cxn>
              <a:cxn ang="0">
                <a:pos x="1356" y="450"/>
              </a:cxn>
              <a:cxn ang="0">
                <a:pos x="1456" y="383"/>
              </a:cxn>
              <a:cxn ang="0">
                <a:pos x="1856" y="161"/>
              </a:cxn>
              <a:cxn ang="0">
                <a:pos x="2259" y="29"/>
              </a:cxn>
              <a:cxn ang="0">
                <a:pos x="2486" y="2"/>
              </a:cxn>
              <a:cxn ang="0">
                <a:pos x="2493" y="0"/>
              </a:cxn>
              <a:cxn ang="0">
                <a:pos x="2511" y="0"/>
              </a:cxn>
              <a:cxn ang="0">
                <a:pos x="2515" y="2"/>
              </a:cxn>
              <a:cxn ang="0">
                <a:pos x="2595" y="2"/>
              </a:cxn>
              <a:cxn ang="0">
                <a:pos x="2690" y="9"/>
              </a:cxn>
              <a:cxn ang="0">
                <a:pos x="2942" y="63"/>
              </a:cxn>
              <a:cxn ang="0">
                <a:pos x="3305" y="245"/>
              </a:cxn>
              <a:cxn ang="0">
                <a:pos x="3392" y="314"/>
              </a:cxn>
            </a:cxnLst>
            <a:rect l="0" t="0" r="r" b="b"/>
            <a:pathLst>
              <a:path w="3392" h="2473">
                <a:moveTo>
                  <a:pt x="3392" y="314"/>
                </a:moveTo>
                <a:cubicBezTo>
                  <a:pt x="3392" y="896"/>
                  <a:pt x="3392" y="1477"/>
                  <a:pt x="3392" y="2059"/>
                </a:cubicBezTo>
                <a:cubicBezTo>
                  <a:pt x="3387" y="2063"/>
                  <a:pt x="3381" y="2068"/>
                  <a:pt x="3375" y="2073"/>
                </a:cubicBezTo>
                <a:cubicBezTo>
                  <a:pt x="3275" y="2157"/>
                  <a:pt x="3162" y="2221"/>
                  <a:pt x="3045" y="2278"/>
                </a:cubicBezTo>
                <a:cubicBezTo>
                  <a:pt x="2991" y="2304"/>
                  <a:pt x="2936" y="2325"/>
                  <a:pt x="2880" y="2345"/>
                </a:cubicBezTo>
                <a:cubicBezTo>
                  <a:pt x="2751" y="2391"/>
                  <a:pt x="2619" y="2427"/>
                  <a:pt x="2487" y="2458"/>
                </a:cubicBezTo>
                <a:cubicBezTo>
                  <a:pt x="2465" y="2463"/>
                  <a:pt x="2444" y="2467"/>
                  <a:pt x="2422" y="2473"/>
                </a:cubicBezTo>
                <a:cubicBezTo>
                  <a:pt x="1676" y="2473"/>
                  <a:pt x="929" y="2473"/>
                  <a:pt x="183" y="2473"/>
                </a:cubicBezTo>
                <a:cubicBezTo>
                  <a:pt x="184" y="2470"/>
                  <a:pt x="183" y="2468"/>
                  <a:pt x="182" y="2466"/>
                </a:cubicBezTo>
                <a:cubicBezTo>
                  <a:pt x="160" y="2398"/>
                  <a:pt x="140" y="2330"/>
                  <a:pt x="123" y="2261"/>
                </a:cubicBezTo>
                <a:cubicBezTo>
                  <a:pt x="110" y="2211"/>
                  <a:pt x="98" y="2160"/>
                  <a:pt x="87" y="2109"/>
                </a:cubicBezTo>
                <a:cubicBezTo>
                  <a:pt x="69" y="2022"/>
                  <a:pt x="53" y="1933"/>
                  <a:pt x="40" y="1844"/>
                </a:cubicBezTo>
                <a:cubicBezTo>
                  <a:pt x="33" y="1795"/>
                  <a:pt x="27" y="1746"/>
                  <a:pt x="22" y="1697"/>
                </a:cubicBezTo>
                <a:cubicBezTo>
                  <a:pt x="17" y="1649"/>
                  <a:pt x="12" y="1602"/>
                  <a:pt x="9" y="1555"/>
                </a:cubicBezTo>
                <a:cubicBezTo>
                  <a:pt x="7" y="1530"/>
                  <a:pt x="5" y="1505"/>
                  <a:pt x="3" y="1480"/>
                </a:cubicBezTo>
                <a:cubicBezTo>
                  <a:pt x="2" y="1465"/>
                  <a:pt x="3" y="1450"/>
                  <a:pt x="0" y="1435"/>
                </a:cubicBezTo>
                <a:cubicBezTo>
                  <a:pt x="0" y="1425"/>
                  <a:pt x="0" y="1416"/>
                  <a:pt x="0" y="1407"/>
                </a:cubicBezTo>
                <a:cubicBezTo>
                  <a:pt x="2" y="1407"/>
                  <a:pt x="3" y="1407"/>
                  <a:pt x="5" y="1406"/>
                </a:cubicBezTo>
                <a:cubicBezTo>
                  <a:pt x="41" y="1392"/>
                  <a:pt x="76" y="1377"/>
                  <a:pt x="110" y="1359"/>
                </a:cubicBezTo>
                <a:cubicBezTo>
                  <a:pt x="161" y="1332"/>
                  <a:pt x="212" y="1304"/>
                  <a:pt x="261" y="1274"/>
                </a:cubicBezTo>
                <a:cubicBezTo>
                  <a:pt x="366" y="1208"/>
                  <a:pt x="465" y="1135"/>
                  <a:pt x="563" y="1060"/>
                </a:cubicBezTo>
                <a:cubicBezTo>
                  <a:pt x="706" y="950"/>
                  <a:pt x="846" y="836"/>
                  <a:pt x="987" y="725"/>
                </a:cubicBezTo>
                <a:cubicBezTo>
                  <a:pt x="1108" y="630"/>
                  <a:pt x="1231" y="539"/>
                  <a:pt x="1356" y="450"/>
                </a:cubicBezTo>
                <a:cubicBezTo>
                  <a:pt x="1388" y="427"/>
                  <a:pt x="1422" y="405"/>
                  <a:pt x="1456" y="383"/>
                </a:cubicBezTo>
                <a:cubicBezTo>
                  <a:pt x="1584" y="300"/>
                  <a:pt x="1717" y="224"/>
                  <a:pt x="1856" y="161"/>
                </a:cubicBezTo>
                <a:cubicBezTo>
                  <a:pt x="1986" y="103"/>
                  <a:pt x="2119" y="56"/>
                  <a:pt x="2259" y="29"/>
                </a:cubicBezTo>
                <a:cubicBezTo>
                  <a:pt x="2334" y="14"/>
                  <a:pt x="2410" y="4"/>
                  <a:pt x="2486" y="2"/>
                </a:cubicBezTo>
                <a:cubicBezTo>
                  <a:pt x="2488" y="2"/>
                  <a:pt x="2491" y="2"/>
                  <a:pt x="2493" y="0"/>
                </a:cubicBezTo>
                <a:cubicBezTo>
                  <a:pt x="2499" y="0"/>
                  <a:pt x="2505" y="0"/>
                  <a:pt x="2511" y="0"/>
                </a:cubicBezTo>
                <a:cubicBezTo>
                  <a:pt x="2512" y="1"/>
                  <a:pt x="2514" y="2"/>
                  <a:pt x="2515" y="2"/>
                </a:cubicBezTo>
                <a:cubicBezTo>
                  <a:pt x="2542" y="2"/>
                  <a:pt x="2568" y="2"/>
                  <a:pt x="2595" y="2"/>
                </a:cubicBezTo>
                <a:cubicBezTo>
                  <a:pt x="2627" y="3"/>
                  <a:pt x="2658" y="6"/>
                  <a:pt x="2690" y="9"/>
                </a:cubicBezTo>
                <a:cubicBezTo>
                  <a:pt x="2776" y="19"/>
                  <a:pt x="2860" y="37"/>
                  <a:pt x="2942" y="63"/>
                </a:cubicBezTo>
                <a:cubicBezTo>
                  <a:pt x="3073" y="104"/>
                  <a:pt x="3194" y="164"/>
                  <a:pt x="3305" y="245"/>
                </a:cubicBezTo>
                <a:cubicBezTo>
                  <a:pt x="3335" y="267"/>
                  <a:pt x="3364" y="290"/>
                  <a:pt x="3392" y="314"/>
                </a:cubicBezTo>
                <a:close/>
              </a:path>
            </a:pathLst>
          </a:custGeom>
          <a:solidFill>
            <a:schemeClr val="accent2"/>
          </a:solidFill>
          <a:ln w="9525">
            <a:noFill/>
            <a:round/>
            <a:headEnd/>
            <a:tailEnd/>
          </a:ln>
        </p:spPr>
        <p:txBody>
          <a:bodyPr vert="horz" wrap="square" lIns="74295" tIns="37148" rIns="74295" bIns="37148" numCol="1" anchor="t" anchorCtr="0" compatLnSpc="1">
            <a:prstTxWarp prst="textNoShape">
              <a:avLst/>
            </a:prstTxWarp>
          </a:bodyPr>
          <a:lstStyle/>
          <a:p>
            <a:pPr defTabSz="742950"/>
            <a:endParaRPr lang="en-GB" sz="1463" dirty="0">
              <a:solidFill>
                <a:prstClr val="black"/>
              </a:solidFill>
            </a:endParaRPr>
          </a:p>
        </p:txBody>
      </p:sp>
      <p:sp>
        <p:nvSpPr>
          <p:cNvPr id="2" name="Title 1"/>
          <p:cNvSpPr>
            <a:spLocks noGrp="1"/>
          </p:cNvSpPr>
          <p:nvPr>
            <p:ph type="title"/>
          </p:nvPr>
        </p:nvSpPr>
        <p:spPr>
          <a:xfrm>
            <a:off x="6098381" y="2159000"/>
            <a:ext cx="3291681" cy="1701893"/>
          </a:xfrm>
          <a:prstGeom prst="rect">
            <a:avLst/>
          </a:prstGeom>
        </p:spPr>
        <p:txBody>
          <a:bodyPr/>
          <a:lstStyle>
            <a:lvl1pPr>
              <a:defRPr>
                <a:solidFill>
                  <a:schemeClr val="accent5"/>
                </a:solidFill>
              </a:defRPr>
            </a:lvl1pPr>
          </a:lstStyle>
          <a:p>
            <a:r>
              <a:rPr lang="fr-FR"/>
              <a:t>Modifiez le style du titre</a:t>
            </a:r>
            <a:endParaRPr lang="en-GB" dirty="0"/>
          </a:p>
        </p:txBody>
      </p:sp>
      <p:sp>
        <p:nvSpPr>
          <p:cNvPr id="82951" name="Freeform 7"/>
          <p:cNvSpPr>
            <a:spLocks/>
          </p:cNvSpPr>
          <p:nvPr/>
        </p:nvSpPr>
        <p:spPr bwMode="auto">
          <a:xfrm>
            <a:off x="7010301" y="-3175"/>
            <a:ext cx="216694" cy="6350"/>
          </a:xfrm>
          <a:custGeom>
            <a:avLst/>
            <a:gdLst/>
            <a:ahLst/>
            <a:cxnLst>
              <a:cxn ang="0">
                <a:pos x="84" y="0"/>
              </a:cxn>
              <a:cxn ang="0">
                <a:pos x="84" y="2"/>
              </a:cxn>
              <a:cxn ang="0">
                <a:pos x="4" y="2"/>
              </a:cxn>
              <a:cxn ang="0">
                <a:pos x="0" y="0"/>
              </a:cxn>
              <a:cxn ang="0">
                <a:pos x="84" y="0"/>
              </a:cxn>
            </a:cxnLst>
            <a:rect l="0" t="0" r="r" b="b"/>
            <a:pathLst>
              <a:path w="84" h="2">
                <a:moveTo>
                  <a:pt x="84" y="0"/>
                </a:moveTo>
                <a:cubicBezTo>
                  <a:pt x="83" y="1"/>
                  <a:pt x="83" y="1"/>
                  <a:pt x="84" y="2"/>
                </a:cubicBezTo>
                <a:cubicBezTo>
                  <a:pt x="57" y="2"/>
                  <a:pt x="31" y="2"/>
                  <a:pt x="4" y="2"/>
                </a:cubicBezTo>
                <a:cubicBezTo>
                  <a:pt x="3" y="2"/>
                  <a:pt x="1" y="1"/>
                  <a:pt x="0" y="0"/>
                </a:cubicBezTo>
                <a:cubicBezTo>
                  <a:pt x="28" y="0"/>
                  <a:pt x="56" y="0"/>
                  <a:pt x="84" y="0"/>
                </a:cubicBezTo>
                <a:close/>
              </a:path>
            </a:pathLst>
          </a:custGeom>
          <a:solidFill>
            <a:srgbClr val="7EC2E4"/>
          </a:solidFill>
          <a:ln w="9525">
            <a:noFill/>
            <a:round/>
            <a:headEnd/>
            <a:tailEnd/>
          </a:ln>
        </p:spPr>
        <p:txBody>
          <a:bodyPr vert="horz" wrap="square" lIns="74295" tIns="37148" rIns="74295" bIns="37148" numCol="1" anchor="t" anchorCtr="0" compatLnSpc="1">
            <a:prstTxWarp prst="textNoShape">
              <a:avLst/>
            </a:prstTxWarp>
          </a:bodyPr>
          <a:lstStyle/>
          <a:p>
            <a:pPr defTabSz="742950"/>
            <a:endParaRPr lang="en-GB" sz="1463" dirty="0">
              <a:solidFill>
                <a:prstClr val="black"/>
              </a:solidFill>
            </a:endParaRPr>
          </a:p>
        </p:txBody>
      </p:sp>
      <p:sp>
        <p:nvSpPr>
          <p:cNvPr id="13" name="Text Placeholder 7">
            <a:extLst>
              <a:ext uri="{FF2B5EF4-FFF2-40B4-BE49-F238E27FC236}">
                <a16:creationId xmlns="" xmlns:a16="http://schemas.microsoft.com/office/drawing/2014/main" id="{98BC8B91-D2A3-4F52-B4E2-1C3C1B691942}"/>
              </a:ext>
            </a:extLst>
          </p:cNvPr>
          <p:cNvSpPr>
            <a:spLocks noGrp="1"/>
          </p:cNvSpPr>
          <p:nvPr>
            <p:ph type="body" sz="quarter" idx="32" hasCustomPrompt="1"/>
          </p:nvPr>
        </p:nvSpPr>
        <p:spPr>
          <a:xfrm>
            <a:off x="6098381" y="3846870"/>
            <a:ext cx="3291681" cy="2249131"/>
          </a:xfrm>
          <a:prstGeom prst="rect">
            <a:avLst/>
          </a:prstGeom>
        </p:spPr>
        <p:txBody>
          <a:bodyPr>
            <a:noAutofit/>
          </a:bodyPr>
          <a:lstStyle>
            <a:lvl1pPr>
              <a:lnSpc>
                <a:spcPct val="100000"/>
              </a:lnSpc>
              <a:defRPr sz="1300">
                <a:solidFill>
                  <a:schemeClr val="bg1"/>
                </a:solidFill>
              </a:defRPr>
            </a:lvl1pPr>
            <a:lvl2pPr>
              <a:lnSpc>
                <a:spcPct val="100000"/>
              </a:lnSpc>
              <a:defRPr sz="1138"/>
            </a:lvl2pPr>
            <a:lvl3pPr>
              <a:lnSpc>
                <a:spcPct val="100000"/>
              </a:lnSpc>
              <a:defRPr sz="1138"/>
            </a:lvl3pPr>
            <a:lvl4pPr>
              <a:lnSpc>
                <a:spcPct val="100000"/>
              </a:lnSpc>
              <a:defRPr sz="1138"/>
            </a:lvl4pPr>
            <a:lvl5pPr>
              <a:lnSpc>
                <a:spcPct val="100000"/>
              </a:lnSpc>
              <a:defRPr sz="975"/>
            </a:lvl5pPr>
          </a:lstStyle>
          <a:p>
            <a:pPr lvl="0"/>
            <a:r>
              <a:rPr lang="en-US" dirty="0"/>
              <a:t>Click to insert text</a:t>
            </a:r>
          </a:p>
        </p:txBody>
      </p:sp>
      <p:sp>
        <p:nvSpPr>
          <p:cNvPr id="15" name="Picture Placeholder 17">
            <a:extLst>
              <a:ext uri="{FF2B5EF4-FFF2-40B4-BE49-F238E27FC236}">
                <a16:creationId xmlns="" xmlns:a16="http://schemas.microsoft.com/office/drawing/2014/main" id="{EDC88BCB-F476-4BB6-A735-9D28ECF2EBD5}"/>
              </a:ext>
            </a:extLst>
          </p:cNvPr>
          <p:cNvSpPr>
            <a:spLocks noGrp="1"/>
          </p:cNvSpPr>
          <p:nvPr>
            <p:ph type="pic" sz="quarter" idx="10"/>
          </p:nvPr>
        </p:nvSpPr>
        <p:spPr>
          <a:xfrm>
            <a:off x="0" y="-1"/>
            <a:ext cx="5978979" cy="6857998"/>
          </a:xfrm>
          <a:prstGeom prst="rect">
            <a:avLst/>
          </a:prstGeom>
          <a:noFill/>
        </p:spPr>
        <p:txBody>
          <a:bodyPr anchor="ctr"/>
          <a:lstStyle>
            <a:lvl1pPr algn="ctr">
              <a:defRPr/>
            </a:lvl1pPr>
          </a:lstStyle>
          <a:p>
            <a:r>
              <a:rPr lang="fr-FR" dirty="0"/>
              <a:t>Cliquez sur l'icône pour ajouter une image</a:t>
            </a:r>
            <a:endParaRPr lang="pt-PT" dirty="0"/>
          </a:p>
        </p:txBody>
      </p:sp>
      <p:sp>
        <p:nvSpPr>
          <p:cNvPr id="19" name="Retângulo 43">
            <a:extLst>
              <a:ext uri="{FF2B5EF4-FFF2-40B4-BE49-F238E27FC236}">
                <a16:creationId xmlns="" xmlns:a16="http://schemas.microsoft.com/office/drawing/2014/main" id="{25FC8637-25BD-4C09-AF25-56B4243DAB3D}"/>
              </a:ext>
            </a:extLst>
          </p:cNvPr>
          <p:cNvSpPr/>
          <p:nvPr/>
        </p:nvSpPr>
        <p:spPr>
          <a:xfrm>
            <a:off x="9575406" y="6662204"/>
            <a:ext cx="145874" cy="100027"/>
          </a:xfrm>
          <a:prstGeom prst="rect">
            <a:avLst/>
          </a:prstGeom>
        </p:spPr>
        <p:txBody>
          <a:bodyPr wrap="none" lIns="0" tIns="0" rIns="0" bIns="0" anchor="ctr" anchorCtr="0">
            <a:spAutoFit/>
          </a:bodyPr>
          <a:lstStyle/>
          <a:p>
            <a:pPr algn="r" defTabSz="742950"/>
            <a:fld id="{0502E5A9-B53C-401E-A0E0-4A359BB0A9E5}" type="slidenum">
              <a:rPr lang="en-US" sz="650" smtClean="0">
                <a:solidFill>
                  <a:srgbClr val="FFFFFF">
                    <a:lumMod val="50000"/>
                  </a:srgbClr>
                </a:solidFill>
                <a:cs typeface="Verdana" panose="020B0604030504040204" pitchFamily="34" charset="0"/>
              </a:rPr>
              <a:pPr algn="r" defTabSz="742950"/>
              <a:t>‹#›</a:t>
            </a:fld>
            <a:endParaRPr lang="en-US" sz="650" dirty="0">
              <a:solidFill>
                <a:srgbClr val="FFFFFF">
                  <a:lumMod val="50000"/>
                </a:srgbClr>
              </a:solidFill>
              <a:cs typeface="Verdana" panose="020B0604030504040204" pitchFamily="34" charset="0"/>
            </a:endParaRPr>
          </a:p>
        </p:txBody>
      </p:sp>
      <p:sp>
        <p:nvSpPr>
          <p:cNvPr id="20" name="Text Placeholder 7">
            <a:extLst>
              <a:ext uri="{FF2B5EF4-FFF2-40B4-BE49-F238E27FC236}">
                <a16:creationId xmlns="" xmlns:a16="http://schemas.microsoft.com/office/drawing/2014/main" id="{E824319D-02CC-441E-87B5-E9D15DE8CA35}"/>
              </a:ext>
            </a:extLst>
          </p:cNvPr>
          <p:cNvSpPr txBox="1">
            <a:spLocks/>
          </p:cNvSpPr>
          <p:nvPr/>
        </p:nvSpPr>
        <p:spPr>
          <a:xfrm>
            <a:off x="7370183" y="6650662"/>
            <a:ext cx="2164741" cy="123111"/>
          </a:xfrm>
          <a:prstGeom prst="rect">
            <a:avLst/>
          </a:prstGeom>
        </p:spPr>
        <p:txBody>
          <a:bodyPr lIns="0" tIns="0" rIns="0" bIns="0" anchor="ctr" anchorCtr="0">
            <a:noAutofit/>
          </a:bodyPr>
          <a:lstStyle>
            <a:lvl1pPr marL="0" indent="0" algn="l" defTabSz="914400" rtl="0" eaLnBrk="1" latinLnBrk="0" hangingPunct="1">
              <a:lnSpc>
                <a:spcPct val="100000"/>
              </a:lnSpc>
              <a:spcBef>
                <a:spcPts val="1000"/>
              </a:spcBef>
              <a:buFont typeface="Arial" panose="020B0604020202020204" pitchFamily="34" charset="0"/>
              <a:buNone/>
              <a:defRPr sz="800" kern="1200">
                <a:solidFill>
                  <a:srgbClr val="7F7F7F"/>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defRPr/>
            </a:pPr>
            <a:r>
              <a:rPr lang="en-US" sz="650" dirty="0">
                <a:solidFill>
                  <a:srgbClr val="FFFFFF">
                    <a:lumMod val="50000"/>
                  </a:srgbClr>
                </a:solidFill>
              </a:rPr>
              <a:t>© Capgemini 2017. All rights reserved |</a:t>
            </a:r>
          </a:p>
        </p:txBody>
      </p:sp>
    </p:spTree>
    <p:extLst>
      <p:ext uri="{BB962C8B-B14F-4D97-AF65-F5344CB8AC3E}">
        <p14:creationId xmlns:p14="http://schemas.microsoft.com/office/powerpoint/2010/main" val="13584832"/>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showMasterSp="0" preserve="1">
  <p:cSld name="Content 15">
    <p:spTree>
      <p:nvGrpSpPr>
        <p:cNvPr id="1" name=""/>
        <p:cNvGrpSpPr/>
        <p:nvPr/>
      </p:nvGrpSpPr>
      <p:grpSpPr>
        <a:xfrm>
          <a:off x="0" y="0"/>
          <a:ext cx="0" cy="0"/>
          <a:chOff x="0" y="0"/>
          <a:chExt cx="0" cy="0"/>
        </a:xfrm>
      </p:grpSpPr>
      <p:graphicFrame>
        <p:nvGraphicFramePr>
          <p:cNvPr id="12" name="Object 11" hidden="1"/>
          <p:cNvGraphicFramePr>
            <a:graphicFrameLocks noChangeAspect="1"/>
          </p:cNvGraphicFramePr>
          <p:nvPr>
            <p:custDataLst>
              <p:tags r:id="rId2"/>
            </p:custDataLst>
          </p:nvPr>
        </p:nvGraphicFramePr>
        <p:xfrm>
          <a:off x="1290" y="1589"/>
          <a:ext cx="1289" cy="1587"/>
        </p:xfrm>
        <a:graphic>
          <a:graphicData uri="http://schemas.openxmlformats.org/presentationml/2006/ole">
            <mc:AlternateContent xmlns:mc="http://schemas.openxmlformats.org/markup-compatibility/2006">
              <mc:Choice xmlns:v="urn:schemas-microsoft-com:vml" Requires="v">
                <p:oleObj spid="_x0000_s355330" name="think-cell Slide" r:id="rId4" imgW="360" imgH="360" progId="">
                  <p:embed/>
                </p:oleObj>
              </mc:Choice>
              <mc:Fallback>
                <p:oleObj name="think-cell Slide" r:id="rId4" imgW="360" imgH="36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90" y="1589"/>
                        <a:ext cx="1289"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3971" name="AutoShape 3"/>
          <p:cNvSpPr>
            <a:spLocks noChangeAspect="1" noChangeArrowheads="1" noTextEdit="1"/>
          </p:cNvSpPr>
          <p:nvPr/>
        </p:nvSpPr>
        <p:spPr bwMode="auto">
          <a:xfrm>
            <a:off x="0" y="1"/>
            <a:ext cx="6079034" cy="6886575"/>
          </a:xfrm>
          <a:prstGeom prst="rect">
            <a:avLst/>
          </a:prstGeom>
          <a:noFill/>
          <a:ln w="9525">
            <a:noFill/>
            <a:miter lim="800000"/>
            <a:headEnd/>
            <a:tailEnd/>
          </a:ln>
        </p:spPr>
        <p:txBody>
          <a:bodyPr vert="horz" wrap="square" lIns="74295" tIns="37148" rIns="74295" bIns="37148" numCol="1" anchor="t" anchorCtr="0" compatLnSpc="1">
            <a:prstTxWarp prst="textNoShape">
              <a:avLst/>
            </a:prstTxWarp>
          </a:bodyPr>
          <a:lstStyle/>
          <a:p>
            <a:pPr defTabSz="742950"/>
            <a:endParaRPr lang="en-GB" sz="1463" dirty="0">
              <a:solidFill>
                <a:prstClr val="black"/>
              </a:solidFill>
            </a:endParaRPr>
          </a:p>
        </p:txBody>
      </p:sp>
      <p:sp>
        <p:nvSpPr>
          <p:cNvPr id="83973" name="Freeform 5"/>
          <p:cNvSpPr>
            <a:spLocks/>
          </p:cNvSpPr>
          <p:nvPr/>
        </p:nvSpPr>
        <p:spPr bwMode="auto">
          <a:xfrm>
            <a:off x="1291" y="-3175"/>
            <a:ext cx="4290020" cy="6889750"/>
          </a:xfrm>
          <a:custGeom>
            <a:avLst/>
            <a:gdLst/>
            <a:ahLst/>
            <a:cxnLst>
              <a:cxn ang="0">
                <a:pos x="1" y="2835"/>
              </a:cxn>
              <a:cxn ang="0">
                <a:pos x="149" y="2735"/>
              </a:cxn>
              <a:cxn ang="0">
                <a:pos x="393" y="2614"/>
              </a:cxn>
              <a:cxn ang="0">
                <a:pos x="663" y="2508"/>
              </a:cxn>
              <a:cxn ang="0">
                <a:pos x="691" y="2498"/>
              </a:cxn>
              <a:cxn ang="0">
                <a:pos x="699" y="2495"/>
              </a:cxn>
              <a:cxn ang="0">
                <a:pos x="814" y="2453"/>
              </a:cxn>
              <a:cxn ang="0">
                <a:pos x="1047" y="2369"/>
              </a:cxn>
              <a:cxn ang="0">
                <a:pos x="1208" y="2307"/>
              </a:cxn>
              <a:cxn ang="0">
                <a:pos x="1405" y="2222"/>
              </a:cxn>
              <a:cxn ang="0">
                <a:pos x="1549" y="2149"/>
              </a:cxn>
              <a:cxn ang="0">
                <a:pos x="1664" y="2081"/>
              </a:cxn>
              <a:cxn ang="0">
                <a:pos x="1772" y="2004"/>
              </a:cxn>
              <a:cxn ang="0">
                <a:pos x="1889" y="1903"/>
              </a:cxn>
              <a:cxn ang="0">
                <a:pos x="2001" y="1776"/>
              </a:cxn>
              <a:cxn ang="0">
                <a:pos x="2058" y="1691"/>
              </a:cxn>
              <a:cxn ang="0">
                <a:pos x="2116" y="1571"/>
              </a:cxn>
              <a:cxn ang="0">
                <a:pos x="2170" y="1375"/>
              </a:cxn>
              <a:cxn ang="0">
                <a:pos x="2199" y="1207"/>
              </a:cxn>
              <a:cxn ang="0">
                <a:pos x="2206" y="940"/>
              </a:cxn>
              <a:cxn ang="0">
                <a:pos x="2179" y="751"/>
              </a:cxn>
              <a:cxn ang="0">
                <a:pos x="2123" y="578"/>
              </a:cxn>
              <a:cxn ang="0">
                <a:pos x="2068" y="464"/>
              </a:cxn>
              <a:cxn ang="0">
                <a:pos x="2010" y="370"/>
              </a:cxn>
              <a:cxn ang="0">
                <a:pos x="1957" y="298"/>
              </a:cxn>
              <a:cxn ang="0">
                <a:pos x="1843" y="174"/>
              </a:cxn>
              <a:cxn ang="0">
                <a:pos x="1733" y="77"/>
              </a:cxn>
              <a:cxn ang="0">
                <a:pos x="1630" y="0"/>
              </a:cxn>
              <a:cxn ang="0">
                <a:pos x="0" y="0"/>
              </a:cxn>
              <a:cxn ang="0">
                <a:pos x="0" y="2884"/>
              </a:cxn>
              <a:cxn ang="0">
                <a:pos x="1" y="2884"/>
              </a:cxn>
              <a:cxn ang="0">
                <a:pos x="1" y="2835"/>
              </a:cxn>
            </a:cxnLst>
            <a:rect l="0" t="0" r="r" b="b"/>
            <a:pathLst>
              <a:path w="2212" h="2884">
                <a:moveTo>
                  <a:pt x="1" y="2835"/>
                </a:moveTo>
                <a:cubicBezTo>
                  <a:pt x="48" y="2798"/>
                  <a:pt x="98" y="2765"/>
                  <a:pt x="149" y="2735"/>
                </a:cubicBezTo>
                <a:cubicBezTo>
                  <a:pt x="228" y="2689"/>
                  <a:pt x="309" y="2650"/>
                  <a:pt x="393" y="2614"/>
                </a:cubicBezTo>
                <a:cubicBezTo>
                  <a:pt x="482" y="2576"/>
                  <a:pt x="572" y="2541"/>
                  <a:pt x="663" y="2508"/>
                </a:cubicBezTo>
                <a:cubicBezTo>
                  <a:pt x="672" y="2505"/>
                  <a:pt x="682" y="2501"/>
                  <a:pt x="691" y="2498"/>
                </a:cubicBezTo>
                <a:cubicBezTo>
                  <a:pt x="693" y="2496"/>
                  <a:pt x="696" y="2495"/>
                  <a:pt x="699" y="2495"/>
                </a:cubicBezTo>
                <a:cubicBezTo>
                  <a:pt x="737" y="2481"/>
                  <a:pt x="776" y="2467"/>
                  <a:pt x="814" y="2453"/>
                </a:cubicBezTo>
                <a:cubicBezTo>
                  <a:pt x="892" y="2425"/>
                  <a:pt x="969" y="2397"/>
                  <a:pt x="1047" y="2369"/>
                </a:cubicBezTo>
                <a:cubicBezTo>
                  <a:pt x="1101" y="2349"/>
                  <a:pt x="1155" y="2328"/>
                  <a:pt x="1208" y="2307"/>
                </a:cubicBezTo>
                <a:cubicBezTo>
                  <a:pt x="1274" y="2281"/>
                  <a:pt x="1340" y="2253"/>
                  <a:pt x="1405" y="2222"/>
                </a:cubicBezTo>
                <a:cubicBezTo>
                  <a:pt x="1453" y="2200"/>
                  <a:pt x="1501" y="2176"/>
                  <a:pt x="1549" y="2149"/>
                </a:cubicBezTo>
                <a:cubicBezTo>
                  <a:pt x="1588" y="2127"/>
                  <a:pt x="1626" y="2105"/>
                  <a:pt x="1664" y="2081"/>
                </a:cubicBezTo>
                <a:cubicBezTo>
                  <a:pt x="1701" y="2057"/>
                  <a:pt x="1737" y="2032"/>
                  <a:pt x="1772" y="2004"/>
                </a:cubicBezTo>
                <a:cubicBezTo>
                  <a:pt x="1813" y="1973"/>
                  <a:pt x="1852" y="1940"/>
                  <a:pt x="1889" y="1903"/>
                </a:cubicBezTo>
                <a:cubicBezTo>
                  <a:pt x="1929" y="1864"/>
                  <a:pt x="1967" y="1821"/>
                  <a:pt x="2001" y="1776"/>
                </a:cubicBezTo>
                <a:cubicBezTo>
                  <a:pt x="2022" y="1749"/>
                  <a:pt x="2039" y="1719"/>
                  <a:pt x="2058" y="1691"/>
                </a:cubicBezTo>
                <a:cubicBezTo>
                  <a:pt x="2082" y="1653"/>
                  <a:pt x="2101" y="1613"/>
                  <a:pt x="2116" y="1571"/>
                </a:cubicBezTo>
                <a:cubicBezTo>
                  <a:pt x="2140" y="1507"/>
                  <a:pt x="2153" y="1441"/>
                  <a:pt x="2170" y="1375"/>
                </a:cubicBezTo>
                <a:cubicBezTo>
                  <a:pt x="2184" y="1320"/>
                  <a:pt x="2192" y="1264"/>
                  <a:pt x="2199" y="1207"/>
                </a:cubicBezTo>
                <a:cubicBezTo>
                  <a:pt x="2210" y="1118"/>
                  <a:pt x="2212" y="1029"/>
                  <a:pt x="2206" y="940"/>
                </a:cubicBezTo>
                <a:cubicBezTo>
                  <a:pt x="2202" y="876"/>
                  <a:pt x="2195" y="813"/>
                  <a:pt x="2179" y="751"/>
                </a:cubicBezTo>
                <a:cubicBezTo>
                  <a:pt x="2164" y="692"/>
                  <a:pt x="2148" y="633"/>
                  <a:pt x="2123" y="578"/>
                </a:cubicBezTo>
                <a:cubicBezTo>
                  <a:pt x="2106" y="539"/>
                  <a:pt x="2090" y="500"/>
                  <a:pt x="2068" y="464"/>
                </a:cubicBezTo>
                <a:cubicBezTo>
                  <a:pt x="2050" y="432"/>
                  <a:pt x="2032" y="400"/>
                  <a:pt x="2010" y="370"/>
                </a:cubicBezTo>
                <a:cubicBezTo>
                  <a:pt x="1993" y="346"/>
                  <a:pt x="1976" y="321"/>
                  <a:pt x="1957" y="298"/>
                </a:cubicBezTo>
                <a:cubicBezTo>
                  <a:pt x="1921" y="255"/>
                  <a:pt x="1884" y="213"/>
                  <a:pt x="1843" y="174"/>
                </a:cubicBezTo>
                <a:cubicBezTo>
                  <a:pt x="1808" y="140"/>
                  <a:pt x="1772" y="107"/>
                  <a:pt x="1733" y="77"/>
                </a:cubicBezTo>
                <a:cubicBezTo>
                  <a:pt x="1699" y="50"/>
                  <a:pt x="1665" y="25"/>
                  <a:pt x="1630" y="0"/>
                </a:cubicBezTo>
                <a:cubicBezTo>
                  <a:pt x="0" y="0"/>
                  <a:pt x="0" y="0"/>
                  <a:pt x="0" y="0"/>
                </a:cubicBezTo>
                <a:cubicBezTo>
                  <a:pt x="0" y="961"/>
                  <a:pt x="0" y="1923"/>
                  <a:pt x="0" y="2884"/>
                </a:cubicBezTo>
                <a:cubicBezTo>
                  <a:pt x="1" y="2884"/>
                  <a:pt x="1" y="2884"/>
                  <a:pt x="1" y="2884"/>
                </a:cubicBezTo>
                <a:cubicBezTo>
                  <a:pt x="1" y="2868"/>
                  <a:pt x="1" y="2852"/>
                  <a:pt x="1" y="2835"/>
                </a:cubicBezTo>
                <a:close/>
              </a:path>
            </a:pathLst>
          </a:custGeom>
          <a:solidFill>
            <a:schemeClr val="accent2"/>
          </a:solidFill>
          <a:ln w="9525">
            <a:solidFill>
              <a:schemeClr val="accent2"/>
            </a:solidFill>
            <a:round/>
            <a:headEnd/>
            <a:tailEnd/>
          </a:ln>
        </p:spPr>
        <p:txBody>
          <a:bodyPr vert="horz" wrap="square" lIns="74295" tIns="37148" rIns="74295" bIns="37148" numCol="1" anchor="t" anchorCtr="0" compatLnSpc="1">
            <a:prstTxWarp prst="textNoShape">
              <a:avLst/>
            </a:prstTxWarp>
          </a:bodyPr>
          <a:lstStyle/>
          <a:p>
            <a:pPr defTabSz="742950"/>
            <a:endParaRPr lang="en-GB" sz="1463" dirty="0">
              <a:solidFill>
                <a:prstClr val="black"/>
              </a:solidFill>
            </a:endParaRPr>
          </a:p>
        </p:txBody>
      </p:sp>
      <p:sp>
        <p:nvSpPr>
          <p:cNvPr id="83975" name="Freeform 7"/>
          <p:cNvSpPr>
            <a:spLocks/>
          </p:cNvSpPr>
          <p:nvPr/>
        </p:nvSpPr>
        <p:spPr bwMode="auto">
          <a:xfrm>
            <a:off x="1341438" y="5957888"/>
            <a:ext cx="15478" cy="6350"/>
          </a:xfrm>
          <a:custGeom>
            <a:avLst/>
            <a:gdLst/>
            <a:ahLst/>
            <a:cxnLst>
              <a:cxn ang="0">
                <a:pos x="0" y="3"/>
              </a:cxn>
              <a:cxn ang="0">
                <a:pos x="8" y="0"/>
              </a:cxn>
              <a:cxn ang="0">
                <a:pos x="0" y="3"/>
              </a:cxn>
            </a:cxnLst>
            <a:rect l="0" t="0" r="r" b="b"/>
            <a:pathLst>
              <a:path w="8" h="3">
                <a:moveTo>
                  <a:pt x="0" y="3"/>
                </a:moveTo>
                <a:cubicBezTo>
                  <a:pt x="2" y="2"/>
                  <a:pt x="5" y="1"/>
                  <a:pt x="8" y="0"/>
                </a:cubicBezTo>
                <a:cubicBezTo>
                  <a:pt x="5" y="0"/>
                  <a:pt x="2" y="1"/>
                  <a:pt x="0" y="3"/>
                </a:cubicBezTo>
                <a:close/>
              </a:path>
            </a:pathLst>
          </a:custGeom>
          <a:solidFill>
            <a:srgbClr val="FFFFFF"/>
          </a:solidFill>
          <a:ln w="9525">
            <a:noFill/>
            <a:round/>
            <a:headEnd/>
            <a:tailEnd/>
          </a:ln>
        </p:spPr>
        <p:txBody>
          <a:bodyPr vert="horz" wrap="square" lIns="74295" tIns="37148" rIns="74295" bIns="37148" numCol="1" anchor="t" anchorCtr="0" compatLnSpc="1">
            <a:prstTxWarp prst="textNoShape">
              <a:avLst/>
            </a:prstTxWarp>
          </a:bodyPr>
          <a:lstStyle/>
          <a:p>
            <a:pPr defTabSz="742950"/>
            <a:endParaRPr lang="en-GB" sz="1463" dirty="0">
              <a:solidFill>
                <a:prstClr val="black"/>
              </a:solidFill>
            </a:endParaRPr>
          </a:p>
        </p:txBody>
      </p:sp>
      <p:sp>
        <p:nvSpPr>
          <p:cNvPr id="83976" name="Freeform 8"/>
          <p:cNvSpPr>
            <a:spLocks/>
          </p:cNvSpPr>
          <p:nvPr/>
        </p:nvSpPr>
        <p:spPr bwMode="auto">
          <a:xfrm>
            <a:off x="3870" y="-3175"/>
            <a:ext cx="6079034" cy="6889750"/>
          </a:xfrm>
          <a:custGeom>
            <a:avLst/>
            <a:gdLst/>
            <a:ahLst/>
            <a:cxnLst>
              <a:cxn ang="0">
                <a:pos x="3123" y="2136"/>
              </a:cxn>
              <a:cxn ang="0">
                <a:pos x="3069" y="1788"/>
              </a:cxn>
              <a:cxn ang="0">
                <a:pos x="3010" y="1567"/>
              </a:cxn>
              <a:cxn ang="0">
                <a:pos x="2955" y="1406"/>
              </a:cxn>
              <a:cxn ang="0">
                <a:pos x="2899" y="1268"/>
              </a:cxn>
              <a:cxn ang="0">
                <a:pos x="2842" y="1144"/>
              </a:cxn>
              <a:cxn ang="0">
                <a:pos x="2785" y="1036"/>
              </a:cxn>
              <a:cxn ang="0">
                <a:pos x="2731" y="941"/>
              </a:cxn>
              <a:cxn ang="0">
                <a:pos x="2673" y="849"/>
              </a:cxn>
              <a:cxn ang="0">
                <a:pos x="2618" y="768"/>
              </a:cxn>
              <a:cxn ang="0">
                <a:pos x="2561" y="691"/>
              </a:cxn>
              <a:cxn ang="0">
                <a:pos x="2505" y="620"/>
              </a:cxn>
              <a:cxn ang="0">
                <a:pos x="2394" y="493"/>
              </a:cxn>
              <a:cxn ang="0">
                <a:pos x="2393" y="492"/>
              </a:cxn>
              <a:cxn ang="0">
                <a:pos x="2336" y="432"/>
              </a:cxn>
              <a:cxn ang="0">
                <a:pos x="2222" y="324"/>
              </a:cxn>
              <a:cxn ang="0">
                <a:pos x="2112" y="231"/>
              </a:cxn>
              <a:cxn ang="0">
                <a:pos x="1997" y="144"/>
              </a:cxn>
              <a:cxn ang="0">
                <a:pos x="1885" y="70"/>
              </a:cxn>
              <a:cxn ang="0">
                <a:pos x="1773" y="3"/>
              </a:cxn>
              <a:cxn ang="0">
                <a:pos x="1767" y="0"/>
              </a:cxn>
              <a:cxn ang="0">
                <a:pos x="1711" y="0"/>
              </a:cxn>
              <a:cxn ang="0">
                <a:pos x="1629" y="0"/>
              </a:cxn>
              <a:cxn ang="0">
                <a:pos x="1732" y="77"/>
              </a:cxn>
              <a:cxn ang="0">
                <a:pos x="1842" y="174"/>
              </a:cxn>
              <a:cxn ang="0">
                <a:pos x="1956" y="298"/>
              </a:cxn>
              <a:cxn ang="0">
                <a:pos x="2009" y="370"/>
              </a:cxn>
              <a:cxn ang="0">
                <a:pos x="2067" y="464"/>
              </a:cxn>
              <a:cxn ang="0">
                <a:pos x="2122" y="578"/>
              </a:cxn>
              <a:cxn ang="0">
                <a:pos x="2178" y="751"/>
              </a:cxn>
              <a:cxn ang="0">
                <a:pos x="2205" y="940"/>
              </a:cxn>
              <a:cxn ang="0">
                <a:pos x="2198" y="1207"/>
              </a:cxn>
              <a:cxn ang="0">
                <a:pos x="2169" y="1375"/>
              </a:cxn>
              <a:cxn ang="0">
                <a:pos x="2115" y="1571"/>
              </a:cxn>
              <a:cxn ang="0">
                <a:pos x="2057" y="1691"/>
              </a:cxn>
              <a:cxn ang="0">
                <a:pos x="2000" y="1776"/>
              </a:cxn>
              <a:cxn ang="0">
                <a:pos x="1888" y="1903"/>
              </a:cxn>
              <a:cxn ang="0">
                <a:pos x="1771" y="2004"/>
              </a:cxn>
              <a:cxn ang="0">
                <a:pos x="1663" y="2081"/>
              </a:cxn>
              <a:cxn ang="0">
                <a:pos x="1548" y="2149"/>
              </a:cxn>
              <a:cxn ang="0">
                <a:pos x="1404" y="2222"/>
              </a:cxn>
              <a:cxn ang="0">
                <a:pos x="1207" y="2307"/>
              </a:cxn>
              <a:cxn ang="0">
                <a:pos x="1046" y="2369"/>
              </a:cxn>
              <a:cxn ang="0">
                <a:pos x="813" y="2453"/>
              </a:cxn>
              <a:cxn ang="0">
                <a:pos x="698" y="2495"/>
              </a:cxn>
              <a:cxn ang="0">
                <a:pos x="690" y="2498"/>
              </a:cxn>
              <a:cxn ang="0">
                <a:pos x="662" y="2508"/>
              </a:cxn>
              <a:cxn ang="0">
                <a:pos x="392" y="2614"/>
              </a:cxn>
              <a:cxn ang="0">
                <a:pos x="148" y="2735"/>
              </a:cxn>
              <a:cxn ang="0">
                <a:pos x="0" y="2835"/>
              </a:cxn>
              <a:cxn ang="0">
                <a:pos x="0" y="2884"/>
              </a:cxn>
              <a:cxn ang="0">
                <a:pos x="536" y="2884"/>
              </a:cxn>
              <a:cxn ang="0">
                <a:pos x="2395" y="2884"/>
              </a:cxn>
              <a:cxn ang="0">
                <a:pos x="2608" y="2884"/>
              </a:cxn>
              <a:cxn ang="0">
                <a:pos x="2629" y="2870"/>
              </a:cxn>
              <a:cxn ang="0">
                <a:pos x="2798" y="2779"/>
              </a:cxn>
              <a:cxn ang="0">
                <a:pos x="2992" y="2729"/>
              </a:cxn>
              <a:cxn ang="0">
                <a:pos x="3091" y="2723"/>
              </a:cxn>
              <a:cxn ang="0">
                <a:pos x="3101" y="2715"/>
              </a:cxn>
              <a:cxn ang="0">
                <a:pos x="3128" y="2493"/>
              </a:cxn>
              <a:cxn ang="0">
                <a:pos x="3133" y="2390"/>
              </a:cxn>
              <a:cxn ang="0">
                <a:pos x="3123" y="2136"/>
              </a:cxn>
            </a:cxnLst>
            <a:rect l="0" t="0" r="r" b="b"/>
            <a:pathLst>
              <a:path w="3135" h="2884">
                <a:moveTo>
                  <a:pt x="3123" y="2136"/>
                </a:moveTo>
                <a:cubicBezTo>
                  <a:pt x="3111" y="2019"/>
                  <a:pt x="3098" y="1902"/>
                  <a:pt x="3069" y="1788"/>
                </a:cubicBezTo>
                <a:cubicBezTo>
                  <a:pt x="3051" y="1714"/>
                  <a:pt x="3036" y="1639"/>
                  <a:pt x="3010" y="1567"/>
                </a:cubicBezTo>
                <a:cubicBezTo>
                  <a:pt x="2992" y="1514"/>
                  <a:pt x="2978" y="1458"/>
                  <a:pt x="2955" y="1406"/>
                </a:cubicBezTo>
                <a:cubicBezTo>
                  <a:pt x="2936" y="1360"/>
                  <a:pt x="2921" y="1312"/>
                  <a:pt x="2899" y="1268"/>
                </a:cubicBezTo>
                <a:cubicBezTo>
                  <a:pt x="2879" y="1227"/>
                  <a:pt x="2864" y="1184"/>
                  <a:pt x="2842" y="1144"/>
                </a:cubicBezTo>
                <a:cubicBezTo>
                  <a:pt x="2822" y="1109"/>
                  <a:pt x="2807" y="1071"/>
                  <a:pt x="2785" y="1036"/>
                </a:cubicBezTo>
                <a:cubicBezTo>
                  <a:pt x="2766" y="1005"/>
                  <a:pt x="2751" y="972"/>
                  <a:pt x="2731" y="941"/>
                </a:cubicBezTo>
                <a:cubicBezTo>
                  <a:pt x="2710" y="911"/>
                  <a:pt x="2694" y="879"/>
                  <a:pt x="2673" y="849"/>
                </a:cubicBezTo>
                <a:cubicBezTo>
                  <a:pt x="2653" y="823"/>
                  <a:pt x="2638" y="794"/>
                  <a:pt x="2618" y="768"/>
                </a:cubicBezTo>
                <a:cubicBezTo>
                  <a:pt x="2598" y="744"/>
                  <a:pt x="2582" y="716"/>
                  <a:pt x="2561" y="691"/>
                </a:cubicBezTo>
                <a:cubicBezTo>
                  <a:pt x="2541" y="668"/>
                  <a:pt x="2524" y="643"/>
                  <a:pt x="2505" y="620"/>
                </a:cubicBezTo>
                <a:cubicBezTo>
                  <a:pt x="2469" y="577"/>
                  <a:pt x="2433" y="534"/>
                  <a:pt x="2394" y="493"/>
                </a:cubicBezTo>
                <a:cubicBezTo>
                  <a:pt x="2394" y="493"/>
                  <a:pt x="2394" y="493"/>
                  <a:pt x="2393" y="492"/>
                </a:cubicBezTo>
                <a:cubicBezTo>
                  <a:pt x="2374" y="473"/>
                  <a:pt x="2356" y="452"/>
                  <a:pt x="2336" y="432"/>
                </a:cubicBezTo>
                <a:cubicBezTo>
                  <a:pt x="2299" y="395"/>
                  <a:pt x="2261" y="359"/>
                  <a:pt x="2222" y="324"/>
                </a:cubicBezTo>
                <a:cubicBezTo>
                  <a:pt x="2186" y="292"/>
                  <a:pt x="2150" y="261"/>
                  <a:pt x="2112" y="231"/>
                </a:cubicBezTo>
                <a:cubicBezTo>
                  <a:pt x="2075" y="201"/>
                  <a:pt x="2036" y="172"/>
                  <a:pt x="1997" y="144"/>
                </a:cubicBezTo>
                <a:cubicBezTo>
                  <a:pt x="1960" y="118"/>
                  <a:pt x="1923" y="93"/>
                  <a:pt x="1885" y="70"/>
                </a:cubicBezTo>
                <a:cubicBezTo>
                  <a:pt x="1848" y="47"/>
                  <a:pt x="1811" y="25"/>
                  <a:pt x="1773" y="3"/>
                </a:cubicBezTo>
                <a:cubicBezTo>
                  <a:pt x="1771" y="2"/>
                  <a:pt x="1769" y="1"/>
                  <a:pt x="1767" y="0"/>
                </a:cubicBezTo>
                <a:cubicBezTo>
                  <a:pt x="1711" y="0"/>
                  <a:pt x="1711" y="0"/>
                  <a:pt x="1711" y="0"/>
                </a:cubicBezTo>
                <a:cubicBezTo>
                  <a:pt x="1629" y="0"/>
                  <a:pt x="1629" y="0"/>
                  <a:pt x="1629" y="0"/>
                </a:cubicBezTo>
                <a:cubicBezTo>
                  <a:pt x="1664" y="25"/>
                  <a:pt x="1698" y="50"/>
                  <a:pt x="1732" y="77"/>
                </a:cubicBezTo>
                <a:cubicBezTo>
                  <a:pt x="1771" y="107"/>
                  <a:pt x="1807" y="140"/>
                  <a:pt x="1842" y="174"/>
                </a:cubicBezTo>
                <a:cubicBezTo>
                  <a:pt x="1883" y="213"/>
                  <a:pt x="1920" y="255"/>
                  <a:pt x="1956" y="298"/>
                </a:cubicBezTo>
                <a:cubicBezTo>
                  <a:pt x="1975" y="321"/>
                  <a:pt x="1992" y="346"/>
                  <a:pt x="2009" y="370"/>
                </a:cubicBezTo>
                <a:cubicBezTo>
                  <a:pt x="2031" y="400"/>
                  <a:pt x="2049" y="432"/>
                  <a:pt x="2067" y="464"/>
                </a:cubicBezTo>
                <a:cubicBezTo>
                  <a:pt x="2089" y="500"/>
                  <a:pt x="2105" y="539"/>
                  <a:pt x="2122" y="578"/>
                </a:cubicBezTo>
                <a:cubicBezTo>
                  <a:pt x="2147" y="633"/>
                  <a:pt x="2163" y="692"/>
                  <a:pt x="2178" y="751"/>
                </a:cubicBezTo>
                <a:cubicBezTo>
                  <a:pt x="2194" y="813"/>
                  <a:pt x="2201" y="876"/>
                  <a:pt x="2205" y="940"/>
                </a:cubicBezTo>
                <a:cubicBezTo>
                  <a:pt x="2211" y="1029"/>
                  <a:pt x="2209" y="1118"/>
                  <a:pt x="2198" y="1207"/>
                </a:cubicBezTo>
                <a:cubicBezTo>
                  <a:pt x="2191" y="1264"/>
                  <a:pt x="2183" y="1320"/>
                  <a:pt x="2169" y="1375"/>
                </a:cubicBezTo>
                <a:cubicBezTo>
                  <a:pt x="2152" y="1441"/>
                  <a:pt x="2139" y="1507"/>
                  <a:pt x="2115" y="1571"/>
                </a:cubicBezTo>
                <a:cubicBezTo>
                  <a:pt x="2100" y="1613"/>
                  <a:pt x="2081" y="1653"/>
                  <a:pt x="2057" y="1691"/>
                </a:cubicBezTo>
                <a:cubicBezTo>
                  <a:pt x="2038" y="1719"/>
                  <a:pt x="2021" y="1749"/>
                  <a:pt x="2000" y="1776"/>
                </a:cubicBezTo>
                <a:cubicBezTo>
                  <a:pt x="1966" y="1821"/>
                  <a:pt x="1928" y="1864"/>
                  <a:pt x="1888" y="1903"/>
                </a:cubicBezTo>
                <a:cubicBezTo>
                  <a:pt x="1851" y="1940"/>
                  <a:pt x="1812" y="1973"/>
                  <a:pt x="1771" y="2004"/>
                </a:cubicBezTo>
                <a:cubicBezTo>
                  <a:pt x="1736" y="2032"/>
                  <a:pt x="1700" y="2057"/>
                  <a:pt x="1663" y="2081"/>
                </a:cubicBezTo>
                <a:cubicBezTo>
                  <a:pt x="1625" y="2105"/>
                  <a:pt x="1587" y="2127"/>
                  <a:pt x="1548" y="2149"/>
                </a:cubicBezTo>
                <a:cubicBezTo>
                  <a:pt x="1500" y="2176"/>
                  <a:pt x="1452" y="2200"/>
                  <a:pt x="1404" y="2222"/>
                </a:cubicBezTo>
                <a:cubicBezTo>
                  <a:pt x="1339" y="2253"/>
                  <a:pt x="1273" y="2281"/>
                  <a:pt x="1207" y="2307"/>
                </a:cubicBezTo>
                <a:cubicBezTo>
                  <a:pt x="1154" y="2328"/>
                  <a:pt x="1100" y="2349"/>
                  <a:pt x="1046" y="2369"/>
                </a:cubicBezTo>
                <a:cubicBezTo>
                  <a:pt x="968" y="2397"/>
                  <a:pt x="891" y="2425"/>
                  <a:pt x="813" y="2453"/>
                </a:cubicBezTo>
                <a:cubicBezTo>
                  <a:pt x="775" y="2467"/>
                  <a:pt x="736" y="2481"/>
                  <a:pt x="698" y="2495"/>
                </a:cubicBezTo>
                <a:cubicBezTo>
                  <a:pt x="695" y="2496"/>
                  <a:pt x="692" y="2497"/>
                  <a:pt x="690" y="2498"/>
                </a:cubicBezTo>
                <a:cubicBezTo>
                  <a:pt x="681" y="2501"/>
                  <a:pt x="671" y="2505"/>
                  <a:pt x="662" y="2508"/>
                </a:cubicBezTo>
                <a:cubicBezTo>
                  <a:pt x="571" y="2541"/>
                  <a:pt x="481" y="2576"/>
                  <a:pt x="392" y="2614"/>
                </a:cubicBezTo>
                <a:cubicBezTo>
                  <a:pt x="308" y="2650"/>
                  <a:pt x="227" y="2689"/>
                  <a:pt x="148" y="2735"/>
                </a:cubicBezTo>
                <a:cubicBezTo>
                  <a:pt x="97" y="2765"/>
                  <a:pt x="47" y="2798"/>
                  <a:pt x="0" y="2835"/>
                </a:cubicBezTo>
                <a:cubicBezTo>
                  <a:pt x="0" y="2852"/>
                  <a:pt x="0" y="2868"/>
                  <a:pt x="0" y="2884"/>
                </a:cubicBezTo>
                <a:cubicBezTo>
                  <a:pt x="536" y="2884"/>
                  <a:pt x="536" y="2884"/>
                  <a:pt x="536" y="2884"/>
                </a:cubicBezTo>
                <a:cubicBezTo>
                  <a:pt x="2395" y="2884"/>
                  <a:pt x="2395" y="2884"/>
                  <a:pt x="2395" y="2884"/>
                </a:cubicBezTo>
                <a:cubicBezTo>
                  <a:pt x="2608" y="2884"/>
                  <a:pt x="2608" y="2884"/>
                  <a:pt x="2608" y="2884"/>
                </a:cubicBezTo>
                <a:cubicBezTo>
                  <a:pt x="2615" y="2880"/>
                  <a:pt x="2622" y="2875"/>
                  <a:pt x="2629" y="2870"/>
                </a:cubicBezTo>
                <a:cubicBezTo>
                  <a:pt x="2682" y="2833"/>
                  <a:pt x="2738" y="2803"/>
                  <a:pt x="2798" y="2779"/>
                </a:cubicBezTo>
                <a:cubicBezTo>
                  <a:pt x="2861" y="2754"/>
                  <a:pt x="2926" y="2738"/>
                  <a:pt x="2992" y="2729"/>
                </a:cubicBezTo>
                <a:cubicBezTo>
                  <a:pt x="3025" y="2725"/>
                  <a:pt x="3058" y="2724"/>
                  <a:pt x="3091" y="2723"/>
                </a:cubicBezTo>
                <a:cubicBezTo>
                  <a:pt x="3097" y="2723"/>
                  <a:pt x="3099" y="2722"/>
                  <a:pt x="3101" y="2715"/>
                </a:cubicBezTo>
                <a:cubicBezTo>
                  <a:pt x="3115" y="2641"/>
                  <a:pt x="3120" y="2567"/>
                  <a:pt x="3128" y="2493"/>
                </a:cubicBezTo>
                <a:cubicBezTo>
                  <a:pt x="3132" y="2459"/>
                  <a:pt x="3132" y="2424"/>
                  <a:pt x="3133" y="2390"/>
                </a:cubicBezTo>
                <a:cubicBezTo>
                  <a:pt x="3135" y="2305"/>
                  <a:pt x="3131" y="2221"/>
                  <a:pt x="3123" y="2136"/>
                </a:cubicBezTo>
                <a:close/>
              </a:path>
            </a:pathLst>
          </a:custGeom>
          <a:solidFill>
            <a:schemeClr val="accent1"/>
          </a:solidFill>
          <a:ln w="9525">
            <a:noFill/>
            <a:round/>
            <a:headEnd/>
            <a:tailEnd/>
          </a:ln>
        </p:spPr>
        <p:txBody>
          <a:bodyPr vert="horz" wrap="square" lIns="74295" tIns="37148" rIns="74295" bIns="37148" numCol="1" anchor="t" anchorCtr="0" compatLnSpc="1">
            <a:prstTxWarp prst="textNoShape">
              <a:avLst/>
            </a:prstTxWarp>
          </a:bodyPr>
          <a:lstStyle/>
          <a:p>
            <a:pPr defTabSz="742950"/>
            <a:endParaRPr lang="en-GB" sz="1463" dirty="0">
              <a:solidFill>
                <a:prstClr val="black"/>
              </a:solidFill>
            </a:endParaRPr>
          </a:p>
        </p:txBody>
      </p:sp>
      <p:sp>
        <p:nvSpPr>
          <p:cNvPr id="13" name="Text Placeholder 7">
            <a:extLst>
              <a:ext uri="{FF2B5EF4-FFF2-40B4-BE49-F238E27FC236}">
                <a16:creationId xmlns="" xmlns:a16="http://schemas.microsoft.com/office/drawing/2014/main" id="{9949BCD6-E419-4ED2-9061-402DD5FF2406}"/>
              </a:ext>
            </a:extLst>
          </p:cNvPr>
          <p:cNvSpPr>
            <a:spLocks noGrp="1"/>
          </p:cNvSpPr>
          <p:nvPr>
            <p:ph type="body" sz="quarter" idx="38" hasCustomPrompt="1"/>
          </p:nvPr>
        </p:nvSpPr>
        <p:spPr>
          <a:xfrm>
            <a:off x="187972" y="2419570"/>
            <a:ext cx="3464982" cy="2063579"/>
          </a:xfrm>
          <a:prstGeom prst="rect">
            <a:avLst/>
          </a:prstGeom>
        </p:spPr>
        <p:txBody>
          <a:bodyPr>
            <a:noAutofit/>
          </a:bodyPr>
          <a:lstStyle>
            <a:lvl1pPr>
              <a:lnSpc>
                <a:spcPct val="100000"/>
              </a:lnSpc>
              <a:buClr>
                <a:schemeClr val="bg1"/>
              </a:buClr>
              <a:defRPr sz="1300">
                <a:solidFill>
                  <a:schemeClr val="bg1"/>
                </a:solidFill>
              </a:defRPr>
            </a:lvl1pPr>
            <a:lvl2pPr>
              <a:lnSpc>
                <a:spcPct val="100000"/>
              </a:lnSpc>
              <a:buClr>
                <a:schemeClr val="bg1"/>
              </a:buClr>
              <a:defRPr sz="1300">
                <a:solidFill>
                  <a:schemeClr val="bg1"/>
                </a:solidFill>
              </a:defRPr>
            </a:lvl2pPr>
            <a:lvl3pPr>
              <a:lnSpc>
                <a:spcPct val="100000"/>
              </a:lnSpc>
              <a:buClr>
                <a:schemeClr val="bg1"/>
              </a:buClr>
              <a:defRPr sz="1300">
                <a:solidFill>
                  <a:schemeClr val="bg1"/>
                </a:solidFill>
              </a:defRPr>
            </a:lvl3pPr>
            <a:lvl4pPr>
              <a:lnSpc>
                <a:spcPct val="100000"/>
              </a:lnSpc>
              <a:buClr>
                <a:schemeClr val="bg1"/>
              </a:buClr>
              <a:defRPr sz="1300">
                <a:solidFill>
                  <a:schemeClr val="bg1"/>
                </a:solidFill>
              </a:defRPr>
            </a:lvl4pPr>
            <a:lvl5pPr>
              <a:lnSpc>
                <a:spcPct val="100000"/>
              </a:lnSpc>
              <a:defRPr sz="975"/>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4" name="Title 1"/>
          <p:cNvSpPr>
            <a:spLocks noGrp="1"/>
          </p:cNvSpPr>
          <p:nvPr>
            <p:ph type="title"/>
          </p:nvPr>
        </p:nvSpPr>
        <p:spPr>
          <a:xfrm>
            <a:off x="184722" y="566057"/>
            <a:ext cx="3459271" cy="1767016"/>
          </a:xfrm>
          <a:prstGeom prst="rect">
            <a:avLst/>
          </a:prstGeom>
        </p:spPr>
        <p:txBody>
          <a:bodyPr/>
          <a:lstStyle>
            <a:lvl1pPr>
              <a:defRPr>
                <a:solidFill>
                  <a:schemeClr val="accent5"/>
                </a:solidFill>
              </a:defRPr>
            </a:lvl1pPr>
          </a:lstStyle>
          <a:p>
            <a:r>
              <a:rPr lang="fr-FR"/>
              <a:t>Modifiez le style du titre</a:t>
            </a:r>
            <a:endParaRPr lang="en-GB" dirty="0"/>
          </a:p>
        </p:txBody>
      </p:sp>
      <p:sp>
        <p:nvSpPr>
          <p:cNvPr id="15" name="Picture Placeholder 17">
            <a:extLst>
              <a:ext uri="{FF2B5EF4-FFF2-40B4-BE49-F238E27FC236}">
                <a16:creationId xmlns="" xmlns:a16="http://schemas.microsoft.com/office/drawing/2014/main" id="{A11CE6B2-56EB-4C86-B1D0-B791937A346D}"/>
              </a:ext>
            </a:extLst>
          </p:cNvPr>
          <p:cNvSpPr>
            <a:spLocks noGrp="1"/>
          </p:cNvSpPr>
          <p:nvPr>
            <p:ph type="pic" sz="quarter" idx="10"/>
          </p:nvPr>
        </p:nvSpPr>
        <p:spPr>
          <a:xfrm>
            <a:off x="3927022" y="-1"/>
            <a:ext cx="5978979" cy="6857998"/>
          </a:xfrm>
          <a:prstGeom prst="rect">
            <a:avLst/>
          </a:prstGeom>
          <a:noFill/>
        </p:spPr>
        <p:txBody>
          <a:bodyPr anchor="ctr"/>
          <a:lstStyle>
            <a:lvl1pPr algn="ctr">
              <a:defRPr/>
            </a:lvl1pPr>
          </a:lstStyle>
          <a:p>
            <a:r>
              <a:rPr lang="fr-FR" dirty="0"/>
              <a:t>Cliquez sur l'icône pour ajouter une image</a:t>
            </a:r>
            <a:endParaRPr lang="pt-PT" dirty="0"/>
          </a:p>
        </p:txBody>
      </p:sp>
    </p:spTree>
    <p:extLst>
      <p:ext uri="{BB962C8B-B14F-4D97-AF65-F5344CB8AC3E}">
        <p14:creationId xmlns:p14="http://schemas.microsoft.com/office/powerpoint/2010/main" val="695606522"/>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showMasterSp="0" preserve="1">
  <p:cSld name="Content 16">
    <p:spTree>
      <p:nvGrpSpPr>
        <p:cNvPr id="1" name=""/>
        <p:cNvGrpSpPr/>
        <p:nvPr/>
      </p:nvGrpSpPr>
      <p:grpSpPr>
        <a:xfrm>
          <a:off x="0" y="0"/>
          <a:ext cx="0" cy="0"/>
          <a:chOff x="0" y="0"/>
          <a:chExt cx="0" cy="0"/>
        </a:xfrm>
      </p:grpSpPr>
      <p:sp>
        <p:nvSpPr>
          <p:cNvPr id="2" name="Title 1"/>
          <p:cNvSpPr>
            <a:spLocks noGrp="1"/>
          </p:cNvSpPr>
          <p:nvPr>
            <p:ph type="title"/>
          </p:nvPr>
        </p:nvSpPr>
        <p:spPr>
          <a:xfrm>
            <a:off x="184721" y="0"/>
            <a:ext cx="5464058" cy="1104900"/>
          </a:xfrm>
          <a:prstGeom prst="rect">
            <a:avLst/>
          </a:prstGeom>
        </p:spPr>
        <p:txBody>
          <a:bodyPr/>
          <a:lstStyle/>
          <a:p>
            <a:r>
              <a:rPr lang="fr-FR"/>
              <a:t>Modifiez le style du titre</a:t>
            </a:r>
            <a:endParaRPr lang="en-GB" dirty="0"/>
          </a:p>
        </p:txBody>
      </p:sp>
      <p:sp>
        <p:nvSpPr>
          <p:cNvPr id="9" name="Freeform 6"/>
          <p:cNvSpPr>
            <a:spLocks/>
          </p:cNvSpPr>
          <p:nvPr/>
        </p:nvSpPr>
        <p:spPr bwMode="auto">
          <a:xfrm>
            <a:off x="5234107" y="0"/>
            <a:ext cx="4671893" cy="5887322"/>
          </a:xfrm>
          <a:custGeom>
            <a:avLst/>
            <a:gdLst/>
            <a:ahLst/>
            <a:cxnLst>
              <a:cxn ang="0">
                <a:pos x="782" y="0"/>
              </a:cxn>
              <a:cxn ang="0">
                <a:pos x="2429" y="0"/>
              </a:cxn>
              <a:cxn ang="0">
                <a:pos x="2429" y="1457"/>
              </a:cxn>
              <a:cxn ang="0">
                <a:pos x="2429" y="1472"/>
              </a:cxn>
              <a:cxn ang="0">
                <a:pos x="2428" y="1482"/>
              </a:cxn>
              <a:cxn ang="0">
                <a:pos x="2388" y="1687"/>
              </a:cxn>
              <a:cxn ang="0">
                <a:pos x="2249" y="2084"/>
              </a:cxn>
              <a:cxn ang="0">
                <a:pos x="2122" y="2284"/>
              </a:cxn>
              <a:cxn ang="0">
                <a:pos x="2025" y="2379"/>
              </a:cxn>
              <a:cxn ang="0">
                <a:pos x="1819" y="2476"/>
              </a:cxn>
              <a:cxn ang="0">
                <a:pos x="1760" y="2484"/>
              </a:cxn>
              <a:cxn ang="0">
                <a:pos x="1699" y="2484"/>
              </a:cxn>
              <a:cxn ang="0">
                <a:pos x="1690" y="2483"/>
              </a:cxn>
              <a:cxn ang="0">
                <a:pos x="1562" y="2459"/>
              </a:cxn>
              <a:cxn ang="0">
                <a:pos x="1554" y="2451"/>
              </a:cxn>
              <a:cxn ang="0">
                <a:pos x="1522" y="2378"/>
              </a:cxn>
              <a:cxn ang="0">
                <a:pos x="1415" y="2267"/>
              </a:cxn>
              <a:cxn ang="0">
                <a:pos x="1266" y="2168"/>
              </a:cxn>
              <a:cxn ang="0">
                <a:pos x="929" y="1993"/>
              </a:cxn>
              <a:cxn ang="0">
                <a:pos x="556" y="1797"/>
              </a:cxn>
              <a:cxn ang="0">
                <a:pos x="256" y="1586"/>
              </a:cxn>
              <a:cxn ang="0">
                <a:pos x="68" y="1358"/>
              </a:cxn>
              <a:cxn ang="0">
                <a:pos x="24" y="1256"/>
              </a:cxn>
              <a:cxn ang="0">
                <a:pos x="0" y="1129"/>
              </a:cxn>
              <a:cxn ang="0">
                <a:pos x="0" y="1060"/>
              </a:cxn>
              <a:cxn ang="0">
                <a:pos x="12" y="973"/>
              </a:cxn>
              <a:cxn ang="0">
                <a:pos x="112" y="718"/>
              </a:cxn>
              <a:cxn ang="0">
                <a:pos x="336" y="415"/>
              </a:cxn>
              <a:cxn ang="0">
                <a:pos x="730" y="43"/>
              </a:cxn>
              <a:cxn ang="0">
                <a:pos x="782" y="0"/>
              </a:cxn>
            </a:cxnLst>
            <a:rect l="0" t="0" r="r" b="b"/>
            <a:pathLst>
              <a:path w="2429" h="2484">
                <a:moveTo>
                  <a:pt x="782" y="0"/>
                </a:moveTo>
                <a:cubicBezTo>
                  <a:pt x="1331" y="0"/>
                  <a:pt x="1880" y="0"/>
                  <a:pt x="2429" y="0"/>
                </a:cubicBezTo>
                <a:cubicBezTo>
                  <a:pt x="2429" y="486"/>
                  <a:pt x="2429" y="971"/>
                  <a:pt x="2429" y="1457"/>
                </a:cubicBezTo>
                <a:cubicBezTo>
                  <a:pt x="2429" y="1462"/>
                  <a:pt x="2429" y="1467"/>
                  <a:pt x="2429" y="1472"/>
                </a:cubicBezTo>
                <a:cubicBezTo>
                  <a:pt x="2429" y="1476"/>
                  <a:pt x="2429" y="1479"/>
                  <a:pt x="2428" y="1482"/>
                </a:cubicBezTo>
                <a:cubicBezTo>
                  <a:pt x="2418" y="1551"/>
                  <a:pt x="2405" y="1619"/>
                  <a:pt x="2388" y="1687"/>
                </a:cubicBezTo>
                <a:cubicBezTo>
                  <a:pt x="2355" y="1824"/>
                  <a:pt x="2312" y="1957"/>
                  <a:pt x="2249" y="2084"/>
                </a:cubicBezTo>
                <a:cubicBezTo>
                  <a:pt x="2214" y="2155"/>
                  <a:pt x="2171" y="2222"/>
                  <a:pt x="2122" y="2284"/>
                </a:cubicBezTo>
                <a:cubicBezTo>
                  <a:pt x="2093" y="2319"/>
                  <a:pt x="2061" y="2351"/>
                  <a:pt x="2025" y="2379"/>
                </a:cubicBezTo>
                <a:cubicBezTo>
                  <a:pt x="1964" y="2427"/>
                  <a:pt x="1896" y="2461"/>
                  <a:pt x="1819" y="2476"/>
                </a:cubicBezTo>
                <a:cubicBezTo>
                  <a:pt x="1799" y="2480"/>
                  <a:pt x="1779" y="2481"/>
                  <a:pt x="1760" y="2484"/>
                </a:cubicBezTo>
                <a:cubicBezTo>
                  <a:pt x="1740" y="2484"/>
                  <a:pt x="1719" y="2484"/>
                  <a:pt x="1699" y="2484"/>
                </a:cubicBezTo>
                <a:cubicBezTo>
                  <a:pt x="1696" y="2484"/>
                  <a:pt x="1693" y="2483"/>
                  <a:pt x="1690" y="2483"/>
                </a:cubicBezTo>
                <a:cubicBezTo>
                  <a:pt x="1647" y="2480"/>
                  <a:pt x="1604" y="2471"/>
                  <a:pt x="1562" y="2459"/>
                </a:cubicBezTo>
                <a:cubicBezTo>
                  <a:pt x="1558" y="2457"/>
                  <a:pt x="1555" y="2455"/>
                  <a:pt x="1554" y="2451"/>
                </a:cubicBezTo>
                <a:cubicBezTo>
                  <a:pt x="1549" y="2424"/>
                  <a:pt x="1537" y="2400"/>
                  <a:pt x="1522" y="2378"/>
                </a:cubicBezTo>
                <a:cubicBezTo>
                  <a:pt x="1494" y="2334"/>
                  <a:pt x="1455" y="2300"/>
                  <a:pt x="1415" y="2267"/>
                </a:cubicBezTo>
                <a:cubicBezTo>
                  <a:pt x="1369" y="2229"/>
                  <a:pt x="1317" y="2198"/>
                  <a:pt x="1266" y="2168"/>
                </a:cubicBezTo>
                <a:cubicBezTo>
                  <a:pt x="1156" y="2105"/>
                  <a:pt x="1042" y="2050"/>
                  <a:pt x="929" y="1993"/>
                </a:cubicBezTo>
                <a:cubicBezTo>
                  <a:pt x="803" y="1930"/>
                  <a:pt x="677" y="1868"/>
                  <a:pt x="556" y="1797"/>
                </a:cubicBezTo>
                <a:cubicBezTo>
                  <a:pt x="450" y="1734"/>
                  <a:pt x="348" y="1667"/>
                  <a:pt x="256" y="1586"/>
                </a:cubicBezTo>
                <a:cubicBezTo>
                  <a:pt x="181" y="1520"/>
                  <a:pt x="115" y="1447"/>
                  <a:pt x="68" y="1358"/>
                </a:cubicBezTo>
                <a:cubicBezTo>
                  <a:pt x="50" y="1325"/>
                  <a:pt x="35" y="1292"/>
                  <a:pt x="24" y="1256"/>
                </a:cubicBezTo>
                <a:cubicBezTo>
                  <a:pt x="11" y="1215"/>
                  <a:pt x="2" y="1173"/>
                  <a:pt x="0" y="1129"/>
                </a:cubicBezTo>
                <a:cubicBezTo>
                  <a:pt x="0" y="1106"/>
                  <a:pt x="0" y="1083"/>
                  <a:pt x="0" y="1060"/>
                </a:cubicBezTo>
                <a:cubicBezTo>
                  <a:pt x="1" y="1031"/>
                  <a:pt x="6" y="1002"/>
                  <a:pt x="12" y="973"/>
                </a:cubicBezTo>
                <a:cubicBezTo>
                  <a:pt x="30" y="883"/>
                  <a:pt x="67" y="799"/>
                  <a:pt x="112" y="718"/>
                </a:cubicBezTo>
                <a:cubicBezTo>
                  <a:pt x="175" y="608"/>
                  <a:pt x="252" y="509"/>
                  <a:pt x="336" y="415"/>
                </a:cubicBezTo>
                <a:cubicBezTo>
                  <a:pt x="456" y="280"/>
                  <a:pt x="591" y="159"/>
                  <a:pt x="730" y="43"/>
                </a:cubicBezTo>
                <a:cubicBezTo>
                  <a:pt x="748" y="29"/>
                  <a:pt x="766" y="15"/>
                  <a:pt x="782" y="0"/>
                </a:cubicBezTo>
                <a:close/>
              </a:path>
            </a:pathLst>
          </a:custGeom>
          <a:solidFill>
            <a:schemeClr val="accent5"/>
          </a:solidFill>
          <a:ln w="9525">
            <a:solidFill>
              <a:schemeClr val="accent5"/>
            </a:solidFill>
            <a:round/>
            <a:headEnd/>
            <a:tailEnd/>
          </a:ln>
        </p:spPr>
        <p:txBody>
          <a:bodyPr vert="horz" wrap="square" lIns="74295" tIns="37148" rIns="74295" bIns="37148" numCol="1" anchor="t" anchorCtr="0" compatLnSpc="1">
            <a:prstTxWarp prst="textNoShape">
              <a:avLst/>
            </a:prstTxWarp>
          </a:bodyPr>
          <a:lstStyle/>
          <a:p>
            <a:pPr defTabSz="742950"/>
            <a:endParaRPr lang="en-GB" sz="1463" dirty="0">
              <a:solidFill>
                <a:prstClr val="black"/>
              </a:solidFill>
            </a:endParaRPr>
          </a:p>
        </p:txBody>
      </p:sp>
      <p:sp>
        <p:nvSpPr>
          <p:cNvPr id="10" name="Freeform 13"/>
          <p:cNvSpPr>
            <a:spLocks/>
          </p:cNvSpPr>
          <p:nvPr/>
        </p:nvSpPr>
        <p:spPr bwMode="auto">
          <a:xfrm>
            <a:off x="9461271" y="334377"/>
            <a:ext cx="224166" cy="226185"/>
          </a:xfrm>
          <a:custGeom>
            <a:avLst/>
            <a:gdLst/>
            <a:ahLst/>
            <a:cxnLst>
              <a:cxn ang="0">
                <a:pos x="125" y="107"/>
              </a:cxn>
              <a:cxn ang="0">
                <a:pos x="188" y="43"/>
              </a:cxn>
              <a:cxn ang="0">
                <a:pos x="141" y="0"/>
              </a:cxn>
              <a:cxn ang="0">
                <a:pos x="49" y="99"/>
              </a:cxn>
              <a:cxn ang="0">
                <a:pos x="0" y="144"/>
              </a:cxn>
              <a:cxn ang="0">
                <a:pos x="37" y="154"/>
              </a:cxn>
              <a:cxn ang="0">
                <a:pos x="125" y="125"/>
              </a:cxn>
              <a:cxn ang="0">
                <a:pos x="81" y="86"/>
              </a:cxn>
              <a:cxn ang="0">
                <a:pos x="125" y="107"/>
              </a:cxn>
            </a:cxnLst>
            <a:rect l="0" t="0" r="r" b="b"/>
            <a:pathLst>
              <a:path w="188" h="154">
                <a:moveTo>
                  <a:pt x="125" y="107"/>
                </a:moveTo>
                <a:cubicBezTo>
                  <a:pt x="160" y="107"/>
                  <a:pt x="188" y="78"/>
                  <a:pt x="188" y="43"/>
                </a:cubicBezTo>
                <a:cubicBezTo>
                  <a:pt x="186" y="28"/>
                  <a:pt x="181" y="0"/>
                  <a:pt x="141" y="0"/>
                </a:cubicBezTo>
                <a:cubicBezTo>
                  <a:pt x="99" y="0"/>
                  <a:pt x="84" y="60"/>
                  <a:pt x="49" y="99"/>
                </a:cubicBezTo>
                <a:cubicBezTo>
                  <a:pt x="47" y="121"/>
                  <a:pt x="26" y="140"/>
                  <a:pt x="0" y="144"/>
                </a:cubicBezTo>
                <a:cubicBezTo>
                  <a:pt x="6" y="150"/>
                  <a:pt x="20" y="154"/>
                  <a:pt x="37" y="154"/>
                </a:cubicBezTo>
                <a:cubicBezTo>
                  <a:pt x="68" y="154"/>
                  <a:pt x="106" y="145"/>
                  <a:pt x="125" y="125"/>
                </a:cubicBezTo>
                <a:cubicBezTo>
                  <a:pt x="99" y="126"/>
                  <a:pt x="82" y="109"/>
                  <a:pt x="81" y="86"/>
                </a:cubicBezTo>
                <a:cubicBezTo>
                  <a:pt x="93" y="101"/>
                  <a:pt x="108" y="107"/>
                  <a:pt x="125" y="107"/>
                </a:cubicBezTo>
              </a:path>
            </a:pathLst>
          </a:custGeom>
          <a:solidFill>
            <a:srgbClr val="12ABDB"/>
          </a:solidFill>
          <a:ln w="9525">
            <a:noFill/>
            <a:round/>
            <a:headEnd/>
            <a:tailEnd/>
          </a:ln>
        </p:spPr>
        <p:txBody>
          <a:bodyPr vert="horz" wrap="square" lIns="74295" tIns="37148" rIns="74295" bIns="37148" numCol="1" anchor="t" anchorCtr="0" compatLnSpc="1">
            <a:prstTxWarp prst="textNoShape">
              <a:avLst/>
            </a:prstTxWarp>
          </a:bodyPr>
          <a:lstStyle/>
          <a:p>
            <a:pPr defTabSz="742950"/>
            <a:endParaRPr lang="en-GB" sz="1463" dirty="0">
              <a:solidFill>
                <a:prstClr val="black"/>
              </a:solidFill>
            </a:endParaRPr>
          </a:p>
        </p:txBody>
      </p:sp>
      <p:sp>
        <p:nvSpPr>
          <p:cNvPr id="11" name="Freeform 14"/>
          <p:cNvSpPr>
            <a:spLocks/>
          </p:cNvSpPr>
          <p:nvPr/>
        </p:nvSpPr>
        <p:spPr bwMode="auto">
          <a:xfrm>
            <a:off x="9344645" y="171573"/>
            <a:ext cx="340792" cy="356676"/>
          </a:xfrm>
          <a:custGeom>
            <a:avLst/>
            <a:gdLst/>
            <a:ahLst/>
            <a:cxnLst>
              <a:cxn ang="0">
                <a:pos x="286" y="152"/>
              </a:cxn>
              <a:cxn ang="0">
                <a:pos x="237" y="51"/>
              </a:cxn>
              <a:cxn ang="0">
                <a:pos x="160" y="3"/>
              </a:cxn>
              <a:cxn ang="0">
                <a:pos x="153" y="0"/>
              </a:cxn>
              <a:cxn ang="0">
                <a:pos x="153" y="0"/>
              </a:cxn>
              <a:cxn ang="0">
                <a:pos x="0" y="158"/>
              </a:cxn>
              <a:cxn ang="0">
                <a:pos x="53" y="236"/>
              </a:cxn>
              <a:cxn ang="0">
                <a:pos x="107" y="237"/>
              </a:cxn>
              <a:cxn ang="0">
                <a:pos x="147" y="210"/>
              </a:cxn>
              <a:cxn ang="0">
                <a:pos x="239" y="111"/>
              </a:cxn>
              <a:cxn ang="0">
                <a:pos x="286" y="154"/>
              </a:cxn>
              <a:cxn ang="0">
                <a:pos x="286" y="152"/>
              </a:cxn>
            </a:cxnLst>
            <a:rect l="0" t="0" r="r" b="b"/>
            <a:pathLst>
              <a:path w="286" h="243">
                <a:moveTo>
                  <a:pt x="286" y="152"/>
                </a:moveTo>
                <a:cubicBezTo>
                  <a:pt x="286" y="112"/>
                  <a:pt x="266" y="78"/>
                  <a:pt x="237" y="51"/>
                </a:cubicBezTo>
                <a:cubicBezTo>
                  <a:pt x="215" y="30"/>
                  <a:pt x="188" y="15"/>
                  <a:pt x="160" y="3"/>
                </a:cubicBezTo>
                <a:cubicBezTo>
                  <a:pt x="158" y="2"/>
                  <a:pt x="156" y="1"/>
                  <a:pt x="153" y="0"/>
                </a:cubicBezTo>
                <a:cubicBezTo>
                  <a:pt x="153" y="0"/>
                  <a:pt x="153" y="0"/>
                  <a:pt x="153" y="0"/>
                </a:cubicBezTo>
                <a:cubicBezTo>
                  <a:pt x="119" y="41"/>
                  <a:pt x="0" y="72"/>
                  <a:pt x="0" y="158"/>
                </a:cubicBezTo>
                <a:cubicBezTo>
                  <a:pt x="0" y="192"/>
                  <a:pt x="21" y="224"/>
                  <a:pt x="53" y="236"/>
                </a:cubicBezTo>
                <a:cubicBezTo>
                  <a:pt x="71" y="243"/>
                  <a:pt x="89" y="243"/>
                  <a:pt x="107" y="237"/>
                </a:cubicBezTo>
                <a:cubicBezTo>
                  <a:pt x="123" y="232"/>
                  <a:pt x="136" y="222"/>
                  <a:pt x="147" y="210"/>
                </a:cubicBezTo>
                <a:cubicBezTo>
                  <a:pt x="182" y="171"/>
                  <a:pt x="197" y="111"/>
                  <a:pt x="239" y="111"/>
                </a:cubicBezTo>
                <a:cubicBezTo>
                  <a:pt x="279" y="111"/>
                  <a:pt x="284" y="139"/>
                  <a:pt x="286" y="154"/>
                </a:cubicBezTo>
                <a:cubicBezTo>
                  <a:pt x="286" y="154"/>
                  <a:pt x="286" y="153"/>
                  <a:pt x="286" y="152"/>
                </a:cubicBezTo>
              </a:path>
            </a:pathLst>
          </a:custGeom>
          <a:solidFill>
            <a:srgbClr val="0070AD"/>
          </a:solidFill>
          <a:ln w="9525">
            <a:noFill/>
            <a:round/>
            <a:headEnd/>
            <a:tailEnd/>
          </a:ln>
        </p:spPr>
        <p:txBody>
          <a:bodyPr vert="horz" wrap="square" lIns="74295" tIns="37148" rIns="74295" bIns="37148" numCol="1" anchor="t" anchorCtr="0" compatLnSpc="1">
            <a:prstTxWarp prst="textNoShape">
              <a:avLst/>
            </a:prstTxWarp>
          </a:bodyPr>
          <a:lstStyle/>
          <a:p>
            <a:pPr defTabSz="742950"/>
            <a:endParaRPr lang="en-GB" sz="1463" dirty="0">
              <a:solidFill>
                <a:prstClr val="black"/>
              </a:solidFill>
            </a:endParaRPr>
          </a:p>
        </p:txBody>
      </p:sp>
      <p:sp>
        <p:nvSpPr>
          <p:cNvPr id="12" name="Picture Placeholder 17">
            <a:extLst>
              <a:ext uri="{FF2B5EF4-FFF2-40B4-BE49-F238E27FC236}">
                <a16:creationId xmlns="" xmlns:a16="http://schemas.microsoft.com/office/drawing/2014/main" id="{367AB1B6-26E9-4FAE-989E-AB1A5DFB1961}"/>
              </a:ext>
            </a:extLst>
          </p:cNvPr>
          <p:cNvSpPr>
            <a:spLocks noGrp="1"/>
          </p:cNvSpPr>
          <p:nvPr>
            <p:ph type="pic" sz="quarter" idx="10"/>
          </p:nvPr>
        </p:nvSpPr>
        <p:spPr>
          <a:xfrm>
            <a:off x="5106308" y="-1"/>
            <a:ext cx="4799692" cy="6857998"/>
          </a:xfrm>
          <a:prstGeom prst="rect">
            <a:avLst/>
          </a:prstGeom>
          <a:noFill/>
        </p:spPr>
        <p:txBody>
          <a:bodyPr anchor="ctr"/>
          <a:lstStyle>
            <a:lvl1pPr algn="ctr">
              <a:defRPr/>
            </a:lvl1pPr>
          </a:lstStyle>
          <a:p>
            <a:r>
              <a:rPr lang="fr-FR" dirty="0"/>
              <a:t>Cliquez sur l'icône pour ajouter une image</a:t>
            </a:r>
            <a:endParaRPr lang="pt-PT" dirty="0"/>
          </a:p>
        </p:txBody>
      </p:sp>
      <p:sp>
        <p:nvSpPr>
          <p:cNvPr id="13" name="Text Placeholder 7">
            <a:extLst>
              <a:ext uri="{FF2B5EF4-FFF2-40B4-BE49-F238E27FC236}">
                <a16:creationId xmlns="" xmlns:a16="http://schemas.microsoft.com/office/drawing/2014/main" id="{98BC8B91-D2A3-4F52-B4E2-1C3C1B691942}"/>
              </a:ext>
            </a:extLst>
          </p:cNvPr>
          <p:cNvSpPr>
            <a:spLocks noGrp="1"/>
          </p:cNvSpPr>
          <p:nvPr>
            <p:ph type="body" sz="quarter" idx="32" hasCustomPrompt="1"/>
          </p:nvPr>
        </p:nvSpPr>
        <p:spPr>
          <a:xfrm>
            <a:off x="184722" y="1919899"/>
            <a:ext cx="3350242" cy="4016445"/>
          </a:xfrm>
          <a:prstGeom prst="rect">
            <a:avLst/>
          </a:prstGeom>
        </p:spPr>
        <p:txBody>
          <a:bodyPr>
            <a:noAutofit/>
          </a:bodyPr>
          <a:lstStyle>
            <a:lvl1pPr>
              <a:lnSpc>
                <a:spcPct val="100000"/>
              </a:lnSpc>
              <a:defRPr sz="1463"/>
            </a:lvl1pPr>
            <a:lvl2pPr>
              <a:lnSpc>
                <a:spcPct val="100000"/>
              </a:lnSpc>
              <a:defRPr sz="1138"/>
            </a:lvl2pPr>
            <a:lvl3pPr>
              <a:lnSpc>
                <a:spcPct val="100000"/>
              </a:lnSpc>
              <a:defRPr sz="1138"/>
            </a:lvl3pPr>
            <a:lvl4pPr>
              <a:lnSpc>
                <a:spcPct val="100000"/>
              </a:lnSpc>
              <a:defRPr sz="1138"/>
            </a:lvl4pPr>
            <a:lvl5pPr>
              <a:lnSpc>
                <a:spcPct val="100000"/>
              </a:lnSpc>
              <a:defRPr sz="975"/>
            </a:lvl5pPr>
          </a:lstStyle>
          <a:p>
            <a:pPr lvl="0"/>
            <a:r>
              <a:rPr lang="en-US" dirty="0"/>
              <a:t>Click to insert text</a:t>
            </a:r>
          </a:p>
        </p:txBody>
      </p:sp>
    </p:spTree>
    <p:extLst>
      <p:ext uri="{BB962C8B-B14F-4D97-AF65-F5344CB8AC3E}">
        <p14:creationId xmlns:p14="http://schemas.microsoft.com/office/powerpoint/2010/main" val="1769935091"/>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showMasterSp="0" preserve="1">
  <p:cSld name="Content 17">
    <p:spTree>
      <p:nvGrpSpPr>
        <p:cNvPr id="1" name=""/>
        <p:cNvGrpSpPr/>
        <p:nvPr/>
      </p:nvGrpSpPr>
      <p:grpSpPr>
        <a:xfrm>
          <a:off x="0" y="0"/>
          <a:ext cx="0" cy="0"/>
          <a:chOff x="0" y="0"/>
          <a:chExt cx="0" cy="0"/>
        </a:xfrm>
      </p:grpSpPr>
      <p:graphicFrame>
        <p:nvGraphicFramePr>
          <p:cNvPr id="11" name="Object 10" hidden="1"/>
          <p:cNvGraphicFramePr>
            <a:graphicFrameLocks noChangeAspect="1"/>
          </p:cNvGraphicFramePr>
          <p:nvPr>
            <p:custDataLst>
              <p:tags r:id="rId2"/>
            </p:custDataLst>
          </p:nvPr>
        </p:nvGraphicFramePr>
        <p:xfrm>
          <a:off x="1290" y="1589"/>
          <a:ext cx="1289" cy="1587"/>
        </p:xfrm>
        <a:graphic>
          <a:graphicData uri="http://schemas.openxmlformats.org/presentationml/2006/ole">
            <mc:AlternateContent xmlns:mc="http://schemas.openxmlformats.org/markup-compatibility/2006">
              <mc:Choice xmlns:v="urn:schemas-microsoft-com:vml" Requires="v">
                <p:oleObj spid="_x0000_s356354" name="think-cell Slide" r:id="rId4" imgW="360" imgH="360" progId="">
                  <p:embed/>
                </p:oleObj>
              </mc:Choice>
              <mc:Fallback>
                <p:oleObj name="think-cell Slide" r:id="rId4" imgW="360" imgH="36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90" y="1589"/>
                        <a:ext cx="1289"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 name="Freeform 6"/>
          <p:cNvSpPr>
            <a:spLocks/>
          </p:cNvSpPr>
          <p:nvPr/>
        </p:nvSpPr>
        <p:spPr bwMode="auto">
          <a:xfrm>
            <a:off x="5085314" y="0"/>
            <a:ext cx="4820686" cy="2073918"/>
          </a:xfrm>
          <a:custGeom>
            <a:avLst/>
            <a:gdLst/>
            <a:ahLst/>
            <a:cxnLst>
              <a:cxn ang="0">
                <a:pos x="1871" y="215"/>
              </a:cxn>
              <a:cxn ang="0">
                <a:pos x="1871" y="223"/>
              </a:cxn>
              <a:cxn ang="0">
                <a:pos x="1868" y="226"/>
              </a:cxn>
              <a:cxn ang="0">
                <a:pos x="1857" y="280"/>
              </a:cxn>
              <a:cxn ang="0">
                <a:pos x="1803" y="433"/>
              </a:cxn>
              <a:cxn ang="0">
                <a:pos x="1706" y="562"/>
              </a:cxn>
              <a:cxn ang="0">
                <a:pos x="1530" y="646"/>
              </a:cxn>
              <a:cxn ang="0">
                <a:pos x="1442" y="654"/>
              </a:cxn>
              <a:cxn ang="0">
                <a:pos x="1431" y="649"/>
              </a:cxn>
              <a:cxn ang="0">
                <a:pos x="1374" y="588"/>
              </a:cxn>
              <a:cxn ang="0">
                <a:pos x="1221" y="521"/>
              </a:cxn>
              <a:cxn ang="0">
                <a:pos x="1005" y="471"/>
              </a:cxn>
              <a:cxn ang="0">
                <a:pos x="680" y="410"/>
              </a:cxn>
              <a:cxn ang="0">
                <a:pos x="399" y="335"/>
              </a:cxn>
              <a:cxn ang="0">
                <a:pos x="173" y="224"/>
              </a:cxn>
              <a:cxn ang="0">
                <a:pos x="12" y="36"/>
              </a:cxn>
              <a:cxn ang="0">
                <a:pos x="1" y="0"/>
              </a:cxn>
              <a:cxn ang="0">
                <a:pos x="49" y="0"/>
              </a:cxn>
              <a:cxn ang="0">
                <a:pos x="1856" y="0"/>
              </a:cxn>
              <a:cxn ang="0">
                <a:pos x="1869" y="13"/>
              </a:cxn>
              <a:cxn ang="0">
                <a:pos x="1869" y="205"/>
              </a:cxn>
              <a:cxn ang="0">
                <a:pos x="1871" y="215"/>
              </a:cxn>
            </a:cxnLst>
            <a:rect l="0" t="0" r="r" b="b"/>
            <a:pathLst>
              <a:path w="1871" h="654">
                <a:moveTo>
                  <a:pt x="1871" y="215"/>
                </a:moveTo>
                <a:cubicBezTo>
                  <a:pt x="1871" y="217"/>
                  <a:pt x="1871" y="220"/>
                  <a:pt x="1871" y="223"/>
                </a:cubicBezTo>
                <a:cubicBezTo>
                  <a:pt x="1869" y="223"/>
                  <a:pt x="1869" y="225"/>
                  <a:pt x="1868" y="226"/>
                </a:cubicBezTo>
                <a:cubicBezTo>
                  <a:pt x="1865" y="244"/>
                  <a:pt x="1861" y="262"/>
                  <a:pt x="1857" y="280"/>
                </a:cubicBezTo>
                <a:cubicBezTo>
                  <a:pt x="1845" y="333"/>
                  <a:pt x="1828" y="384"/>
                  <a:pt x="1803" y="433"/>
                </a:cubicBezTo>
                <a:cubicBezTo>
                  <a:pt x="1778" y="482"/>
                  <a:pt x="1747" y="525"/>
                  <a:pt x="1706" y="562"/>
                </a:cubicBezTo>
                <a:cubicBezTo>
                  <a:pt x="1656" y="607"/>
                  <a:pt x="1597" y="635"/>
                  <a:pt x="1530" y="646"/>
                </a:cubicBezTo>
                <a:cubicBezTo>
                  <a:pt x="1501" y="652"/>
                  <a:pt x="1472" y="654"/>
                  <a:pt x="1442" y="654"/>
                </a:cubicBezTo>
                <a:cubicBezTo>
                  <a:pt x="1437" y="654"/>
                  <a:pt x="1434" y="653"/>
                  <a:pt x="1431" y="649"/>
                </a:cubicBezTo>
                <a:cubicBezTo>
                  <a:pt x="1417" y="623"/>
                  <a:pt x="1397" y="604"/>
                  <a:pt x="1374" y="588"/>
                </a:cubicBezTo>
                <a:cubicBezTo>
                  <a:pt x="1327" y="556"/>
                  <a:pt x="1274" y="537"/>
                  <a:pt x="1221" y="521"/>
                </a:cubicBezTo>
                <a:cubicBezTo>
                  <a:pt x="1150" y="500"/>
                  <a:pt x="1078" y="485"/>
                  <a:pt x="1005" y="471"/>
                </a:cubicBezTo>
                <a:cubicBezTo>
                  <a:pt x="897" y="450"/>
                  <a:pt x="788" y="432"/>
                  <a:pt x="680" y="410"/>
                </a:cubicBezTo>
                <a:cubicBezTo>
                  <a:pt x="585" y="390"/>
                  <a:pt x="490" y="367"/>
                  <a:pt x="399" y="335"/>
                </a:cubicBezTo>
                <a:cubicBezTo>
                  <a:pt x="319" y="307"/>
                  <a:pt x="243" y="272"/>
                  <a:pt x="173" y="224"/>
                </a:cubicBezTo>
                <a:cubicBezTo>
                  <a:pt x="104" y="175"/>
                  <a:pt x="47" y="114"/>
                  <a:pt x="12" y="36"/>
                </a:cubicBezTo>
                <a:cubicBezTo>
                  <a:pt x="7" y="24"/>
                  <a:pt x="0" y="13"/>
                  <a:pt x="1" y="0"/>
                </a:cubicBezTo>
                <a:cubicBezTo>
                  <a:pt x="17" y="0"/>
                  <a:pt x="33" y="0"/>
                  <a:pt x="49" y="0"/>
                </a:cubicBezTo>
                <a:cubicBezTo>
                  <a:pt x="651" y="0"/>
                  <a:pt x="1254" y="0"/>
                  <a:pt x="1856" y="0"/>
                </a:cubicBezTo>
                <a:cubicBezTo>
                  <a:pt x="1869" y="0"/>
                  <a:pt x="1869" y="0"/>
                  <a:pt x="1869" y="13"/>
                </a:cubicBezTo>
                <a:cubicBezTo>
                  <a:pt x="1869" y="77"/>
                  <a:pt x="1869" y="141"/>
                  <a:pt x="1869" y="205"/>
                </a:cubicBezTo>
                <a:cubicBezTo>
                  <a:pt x="1869" y="208"/>
                  <a:pt x="1868" y="212"/>
                  <a:pt x="1871" y="215"/>
                </a:cubicBezTo>
                <a:close/>
              </a:path>
            </a:pathLst>
          </a:custGeom>
          <a:solidFill>
            <a:schemeClr val="accent4"/>
          </a:solidFill>
          <a:ln w="9525">
            <a:noFill/>
            <a:round/>
            <a:headEnd/>
            <a:tailEnd/>
          </a:ln>
        </p:spPr>
        <p:txBody>
          <a:bodyPr vert="horz" wrap="square" lIns="74295" tIns="37148" rIns="74295" bIns="37148" numCol="1" anchor="t" anchorCtr="0" compatLnSpc="1">
            <a:prstTxWarp prst="textNoShape">
              <a:avLst/>
            </a:prstTxWarp>
          </a:bodyPr>
          <a:lstStyle/>
          <a:p>
            <a:pPr defTabSz="742950"/>
            <a:endParaRPr lang="en-GB" sz="1463" dirty="0">
              <a:solidFill>
                <a:prstClr val="black"/>
              </a:solidFill>
            </a:endParaRPr>
          </a:p>
        </p:txBody>
      </p:sp>
      <p:sp>
        <p:nvSpPr>
          <p:cNvPr id="2" name="Title 1"/>
          <p:cNvSpPr>
            <a:spLocks noGrp="1"/>
          </p:cNvSpPr>
          <p:nvPr>
            <p:ph type="title"/>
          </p:nvPr>
        </p:nvSpPr>
        <p:spPr>
          <a:xfrm>
            <a:off x="184722" y="-1"/>
            <a:ext cx="4855291" cy="1865871"/>
          </a:xfrm>
          <a:prstGeom prst="rect">
            <a:avLst/>
          </a:prstGeom>
        </p:spPr>
        <p:txBody>
          <a:bodyPr/>
          <a:lstStyle/>
          <a:p>
            <a:r>
              <a:rPr lang="fr-FR"/>
              <a:t>Modifiez le style du titre</a:t>
            </a:r>
            <a:endParaRPr lang="en-GB" dirty="0"/>
          </a:p>
        </p:txBody>
      </p:sp>
      <p:sp>
        <p:nvSpPr>
          <p:cNvPr id="13" name="Freeform 13"/>
          <p:cNvSpPr>
            <a:spLocks/>
          </p:cNvSpPr>
          <p:nvPr/>
        </p:nvSpPr>
        <p:spPr bwMode="auto">
          <a:xfrm>
            <a:off x="9461271" y="334377"/>
            <a:ext cx="224166" cy="226185"/>
          </a:xfrm>
          <a:custGeom>
            <a:avLst/>
            <a:gdLst/>
            <a:ahLst/>
            <a:cxnLst>
              <a:cxn ang="0">
                <a:pos x="125" y="107"/>
              </a:cxn>
              <a:cxn ang="0">
                <a:pos x="188" y="43"/>
              </a:cxn>
              <a:cxn ang="0">
                <a:pos x="141" y="0"/>
              </a:cxn>
              <a:cxn ang="0">
                <a:pos x="49" y="99"/>
              </a:cxn>
              <a:cxn ang="0">
                <a:pos x="0" y="144"/>
              </a:cxn>
              <a:cxn ang="0">
                <a:pos x="37" y="154"/>
              </a:cxn>
              <a:cxn ang="0">
                <a:pos x="125" y="125"/>
              </a:cxn>
              <a:cxn ang="0">
                <a:pos x="81" y="86"/>
              </a:cxn>
              <a:cxn ang="0">
                <a:pos x="125" y="107"/>
              </a:cxn>
            </a:cxnLst>
            <a:rect l="0" t="0" r="r" b="b"/>
            <a:pathLst>
              <a:path w="188" h="154">
                <a:moveTo>
                  <a:pt x="125" y="107"/>
                </a:moveTo>
                <a:cubicBezTo>
                  <a:pt x="160" y="107"/>
                  <a:pt x="188" y="78"/>
                  <a:pt x="188" y="43"/>
                </a:cubicBezTo>
                <a:cubicBezTo>
                  <a:pt x="186" y="28"/>
                  <a:pt x="181" y="0"/>
                  <a:pt x="141" y="0"/>
                </a:cubicBezTo>
                <a:cubicBezTo>
                  <a:pt x="99" y="0"/>
                  <a:pt x="84" y="60"/>
                  <a:pt x="49" y="99"/>
                </a:cubicBezTo>
                <a:cubicBezTo>
                  <a:pt x="47" y="121"/>
                  <a:pt x="26" y="140"/>
                  <a:pt x="0" y="144"/>
                </a:cubicBezTo>
                <a:cubicBezTo>
                  <a:pt x="6" y="150"/>
                  <a:pt x="20" y="154"/>
                  <a:pt x="37" y="154"/>
                </a:cubicBezTo>
                <a:cubicBezTo>
                  <a:pt x="68" y="154"/>
                  <a:pt x="106" y="145"/>
                  <a:pt x="125" y="125"/>
                </a:cubicBezTo>
                <a:cubicBezTo>
                  <a:pt x="99" y="126"/>
                  <a:pt x="82" y="109"/>
                  <a:pt x="81" y="86"/>
                </a:cubicBezTo>
                <a:cubicBezTo>
                  <a:pt x="93" y="101"/>
                  <a:pt x="108" y="107"/>
                  <a:pt x="125" y="107"/>
                </a:cubicBezTo>
              </a:path>
            </a:pathLst>
          </a:custGeom>
          <a:solidFill>
            <a:srgbClr val="12ABDB"/>
          </a:solidFill>
          <a:ln w="9525">
            <a:noFill/>
            <a:round/>
            <a:headEnd/>
            <a:tailEnd/>
          </a:ln>
        </p:spPr>
        <p:txBody>
          <a:bodyPr vert="horz" wrap="square" lIns="74295" tIns="37148" rIns="74295" bIns="37148" numCol="1" anchor="t" anchorCtr="0" compatLnSpc="1">
            <a:prstTxWarp prst="textNoShape">
              <a:avLst/>
            </a:prstTxWarp>
          </a:bodyPr>
          <a:lstStyle/>
          <a:p>
            <a:pPr defTabSz="742950"/>
            <a:endParaRPr lang="en-GB" sz="1463" dirty="0">
              <a:solidFill>
                <a:prstClr val="black"/>
              </a:solidFill>
            </a:endParaRPr>
          </a:p>
        </p:txBody>
      </p:sp>
      <p:sp>
        <p:nvSpPr>
          <p:cNvPr id="14" name="Freeform 14"/>
          <p:cNvSpPr>
            <a:spLocks/>
          </p:cNvSpPr>
          <p:nvPr/>
        </p:nvSpPr>
        <p:spPr bwMode="auto">
          <a:xfrm>
            <a:off x="9344645" y="171573"/>
            <a:ext cx="340792" cy="356676"/>
          </a:xfrm>
          <a:custGeom>
            <a:avLst/>
            <a:gdLst/>
            <a:ahLst/>
            <a:cxnLst>
              <a:cxn ang="0">
                <a:pos x="286" y="152"/>
              </a:cxn>
              <a:cxn ang="0">
                <a:pos x="237" y="51"/>
              </a:cxn>
              <a:cxn ang="0">
                <a:pos x="160" y="3"/>
              </a:cxn>
              <a:cxn ang="0">
                <a:pos x="153" y="0"/>
              </a:cxn>
              <a:cxn ang="0">
                <a:pos x="153" y="0"/>
              </a:cxn>
              <a:cxn ang="0">
                <a:pos x="0" y="158"/>
              </a:cxn>
              <a:cxn ang="0">
                <a:pos x="53" y="236"/>
              </a:cxn>
              <a:cxn ang="0">
                <a:pos x="107" y="237"/>
              </a:cxn>
              <a:cxn ang="0">
                <a:pos x="147" y="210"/>
              </a:cxn>
              <a:cxn ang="0">
                <a:pos x="239" y="111"/>
              </a:cxn>
              <a:cxn ang="0">
                <a:pos x="286" y="154"/>
              </a:cxn>
              <a:cxn ang="0">
                <a:pos x="286" y="152"/>
              </a:cxn>
            </a:cxnLst>
            <a:rect l="0" t="0" r="r" b="b"/>
            <a:pathLst>
              <a:path w="286" h="243">
                <a:moveTo>
                  <a:pt x="286" y="152"/>
                </a:moveTo>
                <a:cubicBezTo>
                  <a:pt x="286" y="112"/>
                  <a:pt x="266" y="78"/>
                  <a:pt x="237" y="51"/>
                </a:cubicBezTo>
                <a:cubicBezTo>
                  <a:pt x="215" y="30"/>
                  <a:pt x="188" y="15"/>
                  <a:pt x="160" y="3"/>
                </a:cubicBezTo>
                <a:cubicBezTo>
                  <a:pt x="158" y="2"/>
                  <a:pt x="156" y="1"/>
                  <a:pt x="153" y="0"/>
                </a:cubicBezTo>
                <a:cubicBezTo>
                  <a:pt x="153" y="0"/>
                  <a:pt x="153" y="0"/>
                  <a:pt x="153" y="0"/>
                </a:cubicBezTo>
                <a:cubicBezTo>
                  <a:pt x="119" y="41"/>
                  <a:pt x="0" y="72"/>
                  <a:pt x="0" y="158"/>
                </a:cubicBezTo>
                <a:cubicBezTo>
                  <a:pt x="0" y="192"/>
                  <a:pt x="21" y="224"/>
                  <a:pt x="53" y="236"/>
                </a:cubicBezTo>
                <a:cubicBezTo>
                  <a:pt x="71" y="243"/>
                  <a:pt x="89" y="243"/>
                  <a:pt x="107" y="237"/>
                </a:cubicBezTo>
                <a:cubicBezTo>
                  <a:pt x="123" y="232"/>
                  <a:pt x="136" y="222"/>
                  <a:pt x="147" y="210"/>
                </a:cubicBezTo>
                <a:cubicBezTo>
                  <a:pt x="182" y="171"/>
                  <a:pt x="197" y="111"/>
                  <a:pt x="239" y="111"/>
                </a:cubicBezTo>
                <a:cubicBezTo>
                  <a:pt x="279" y="111"/>
                  <a:pt x="284" y="139"/>
                  <a:pt x="286" y="154"/>
                </a:cubicBezTo>
                <a:cubicBezTo>
                  <a:pt x="286" y="154"/>
                  <a:pt x="286" y="153"/>
                  <a:pt x="286" y="152"/>
                </a:cubicBezTo>
              </a:path>
            </a:pathLst>
          </a:custGeom>
          <a:solidFill>
            <a:srgbClr val="0070AD"/>
          </a:solidFill>
          <a:ln w="9525">
            <a:noFill/>
            <a:round/>
            <a:headEnd/>
            <a:tailEnd/>
          </a:ln>
        </p:spPr>
        <p:txBody>
          <a:bodyPr vert="horz" wrap="square" lIns="74295" tIns="37148" rIns="74295" bIns="37148" numCol="1" anchor="t" anchorCtr="0" compatLnSpc="1">
            <a:prstTxWarp prst="textNoShape">
              <a:avLst/>
            </a:prstTxWarp>
          </a:bodyPr>
          <a:lstStyle/>
          <a:p>
            <a:pPr defTabSz="742950"/>
            <a:endParaRPr lang="en-GB" sz="1463" dirty="0">
              <a:solidFill>
                <a:prstClr val="black"/>
              </a:solidFill>
            </a:endParaRPr>
          </a:p>
        </p:txBody>
      </p:sp>
      <p:sp>
        <p:nvSpPr>
          <p:cNvPr id="15" name="Text Placeholder 7">
            <a:extLst>
              <a:ext uri="{FF2B5EF4-FFF2-40B4-BE49-F238E27FC236}">
                <a16:creationId xmlns="" xmlns:a16="http://schemas.microsoft.com/office/drawing/2014/main" id="{0BF72C50-3F98-41E6-A3C8-32663046C696}"/>
              </a:ext>
            </a:extLst>
          </p:cNvPr>
          <p:cNvSpPr>
            <a:spLocks noGrp="1"/>
          </p:cNvSpPr>
          <p:nvPr>
            <p:ph type="body" sz="quarter" idx="33" hasCustomPrompt="1"/>
          </p:nvPr>
        </p:nvSpPr>
        <p:spPr>
          <a:xfrm>
            <a:off x="6266444" y="251440"/>
            <a:ext cx="2920193" cy="953247"/>
          </a:xfrm>
          <a:prstGeom prst="rect">
            <a:avLst/>
          </a:prstGeom>
        </p:spPr>
        <p:txBody>
          <a:bodyPr>
            <a:noAutofit/>
          </a:bodyPr>
          <a:lstStyle>
            <a:lvl1pPr>
              <a:lnSpc>
                <a:spcPct val="100000"/>
              </a:lnSpc>
              <a:defRPr sz="1300" b="1">
                <a:solidFill>
                  <a:schemeClr val="bg1"/>
                </a:solidFill>
              </a:defRPr>
            </a:lvl1pPr>
            <a:lvl2pPr>
              <a:lnSpc>
                <a:spcPct val="100000"/>
              </a:lnSpc>
              <a:defRPr sz="1138"/>
            </a:lvl2pPr>
            <a:lvl3pPr>
              <a:lnSpc>
                <a:spcPct val="100000"/>
              </a:lnSpc>
              <a:defRPr sz="1138"/>
            </a:lvl3pPr>
            <a:lvl4pPr>
              <a:lnSpc>
                <a:spcPct val="100000"/>
              </a:lnSpc>
              <a:defRPr sz="1138"/>
            </a:lvl4pPr>
            <a:lvl5pPr>
              <a:lnSpc>
                <a:spcPct val="100000"/>
              </a:lnSpc>
              <a:defRPr sz="975"/>
            </a:lvl5pPr>
          </a:lstStyle>
          <a:p>
            <a:pPr lvl="0"/>
            <a:r>
              <a:rPr lang="en-US" dirty="0"/>
              <a:t>Click to insert text</a:t>
            </a:r>
          </a:p>
        </p:txBody>
      </p:sp>
      <p:sp>
        <p:nvSpPr>
          <p:cNvPr id="17" name="Text Placeholder 7">
            <a:extLst>
              <a:ext uri="{FF2B5EF4-FFF2-40B4-BE49-F238E27FC236}">
                <a16:creationId xmlns="" xmlns:a16="http://schemas.microsoft.com/office/drawing/2014/main" id="{98BC8B91-D2A3-4F52-B4E2-1C3C1B691942}"/>
              </a:ext>
            </a:extLst>
          </p:cNvPr>
          <p:cNvSpPr>
            <a:spLocks noGrp="1"/>
          </p:cNvSpPr>
          <p:nvPr>
            <p:ph type="body" sz="quarter" idx="32" hasCustomPrompt="1"/>
          </p:nvPr>
        </p:nvSpPr>
        <p:spPr>
          <a:xfrm>
            <a:off x="184721" y="2085519"/>
            <a:ext cx="4865331" cy="4286253"/>
          </a:xfrm>
          <a:prstGeom prst="rect">
            <a:avLst/>
          </a:prstGeom>
        </p:spPr>
        <p:txBody>
          <a:bodyPr>
            <a:noAutofit/>
          </a:bodyPr>
          <a:lstStyle>
            <a:lvl1pPr>
              <a:lnSpc>
                <a:spcPct val="100000"/>
              </a:lnSpc>
              <a:defRPr sz="1463">
                <a:solidFill>
                  <a:schemeClr val="tx1"/>
                </a:solidFill>
              </a:defRPr>
            </a:lvl1pPr>
            <a:lvl2pPr>
              <a:lnSpc>
                <a:spcPct val="100000"/>
              </a:lnSpc>
              <a:defRPr sz="1138"/>
            </a:lvl2pPr>
            <a:lvl3pPr>
              <a:lnSpc>
                <a:spcPct val="100000"/>
              </a:lnSpc>
              <a:defRPr sz="1138"/>
            </a:lvl3pPr>
            <a:lvl4pPr>
              <a:lnSpc>
                <a:spcPct val="100000"/>
              </a:lnSpc>
              <a:defRPr sz="1138"/>
            </a:lvl4pPr>
            <a:lvl5pPr>
              <a:lnSpc>
                <a:spcPct val="100000"/>
              </a:lnSpc>
              <a:defRPr sz="975"/>
            </a:lvl5pPr>
          </a:lstStyle>
          <a:p>
            <a:pPr lvl="0"/>
            <a:r>
              <a:rPr lang="en-US" dirty="0"/>
              <a:t>Click to insert text</a:t>
            </a:r>
          </a:p>
        </p:txBody>
      </p:sp>
    </p:spTree>
    <p:extLst>
      <p:ext uri="{BB962C8B-B14F-4D97-AF65-F5344CB8AC3E}">
        <p14:creationId xmlns:p14="http://schemas.microsoft.com/office/powerpoint/2010/main" val="142049353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Section break - blue">
    <p:spTree>
      <p:nvGrpSpPr>
        <p:cNvPr id="1" name=""/>
        <p:cNvGrpSpPr/>
        <p:nvPr/>
      </p:nvGrpSpPr>
      <p:grpSpPr>
        <a:xfrm>
          <a:off x="0" y="0"/>
          <a:ext cx="0" cy="0"/>
          <a:chOff x="0" y="0"/>
          <a:chExt cx="0" cy="0"/>
        </a:xfrm>
      </p:grpSpPr>
      <p:sp>
        <p:nvSpPr>
          <p:cNvPr id="3" name="Freeform 4"/>
          <p:cNvSpPr>
            <a:spLocks/>
          </p:cNvSpPr>
          <p:nvPr userDrawn="1"/>
        </p:nvSpPr>
        <p:spPr bwMode="gray">
          <a:xfrm>
            <a:off x="0" y="0"/>
            <a:ext cx="9906000" cy="6858000"/>
          </a:xfrm>
          <a:custGeom>
            <a:avLst/>
            <a:gdLst/>
            <a:ahLst/>
            <a:cxnLst>
              <a:cxn ang="0">
                <a:pos x="624" y="3322"/>
              </a:cxn>
              <a:cxn ang="0">
                <a:pos x="715" y="3246"/>
              </a:cxn>
              <a:cxn ang="0">
                <a:pos x="805" y="3175"/>
              </a:cxn>
              <a:cxn ang="0">
                <a:pos x="898" y="3111"/>
              </a:cxn>
              <a:cxn ang="0">
                <a:pos x="993" y="3049"/>
              </a:cxn>
              <a:cxn ang="0">
                <a:pos x="1089" y="2993"/>
              </a:cxn>
              <a:cxn ang="0">
                <a:pos x="1285" y="2893"/>
              </a:cxn>
              <a:cxn ang="0">
                <a:pos x="1485" y="2806"/>
              </a:cxn>
              <a:cxn ang="0">
                <a:pos x="1693" y="2729"/>
              </a:cxn>
              <a:cxn ang="0">
                <a:pos x="1904" y="2662"/>
              </a:cxn>
              <a:cxn ang="0">
                <a:pos x="2118" y="2600"/>
              </a:cxn>
              <a:cxn ang="0">
                <a:pos x="2229" y="2571"/>
              </a:cxn>
              <a:cxn ang="0">
                <a:pos x="2475" y="2511"/>
              </a:cxn>
              <a:cxn ang="0">
                <a:pos x="2720" y="2456"/>
              </a:cxn>
              <a:cxn ang="0">
                <a:pos x="3205" y="2358"/>
              </a:cxn>
              <a:cxn ang="0">
                <a:pos x="3198" y="2358"/>
              </a:cxn>
              <a:cxn ang="0">
                <a:pos x="3929" y="2202"/>
              </a:cxn>
              <a:cxn ang="0">
                <a:pos x="4229" y="2129"/>
              </a:cxn>
              <a:cxn ang="0">
                <a:pos x="4409" y="2078"/>
              </a:cxn>
              <a:cxn ang="0">
                <a:pos x="4573" y="2025"/>
              </a:cxn>
              <a:cxn ang="0">
                <a:pos x="4725" y="1967"/>
              </a:cxn>
              <a:cxn ang="0">
                <a:pos x="4867" y="1902"/>
              </a:cxn>
              <a:cxn ang="0">
                <a:pos x="5000" y="1829"/>
              </a:cxn>
              <a:cxn ang="0">
                <a:pos x="5125" y="1745"/>
              </a:cxn>
              <a:cxn ang="0">
                <a:pos x="5245" y="1651"/>
              </a:cxn>
              <a:cxn ang="0">
                <a:pos x="5362" y="1542"/>
              </a:cxn>
              <a:cxn ang="0">
                <a:pos x="5475" y="1420"/>
              </a:cxn>
              <a:cxn ang="0">
                <a:pos x="5587" y="1280"/>
              </a:cxn>
              <a:cxn ang="0">
                <a:pos x="5702" y="1122"/>
              </a:cxn>
              <a:cxn ang="0">
                <a:pos x="5760" y="0"/>
              </a:cxn>
              <a:cxn ang="0">
                <a:pos x="0" y="4451"/>
              </a:cxn>
              <a:cxn ang="0">
                <a:pos x="20" y="4451"/>
              </a:cxn>
              <a:cxn ang="0">
                <a:pos x="55" y="4278"/>
              </a:cxn>
              <a:cxn ang="0">
                <a:pos x="102" y="4111"/>
              </a:cxn>
              <a:cxn ang="0">
                <a:pos x="124" y="4053"/>
              </a:cxn>
              <a:cxn ang="0">
                <a:pos x="169" y="3944"/>
              </a:cxn>
              <a:cxn ang="0">
                <a:pos x="220" y="3836"/>
              </a:cxn>
              <a:cxn ang="0">
                <a:pos x="278" y="3735"/>
              </a:cxn>
              <a:cxn ang="0">
                <a:pos x="342" y="3635"/>
              </a:cxn>
              <a:cxn ang="0">
                <a:pos x="415" y="3540"/>
              </a:cxn>
              <a:cxn ang="0">
                <a:pos x="493" y="3449"/>
              </a:cxn>
              <a:cxn ang="0">
                <a:pos x="578" y="3364"/>
              </a:cxn>
              <a:cxn ang="0">
                <a:pos x="624" y="3322"/>
              </a:cxn>
            </a:cxnLst>
            <a:rect l="0" t="0" r="r" b="b"/>
            <a:pathLst>
              <a:path w="5760" h="4451">
                <a:moveTo>
                  <a:pt x="624" y="3322"/>
                </a:moveTo>
                <a:lnTo>
                  <a:pt x="624" y="3322"/>
                </a:lnTo>
                <a:lnTo>
                  <a:pt x="669" y="3284"/>
                </a:lnTo>
                <a:lnTo>
                  <a:pt x="715" y="3246"/>
                </a:lnTo>
                <a:lnTo>
                  <a:pt x="760" y="3209"/>
                </a:lnTo>
                <a:lnTo>
                  <a:pt x="805" y="3175"/>
                </a:lnTo>
                <a:lnTo>
                  <a:pt x="853" y="3142"/>
                </a:lnTo>
                <a:lnTo>
                  <a:pt x="898" y="3111"/>
                </a:lnTo>
                <a:lnTo>
                  <a:pt x="945" y="3080"/>
                </a:lnTo>
                <a:lnTo>
                  <a:pt x="993" y="3049"/>
                </a:lnTo>
                <a:lnTo>
                  <a:pt x="1042" y="3020"/>
                </a:lnTo>
                <a:lnTo>
                  <a:pt x="1089" y="2993"/>
                </a:lnTo>
                <a:lnTo>
                  <a:pt x="1185" y="2940"/>
                </a:lnTo>
                <a:lnTo>
                  <a:pt x="1285" y="2893"/>
                </a:lnTo>
                <a:lnTo>
                  <a:pt x="1385" y="2847"/>
                </a:lnTo>
                <a:lnTo>
                  <a:pt x="1485" y="2806"/>
                </a:lnTo>
                <a:lnTo>
                  <a:pt x="1589" y="2766"/>
                </a:lnTo>
                <a:lnTo>
                  <a:pt x="1693" y="2729"/>
                </a:lnTo>
                <a:lnTo>
                  <a:pt x="1798" y="2695"/>
                </a:lnTo>
                <a:lnTo>
                  <a:pt x="1904" y="2662"/>
                </a:lnTo>
                <a:lnTo>
                  <a:pt x="2011" y="2631"/>
                </a:lnTo>
                <a:lnTo>
                  <a:pt x="2118" y="2600"/>
                </a:lnTo>
                <a:lnTo>
                  <a:pt x="2229" y="2571"/>
                </a:lnTo>
                <a:lnTo>
                  <a:pt x="2229" y="2571"/>
                </a:lnTo>
                <a:lnTo>
                  <a:pt x="2351" y="2540"/>
                </a:lnTo>
                <a:lnTo>
                  <a:pt x="2475" y="2511"/>
                </a:lnTo>
                <a:lnTo>
                  <a:pt x="2596" y="2482"/>
                </a:lnTo>
                <a:lnTo>
                  <a:pt x="2720" y="2456"/>
                </a:lnTo>
                <a:lnTo>
                  <a:pt x="2964" y="2406"/>
                </a:lnTo>
                <a:lnTo>
                  <a:pt x="3205" y="2358"/>
                </a:lnTo>
                <a:lnTo>
                  <a:pt x="3198" y="2358"/>
                </a:lnTo>
                <a:lnTo>
                  <a:pt x="3198" y="2358"/>
                </a:lnTo>
                <a:lnTo>
                  <a:pt x="3705" y="2251"/>
                </a:lnTo>
                <a:lnTo>
                  <a:pt x="3929" y="2202"/>
                </a:lnTo>
                <a:lnTo>
                  <a:pt x="4133" y="2155"/>
                </a:lnTo>
                <a:lnTo>
                  <a:pt x="4229" y="2129"/>
                </a:lnTo>
                <a:lnTo>
                  <a:pt x="4320" y="2104"/>
                </a:lnTo>
                <a:lnTo>
                  <a:pt x="4409" y="2078"/>
                </a:lnTo>
                <a:lnTo>
                  <a:pt x="4493" y="2053"/>
                </a:lnTo>
                <a:lnTo>
                  <a:pt x="4573" y="2025"/>
                </a:lnTo>
                <a:lnTo>
                  <a:pt x="4651" y="1996"/>
                </a:lnTo>
                <a:lnTo>
                  <a:pt x="4725" y="1967"/>
                </a:lnTo>
                <a:lnTo>
                  <a:pt x="4798" y="1935"/>
                </a:lnTo>
                <a:lnTo>
                  <a:pt x="4867" y="1902"/>
                </a:lnTo>
                <a:lnTo>
                  <a:pt x="4935" y="1865"/>
                </a:lnTo>
                <a:lnTo>
                  <a:pt x="5000" y="1829"/>
                </a:lnTo>
                <a:lnTo>
                  <a:pt x="5064" y="1789"/>
                </a:lnTo>
                <a:lnTo>
                  <a:pt x="5125" y="1745"/>
                </a:lnTo>
                <a:lnTo>
                  <a:pt x="5187" y="1700"/>
                </a:lnTo>
                <a:lnTo>
                  <a:pt x="5245" y="1651"/>
                </a:lnTo>
                <a:lnTo>
                  <a:pt x="5304" y="1598"/>
                </a:lnTo>
                <a:lnTo>
                  <a:pt x="5362" y="1542"/>
                </a:lnTo>
                <a:lnTo>
                  <a:pt x="5418" y="1484"/>
                </a:lnTo>
                <a:lnTo>
                  <a:pt x="5475" y="1420"/>
                </a:lnTo>
                <a:lnTo>
                  <a:pt x="5531" y="1351"/>
                </a:lnTo>
                <a:lnTo>
                  <a:pt x="5587" y="1280"/>
                </a:lnTo>
                <a:lnTo>
                  <a:pt x="5644" y="1204"/>
                </a:lnTo>
                <a:lnTo>
                  <a:pt x="5702" y="1122"/>
                </a:lnTo>
                <a:lnTo>
                  <a:pt x="5760" y="1036"/>
                </a:lnTo>
                <a:lnTo>
                  <a:pt x="5760" y="0"/>
                </a:lnTo>
                <a:lnTo>
                  <a:pt x="0" y="0"/>
                </a:lnTo>
                <a:lnTo>
                  <a:pt x="0" y="4451"/>
                </a:lnTo>
                <a:lnTo>
                  <a:pt x="20" y="4451"/>
                </a:lnTo>
                <a:lnTo>
                  <a:pt x="20" y="4451"/>
                </a:lnTo>
                <a:lnTo>
                  <a:pt x="35" y="4366"/>
                </a:lnTo>
                <a:lnTo>
                  <a:pt x="55" y="4278"/>
                </a:lnTo>
                <a:lnTo>
                  <a:pt x="76" y="4195"/>
                </a:lnTo>
                <a:lnTo>
                  <a:pt x="102" y="4111"/>
                </a:lnTo>
                <a:lnTo>
                  <a:pt x="102" y="4111"/>
                </a:lnTo>
                <a:lnTo>
                  <a:pt x="124" y="4053"/>
                </a:lnTo>
                <a:lnTo>
                  <a:pt x="145" y="3998"/>
                </a:lnTo>
                <a:lnTo>
                  <a:pt x="169" y="3944"/>
                </a:lnTo>
                <a:lnTo>
                  <a:pt x="193" y="3889"/>
                </a:lnTo>
                <a:lnTo>
                  <a:pt x="220" y="3836"/>
                </a:lnTo>
                <a:lnTo>
                  <a:pt x="247" y="3786"/>
                </a:lnTo>
                <a:lnTo>
                  <a:pt x="278" y="3735"/>
                </a:lnTo>
                <a:lnTo>
                  <a:pt x="309" y="3684"/>
                </a:lnTo>
                <a:lnTo>
                  <a:pt x="342" y="3635"/>
                </a:lnTo>
                <a:lnTo>
                  <a:pt x="378" y="3587"/>
                </a:lnTo>
                <a:lnTo>
                  <a:pt x="415" y="3540"/>
                </a:lnTo>
                <a:lnTo>
                  <a:pt x="453" y="3495"/>
                </a:lnTo>
                <a:lnTo>
                  <a:pt x="493" y="3449"/>
                </a:lnTo>
                <a:lnTo>
                  <a:pt x="535" y="3406"/>
                </a:lnTo>
                <a:lnTo>
                  <a:pt x="578" y="3364"/>
                </a:lnTo>
                <a:lnTo>
                  <a:pt x="624" y="3322"/>
                </a:lnTo>
                <a:lnTo>
                  <a:pt x="624" y="3322"/>
                </a:lnTo>
                <a:close/>
              </a:path>
            </a:pathLst>
          </a:custGeom>
          <a:blipFill dpi="0" rotWithShape="1">
            <a:blip r:embed="rId2" cstate="screen"/>
            <a:srcRect/>
            <a:stretch>
              <a:fillRect/>
            </a:stretch>
          </a:blipFill>
          <a:ln w="9525">
            <a:noFill/>
            <a:round/>
            <a:headEnd/>
            <a:tailEnd/>
          </a:ln>
        </p:spPr>
        <p:txBody>
          <a:bodyPr/>
          <a:lstStyle/>
          <a:p>
            <a:pPr algn="ctr" eaLnBrk="0" fontAlgn="base" hangingPunct="0">
              <a:lnSpc>
                <a:spcPct val="85000"/>
              </a:lnSpc>
              <a:spcBef>
                <a:spcPct val="0"/>
              </a:spcBef>
              <a:spcAft>
                <a:spcPct val="0"/>
              </a:spcAft>
              <a:defRPr/>
            </a:pPr>
            <a:endParaRPr lang="nl-NL" sz="1000" b="1">
              <a:solidFill>
                <a:srgbClr val="FFFFFF"/>
              </a:solidFill>
            </a:endParaRPr>
          </a:p>
        </p:txBody>
      </p:sp>
      <p:sp>
        <p:nvSpPr>
          <p:cNvPr id="2" name="Title 1"/>
          <p:cNvSpPr>
            <a:spLocks noGrp="1"/>
          </p:cNvSpPr>
          <p:nvPr>
            <p:ph type="title"/>
          </p:nvPr>
        </p:nvSpPr>
        <p:spPr>
          <a:xfrm>
            <a:off x="3666000" y="5465200"/>
            <a:ext cx="5850000" cy="369332"/>
          </a:xfrm>
        </p:spPr>
        <p:txBody>
          <a:bodyPr/>
          <a:lstStyle>
            <a:lvl1pPr algn="r">
              <a:defRPr/>
            </a:lvl1pPr>
          </a:lstStyle>
          <a:p>
            <a:r>
              <a:rPr lang="en-US" smtClean="0"/>
              <a:t>Click to edit Master title style</a:t>
            </a:r>
            <a:endParaRPr lang="en-GB" dirty="0"/>
          </a:p>
        </p:txBody>
      </p:sp>
      <p:sp>
        <p:nvSpPr>
          <p:cNvPr id="4" name="Footer Placeholder 19"/>
          <p:cNvSpPr>
            <a:spLocks noGrp="1"/>
          </p:cNvSpPr>
          <p:nvPr>
            <p:ph type="ftr" sz="quarter" idx="10"/>
          </p:nvPr>
        </p:nvSpPr>
        <p:spPr>
          <a:xfrm>
            <a:off x="6745288" y="6500813"/>
            <a:ext cx="3136900" cy="349250"/>
          </a:xfrm>
          <a:prstGeom prst="rect">
            <a:avLst/>
          </a:prstGeom>
        </p:spPr>
        <p:txBody>
          <a:bodyPr/>
          <a:lstStyle>
            <a:lvl1pPr algn="r">
              <a:lnSpc>
                <a:spcPts val="1300"/>
              </a:lnSpc>
              <a:defRPr sz="800" dirty="0" smtClean="0"/>
            </a:lvl1pPr>
          </a:lstStyle>
          <a:p>
            <a:pPr>
              <a:defRPr/>
            </a:pPr>
            <a:endParaRPr lang="en-GB" dirty="0">
              <a:solidFill>
                <a:prstClr val="black"/>
              </a:solidFill>
            </a:endParaRPr>
          </a:p>
        </p:txBody>
      </p:sp>
    </p:spTree>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showMasterSp="0">
  <p:cSld name="Content 3">
    <p:spTree>
      <p:nvGrpSpPr>
        <p:cNvPr id="1" name=""/>
        <p:cNvGrpSpPr/>
        <p:nvPr/>
      </p:nvGrpSpPr>
      <p:grpSpPr>
        <a:xfrm>
          <a:off x="0" y="0"/>
          <a:ext cx="0" cy="0"/>
          <a:chOff x="0" y="0"/>
          <a:chExt cx="0" cy="0"/>
        </a:xfrm>
      </p:grpSpPr>
      <p:graphicFrame>
        <p:nvGraphicFramePr>
          <p:cNvPr id="9" name="Object 8" hidden="1"/>
          <p:cNvGraphicFramePr>
            <a:graphicFrameLocks noChangeAspect="1"/>
          </p:cNvGraphicFramePr>
          <p:nvPr>
            <p:custDataLst>
              <p:tags r:id="rId2"/>
            </p:custDataLst>
          </p:nvPr>
        </p:nvGraphicFramePr>
        <p:xfrm>
          <a:off x="1290" y="1589"/>
          <a:ext cx="1289" cy="1587"/>
        </p:xfrm>
        <a:graphic>
          <a:graphicData uri="http://schemas.openxmlformats.org/presentationml/2006/ole">
            <mc:AlternateContent xmlns:mc="http://schemas.openxmlformats.org/markup-compatibility/2006">
              <mc:Choice xmlns:v="urn:schemas-microsoft-com:vml" Requires="v">
                <p:oleObj spid="_x0000_s357378" name="think-cell Slide" r:id="rId4" imgW="360" imgH="360" progId="">
                  <p:embed/>
                </p:oleObj>
              </mc:Choice>
              <mc:Fallback>
                <p:oleObj name="think-cell Slide" r:id="rId4" imgW="360" imgH="36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90" y="1589"/>
                        <a:ext cx="1289"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 name="Title 1"/>
          <p:cNvSpPr>
            <a:spLocks noGrp="1"/>
          </p:cNvSpPr>
          <p:nvPr>
            <p:ph type="title"/>
          </p:nvPr>
        </p:nvSpPr>
        <p:spPr>
          <a:xfrm>
            <a:off x="184721" y="0"/>
            <a:ext cx="9039254" cy="1104900"/>
          </a:xfrm>
          <a:prstGeom prst="rect">
            <a:avLst/>
          </a:prstGeom>
        </p:spPr>
        <p:txBody>
          <a:bodyPr/>
          <a:lstStyle/>
          <a:p>
            <a:r>
              <a:rPr lang="fr-FR"/>
              <a:t>Modifiez le style du titre</a:t>
            </a:r>
            <a:endParaRPr lang="en-GB"/>
          </a:p>
        </p:txBody>
      </p:sp>
      <p:sp>
        <p:nvSpPr>
          <p:cNvPr id="12" name="Text Placeholder 7">
            <a:extLst>
              <a:ext uri="{FF2B5EF4-FFF2-40B4-BE49-F238E27FC236}">
                <a16:creationId xmlns="" xmlns:a16="http://schemas.microsoft.com/office/drawing/2014/main" id="{3E908611-FBB7-4987-BE0F-F09EAF1FFC80}"/>
              </a:ext>
            </a:extLst>
          </p:cNvPr>
          <p:cNvSpPr>
            <a:spLocks noGrp="1"/>
          </p:cNvSpPr>
          <p:nvPr>
            <p:ph type="body" sz="quarter" idx="11" hasCustomPrompt="1"/>
          </p:nvPr>
        </p:nvSpPr>
        <p:spPr>
          <a:xfrm>
            <a:off x="916500" y="1226738"/>
            <a:ext cx="3013076" cy="555448"/>
          </a:xfrm>
          <a:prstGeom prst="rect">
            <a:avLst/>
          </a:prstGeom>
        </p:spPr>
        <p:txBody>
          <a:bodyPr anchor="ctr">
            <a:noAutofit/>
          </a:bodyPr>
          <a:lstStyle>
            <a:lvl1pPr>
              <a:lnSpc>
                <a:spcPct val="100000"/>
              </a:lnSpc>
              <a:defRPr sz="1056"/>
            </a:lvl1pPr>
            <a:lvl2pPr>
              <a:lnSpc>
                <a:spcPct val="100000"/>
              </a:lnSpc>
              <a:defRPr sz="1138"/>
            </a:lvl2pPr>
            <a:lvl3pPr>
              <a:lnSpc>
                <a:spcPct val="100000"/>
              </a:lnSpc>
              <a:defRPr sz="1138"/>
            </a:lvl3pPr>
            <a:lvl4pPr>
              <a:lnSpc>
                <a:spcPct val="100000"/>
              </a:lnSpc>
              <a:defRPr sz="1138"/>
            </a:lvl4pPr>
            <a:lvl5pPr>
              <a:lnSpc>
                <a:spcPct val="100000"/>
              </a:lnSpc>
              <a:defRPr sz="1138"/>
            </a:lvl5pPr>
          </a:lstStyle>
          <a:p>
            <a:pPr lvl="0"/>
            <a:r>
              <a:rPr lang="en-US" dirty="0"/>
              <a:t>Click to insert text</a:t>
            </a:r>
          </a:p>
        </p:txBody>
      </p:sp>
      <p:sp>
        <p:nvSpPr>
          <p:cNvPr id="13" name="Text Placeholder 7">
            <a:extLst>
              <a:ext uri="{FF2B5EF4-FFF2-40B4-BE49-F238E27FC236}">
                <a16:creationId xmlns="" xmlns:a16="http://schemas.microsoft.com/office/drawing/2014/main" id="{306025B9-0362-4974-8920-7C764289CBA0}"/>
              </a:ext>
            </a:extLst>
          </p:cNvPr>
          <p:cNvSpPr>
            <a:spLocks noGrp="1"/>
          </p:cNvSpPr>
          <p:nvPr>
            <p:ph type="body" sz="quarter" idx="12" hasCustomPrompt="1"/>
          </p:nvPr>
        </p:nvSpPr>
        <p:spPr>
          <a:xfrm>
            <a:off x="916500" y="1912986"/>
            <a:ext cx="3013076" cy="555448"/>
          </a:xfrm>
          <a:prstGeom prst="rect">
            <a:avLst/>
          </a:prstGeom>
        </p:spPr>
        <p:txBody>
          <a:bodyPr anchor="ctr">
            <a:noAutofit/>
          </a:bodyPr>
          <a:lstStyle>
            <a:lvl1pPr marL="0" marR="0" indent="0" algn="l" defTabSz="742950" rtl="0" eaLnBrk="1" fontAlgn="auto" latinLnBrk="0" hangingPunct="1">
              <a:lnSpc>
                <a:spcPct val="100000"/>
              </a:lnSpc>
              <a:spcBef>
                <a:spcPts val="813"/>
              </a:spcBef>
              <a:spcAft>
                <a:spcPts val="0"/>
              </a:spcAft>
              <a:buClrTx/>
              <a:buSzTx/>
              <a:buFont typeface="Arial" panose="020B0604020202020204" pitchFamily="34" charset="0"/>
              <a:buNone/>
              <a:tabLst/>
              <a:defRPr sz="1056"/>
            </a:lvl1pPr>
            <a:lvl2pPr>
              <a:lnSpc>
                <a:spcPct val="100000"/>
              </a:lnSpc>
              <a:defRPr sz="1138"/>
            </a:lvl2pPr>
            <a:lvl3pPr>
              <a:lnSpc>
                <a:spcPct val="100000"/>
              </a:lnSpc>
              <a:defRPr sz="1138"/>
            </a:lvl3pPr>
            <a:lvl4pPr>
              <a:lnSpc>
                <a:spcPct val="100000"/>
              </a:lnSpc>
              <a:defRPr sz="1138"/>
            </a:lvl4pPr>
            <a:lvl5pPr>
              <a:lnSpc>
                <a:spcPct val="100000"/>
              </a:lnSpc>
              <a:defRPr sz="1138"/>
            </a:lvl5pPr>
          </a:lstStyle>
          <a:p>
            <a:pPr marL="0" marR="0" lvl="0" indent="0" algn="l" defTabSz="742950" rtl="0" eaLnBrk="1" fontAlgn="auto" latinLnBrk="0" hangingPunct="1">
              <a:lnSpc>
                <a:spcPct val="100000"/>
              </a:lnSpc>
              <a:spcBef>
                <a:spcPts val="813"/>
              </a:spcBef>
              <a:spcAft>
                <a:spcPts val="0"/>
              </a:spcAft>
              <a:buClrTx/>
              <a:buSzTx/>
              <a:buFont typeface="Arial" panose="020B0604020202020204" pitchFamily="34" charset="0"/>
              <a:buNone/>
              <a:tabLst/>
              <a:defRPr/>
            </a:pPr>
            <a:r>
              <a:rPr lang="en-US" dirty="0"/>
              <a:t>Click to insert text</a:t>
            </a:r>
          </a:p>
        </p:txBody>
      </p:sp>
      <p:sp>
        <p:nvSpPr>
          <p:cNvPr id="14" name="Text Placeholder 7">
            <a:extLst>
              <a:ext uri="{FF2B5EF4-FFF2-40B4-BE49-F238E27FC236}">
                <a16:creationId xmlns="" xmlns:a16="http://schemas.microsoft.com/office/drawing/2014/main" id="{257644F2-F28D-4087-B791-1E7F26C4AD1C}"/>
              </a:ext>
            </a:extLst>
          </p:cNvPr>
          <p:cNvSpPr>
            <a:spLocks noGrp="1"/>
          </p:cNvSpPr>
          <p:nvPr>
            <p:ph type="body" sz="quarter" idx="13" hasCustomPrompt="1"/>
          </p:nvPr>
        </p:nvSpPr>
        <p:spPr>
          <a:xfrm>
            <a:off x="916500" y="2593438"/>
            <a:ext cx="3013076" cy="555448"/>
          </a:xfrm>
          <a:prstGeom prst="rect">
            <a:avLst/>
          </a:prstGeom>
        </p:spPr>
        <p:txBody>
          <a:bodyPr anchor="ctr">
            <a:noAutofit/>
          </a:bodyPr>
          <a:lstStyle>
            <a:lvl1pPr>
              <a:lnSpc>
                <a:spcPct val="100000"/>
              </a:lnSpc>
              <a:defRPr sz="1056"/>
            </a:lvl1pPr>
            <a:lvl2pPr>
              <a:lnSpc>
                <a:spcPct val="100000"/>
              </a:lnSpc>
              <a:defRPr sz="1138"/>
            </a:lvl2pPr>
            <a:lvl3pPr>
              <a:lnSpc>
                <a:spcPct val="100000"/>
              </a:lnSpc>
              <a:defRPr sz="1138"/>
            </a:lvl3pPr>
            <a:lvl4pPr>
              <a:lnSpc>
                <a:spcPct val="100000"/>
              </a:lnSpc>
              <a:defRPr sz="1138"/>
            </a:lvl4pPr>
            <a:lvl5pPr>
              <a:lnSpc>
                <a:spcPct val="100000"/>
              </a:lnSpc>
              <a:defRPr sz="1138"/>
            </a:lvl5pPr>
          </a:lstStyle>
          <a:p>
            <a:pPr lvl="0"/>
            <a:r>
              <a:rPr lang="en-US" dirty="0"/>
              <a:t>Click to insert text</a:t>
            </a:r>
          </a:p>
        </p:txBody>
      </p:sp>
      <p:sp>
        <p:nvSpPr>
          <p:cNvPr id="15" name="Text Placeholder 7">
            <a:extLst>
              <a:ext uri="{FF2B5EF4-FFF2-40B4-BE49-F238E27FC236}">
                <a16:creationId xmlns="" xmlns:a16="http://schemas.microsoft.com/office/drawing/2014/main" id="{25F62A33-F672-4099-9B72-9B2267F22ACF}"/>
              </a:ext>
            </a:extLst>
          </p:cNvPr>
          <p:cNvSpPr>
            <a:spLocks noGrp="1"/>
          </p:cNvSpPr>
          <p:nvPr>
            <p:ph type="body" sz="quarter" idx="14" hasCustomPrompt="1"/>
          </p:nvPr>
        </p:nvSpPr>
        <p:spPr>
          <a:xfrm>
            <a:off x="916500" y="3276788"/>
            <a:ext cx="3013076" cy="555448"/>
          </a:xfrm>
          <a:prstGeom prst="rect">
            <a:avLst/>
          </a:prstGeom>
        </p:spPr>
        <p:txBody>
          <a:bodyPr anchor="ctr">
            <a:noAutofit/>
          </a:bodyPr>
          <a:lstStyle>
            <a:lvl1pPr>
              <a:lnSpc>
                <a:spcPct val="100000"/>
              </a:lnSpc>
              <a:defRPr sz="1056"/>
            </a:lvl1pPr>
            <a:lvl2pPr>
              <a:lnSpc>
                <a:spcPct val="100000"/>
              </a:lnSpc>
              <a:defRPr sz="1138"/>
            </a:lvl2pPr>
            <a:lvl3pPr>
              <a:lnSpc>
                <a:spcPct val="100000"/>
              </a:lnSpc>
              <a:defRPr sz="1138"/>
            </a:lvl3pPr>
            <a:lvl4pPr>
              <a:lnSpc>
                <a:spcPct val="100000"/>
              </a:lnSpc>
              <a:defRPr sz="1138"/>
            </a:lvl4pPr>
            <a:lvl5pPr>
              <a:lnSpc>
                <a:spcPct val="100000"/>
              </a:lnSpc>
              <a:defRPr sz="1138"/>
            </a:lvl5pPr>
          </a:lstStyle>
          <a:p>
            <a:pPr lvl="0"/>
            <a:r>
              <a:rPr lang="en-US" dirty="0"/>
              <a:t>Click to insert text</a:t>
            </a:r>
          </a:p>
        </p:txBody>
      </p:sp>
      <p:sp>
        <p:nvSpPr>
          <p:cNvPr id="16" name="Text Placeholder 7">
            <a:extLst>
              <a:ext uri="{FF2B5EF4-FFF2-40B4-BE49-F238E27FC236}">
                <a16:creationId xmlns="" xmlns:a16="http://schemas.microsoft.com/office/drawing/2014/main" id="{72FF6EE1-C46D-4DEB-A508-49B5101CF26E}"/>
              </a:ext>
            </a:extLst>
          </p:cNvPr>
          <p:cNvSpPr>
            <a:spLocks noGrp="1"/>
          </p:cNvSpPr>
          <p:nvPr>
            <p:ph type="body" sz="quarter" idx="15" hasCustomPrompt="1"/>
          </p:nvPr>
        </p:nvSpPr>
        <p:spPr>
          <a:xfrm>
            <a:off x="916500" y="3960138"/>
            <a:ext cx="3013076" cy="555448"/>
          </a:xfrm>
          <a:prstGeom prst="rect">
            <a:avLst/>
          </a:prstGeom>
        </p:spPr>
        <p:txBody>
          <a:bodyPr anchor="ctr">
            <a:noAutofit/>
          </a:bodyPr>
          <a:lstStyle>
            <a:lvl1pPr>
              <a:lnSpc>
                <a:spcPct val="100000"/>
              </a:lnSpc>
              <a:defRPr sz="1056"/>
            </a:lvl1pPr>
            <a:lvl2pPr>
              <a:lnSpc>
                <a:spcPct val="100000"/>
              </a:lnSpc>
              <a:defRPr sz="1138"/>
            </a:lvl2pPr>
            <a:lvl3pPr>
              <a:lnSpc>
                <a:spcPct val="100000"/>
              </a:lnSpc>
              <a:defRPr sz="1138"/>
            </a:lvl3pPr>
            <a:lvl4pPr>
              <a:lnSpc>
                <a:spcPct val="100000"/>
              </a:lnSpc>
              <a:defRPr sz="1138"/>
            </a:lvl4pPr>
            <a:lvl5pPr>
              <a:lnSpc>
                <a:spcPct val="100000"/>
              </a:lnSpc>
              <a:defRPr sz="1138"/>
            </a:lvl5pPr>
          </a:lstStyle>
          <a:p>
            <a:pPr lvl="0"/>
            <a:r>
              <a:rPr lang="en-US" dirty="0"/>
              <a:t>Click to insert text</a:t>
            </a:r>
          </a:p>
        </p:txBody>
      </p:sp>
      <p:sp>
        <p:nvSpPr>
          <p:cNvPr id="17" name="Text Placeholder 7">
            <a:extLst>
              <a:ext uri="{FF2B5EF4-FFF2-40B4-BE49-F238E27FC236}">
                <a16:creationId xmlns="" xmlns:a16="http://schemas.microsoft.com/office/drawing/2014/main" id="{931D06D9-EA9B-42A0-81EE-D669D6CA5F33}"/>
              </a:ext>
            </a:extLst>
          </p:cNvPr>
          <p:cNvSpPr>
            <a:spLocks noGrp="1"/>
          </p:cNvSpPr>
          <p:nvPr>
            <p:ph type="body" sz="quarter" idx="16" hasCustomPrompt="1"/>
          </p:nvPr>
        </p:nvSpPr>
        <p:spPr>
          <a:xfrm>
            <a:off x="916500" y="4647882"/>
            <a:ext cx="3013076" cy="555448"/>
          </a:xfrm>
          <a:prstGeom prst="rect">
            <a:avLst/>
          </a:prstGeom>
        </p:spPr>
        <p:txBody>
          <a:bodyPr anchor="ctr">
            <a:noAutofit/>
          </a:bodyPr>
          <a:lstStyle>
            <a:lvl1pPr>
              <a:lnSpc>
                <a:spcPct val="100000"/>
              </a:lnSpc>
              <a:defRPr sz="1056"/>
            </a:lvl1pPr>
            <a:lvl2pPr>
              <a:lnSpc>
                <a:spcPct val="100000"/>
              </a:lnSpc>
              <a:defRPr sz="1138"/>
            </a:lvl2pPr>
            <a:lvl3pPr>
              <a:lnSpc>
                <a:spcPct val="100000"/>
              </a:lnSpc>
              <a:defRPr sz="1138"/>
            </a:lvl3pPr>
            <a:lvl4pPr>
              <a:lnSpc>
                <a:spcPct val="100000"/>
              </a:lnSpc>
              <a:defRPr sz="1138"/>
            </a:lvl4pPr>
            <a:lvl5pPr>
              <a:lnSpc>
                <a:spcPct val="100000"/>
              </a:lnSpc>
              <a:defRPr sz="1138"/>
            </a:lvl5pPr>
          </a:lstStyle>
          <a:p>
            <a:pPr lvl="0"/>
            <a:r>
              <a:rPr lang="en-US" dirty="0"/>
              <a:t>Click to insert text</a:t>
            </a:r>
          </a:p>
        </p:txBody>
      </p:sp>
      <p:sp>
        <p:nvSpPr>
          <p:cNvPr id="18" name="Text Placeholder 7">
            <a:extLst>
              <a:ext uri="{FF2B5EF4-FFF2-40B4-BE49-F238E27FC236}">
                <a16:creationId xmlns="" xmlns:a16="http://schemas.microsoft.com/office/drawing/2014/main" id="{EFEA829A-6217-4965-B7BD-6BC37F7849AB}"/>
              </a:ext>
            </a:extLst>
          </p:cNvPr>
          <p:cNvSpPr>
            <a:spLocks noGrp="1"/>
          </p:cNvSpPr>
          <p:nvPr>
            <p:ph type="body" sz="quarter" idx="17" hasCustomPrompt="1"/>
          </p:nvPr>
        </p:nvSpPr>
        <p:spPr>
          <a:xfrm>
            <a:off x="916500" y="5326838"/>
            <a:ext cx="3013076" cy="555448"/>
          </a:xfrm>
          <a:prstGeom prst="rect">
            <a:avLst/>
          </a:prstGeom>
        </p:spPr>
        <p:txBody>
          <a:bodyPr anchor="ctr">
            <a:noAutofit/>
          </a:bodyPr>
          <a:lstStyle>
            <a:lvl1pPr>
              <a:lnSpc>
                <a:spcPct val="100000"/>
              </a:lnSpc>
              <a:defRPr sz="1056"/>
            </a:lvl1pPr>
            <a:lvl2pPr>
              <a:lnSpc>
                <a:spcPct val="100000"/>
              </a:lnSpc>
              <a:defRPr sz="1138"/>
            </a:lvl2pPr>
            <a:lvl3pPr>
              <a:lnSpc>
                <a:spcPct val="100000"/>
              </a:lnSpc>
              <a:defRPr sz="1138"/>
            </a:lvl3pPr>
            <a:lvl4pPr>
              <a:lnSpc>
                <a:spcPct val="100000"/>
              </a:lnSpc>
              <a:defRPr sz="1138"/>
            </a:lvl4pPr>
            <a:lvl5pPr>
              <a:lnSpc>
                <a:spcPct val="100000"/>
              </a:lnSpc>
              <a:defRPr sz="1138"/>
            </a:lvl5pPr>
          </a:lstStyle>
          <a:p>
            <a:pPr lvl="0"/>
            <a:r>
              <a:rPr lang="en-US" dirty="0"/>
              <a:t>Click to insert text</a:t>
            </a:r>
          </a:p>
        </p:txBody>
      </p:sp>
      <p:sp>
        <p:nvSpPr>
          <p:cNvPr id="19" name="Text Placeholder 7">
            <a:extLst>
              <a:ext uri="{FF2B5EF4-FFF2-40B4-BE49-F238E27FC236}">
                <a16:creationId xmlns="" xmlns:a16="http://schemas.microsoft.com/office/drawing/2014/main" id="{E05DDB93-91CA-4BAF-9D63-E4134B435D8F}"/>
              </a:ext>
            </a:extLst>
          </p:cNvPr>
          <p:cNvSpPr>
            <a:spLocks noGrp="1"/>
          </p:cNvSpPr>
          <p:nvPr>
            <p:ph type="body" sz="quarter" idx="18" hasCustomPrompt="1"/>
          </p:nvPr>
        </p:nvSpPr>
        <p:spPr>
          <a:xfrm>
            <a:off x="916500" y="6008372"/>
            <a:ext cx="3013076" cy="555448"/>
          </a:xfrm>
          <a:prstGeom prst="rect">
            <a:avLst/>
          </a:prstGeom>
        </p:spPr>
        <p:txBody>
          <a:bodyPr anchor="ctr">
            <a:noAutofit/>
          </a:bodyPr>
          <a:lstStyle>
            <a:lvl1pPr>
              <a:lnSpc>
                <a:spcPct val="100000"/>
              </a:lnSpc>
              <a:defRPr sz="1056"/>
            </a:lvl1pPr>
            <a:lvl2pPr>
              <a:lnSpc>
                <a:spcPct val="100000"/>
              </a:lnSpc>
              <a:defRPr sz="1138"/>
            </a:lvl2pPr>
            <a:lvl3pPr>
              <a:lnSpc>
                <a:spcPct val="100000"/>
              </a:lnSpc>
              <a:defRPr sz="1138"/>
            </a:lvl3pPr>
            <a:lvl4pPr>
              <a:lnSpc>
                <a:spcPct val="100000"/>
              </a:lnSpc>
              <a:defRPr sz="1138"/>
            </a:lvl4pPr>
            <a:lvl5pPr>
              <a:lnSpc>
                <a:spcPct val="100000"/>
              </a:lnSpc>
              <a:defRPr sz="1138"/>
            </a:lvl5pPr>
          </a:lstStyle>
          <a:p>
            <a:pPr lvl="0"/>
            <a:r>
              <a:rPr lang="en-US" dirty="0"/>
              <a:t>Click to insert text</a:t>
            </a:r>
          </a:p>
        </p:txBody>
      </p:sp>
      <p:sp>
        <p:nvSpPr>
          <p:cNvPr id="3" name="Round Single Corner Rectangle 2"/>
          <p:cNvSpPr/>
          <p:nvPr/>
        </p:nvSpPr>
        <p:spPr>
          <a:xfrm>
            <a:off x="9106500" y="0"/>
            <a:ext cx="702000" cy="693000"/>
          </a:xfrm>
          <a:prstGeom prst="round1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42950"/>
            <a:endParaRPr lang="en-US" sz="1463" dirty="0">
              <a:solidFill>
                <a:srgbClr val="FFFFFF"/>
              </a:solidFill>
            </a:endParaRPr>
          </a:p>
        </p:txBody>
      </p:sp>
    </p:spTree>
    <p:extLst>
      <p:ext uri="{BB962C8B-B14F-4D97-AF65-F5344CB8AC3E}">
        <p14:creationId xmlns:p14="http://schemas.microsoft.com/office/powerpoint/2010/main" val="2474436225"/>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showMasterSp="0">
  <p:cSld name="Two columns">
    <p:spTree>
      <p:nvGrpSpPr>
        <p:cNvPr id="1" name=""/>
        <p:cNvGrpSpPr/>
        <p:nvPr/>
      </p:nvGrpSpPr>
      <p:grpSpPr>
        <a:xfrm>
          <a:off x="0" y="0"/>
          <a:ext cx="0" cy="0"/>
          <a:chOff x="0" y="0"/>
          <a:chExt cx="0" cy="0"/>
        </a:xfrm>
      </p:grpSpPr>
      <p:sp>
        <p:nvSpPr>
          <p:cNvPr id="9" name="Title Placeholder 1">
            <a:extLst>
              <a:ext uri="{FF2B5EF4-FFF2-40B4-BE49-F238E27FC236}">
                <a16:creationId xmlns="" xmlns:a16="http://schemas.microsoft.com/office/drawing/2014/main" id="{6733E381-C11A-4F10-88ED-DDEA4B9167E2}"/>
              </a:ext>
            </a:extLst>
          </p:cNvPr>
          <p:cNvSpPr>
            <a:spLocks noGrp="1"/>
          </p:cNvSpPr>
          <p:nvPr>
            <p:ph type="title" hasCustomPrompt="1"/>
          </p:nvPr>
        </p:nvSpPr>
        <p:spPr>
          <a:xfrm>
            <a:off x="331491" y="404815"/>
            <a:ext cx="8892484" cy="865055"/>
          </a:xfrm>
          <a:prstGeom prst="rect">
            <a:avLst/>
          </a:prstGeom>
        </p:spPr>
        <p:txBody>
          <a:bodyPr vert="horz" lIns="0" tIns="0" rIns="0" bIns="0" rtlCol="0" anchor="t">
            <a:normAutofit/>
          </a:bodyPr>
          <a:lstStyle>
            <a:lvl1pPr>
              <a:defRPr lang="pt-PT" dirty="0">
                <a:solidFill>
                  <a:schemeClr val="tx2"/>
                </a:solidFill>
              </a:defRPr>
            </a:lvl1pPr>
          </a:lstStyle>
          <a:p>
            <a:pPr lvl="0">
              <a:lnSpc>
                <a:spcPts val="2438"/>
              </a:lnSpc>
            </a:pPr>
            <a:r>
              <a:rPr lang="en-US" dirty="0"/>
              <a:t>Click to insert title</a:t>
            </a:r>
            <a:endParaRPr lang="pt-PT" dirty="0"/>
          </a:p>
        </p:txBody>
      </p:sp>
      <p:sp>
        <p:nvSpPr>
          <p:cNvPr id="16" name="Retângulo 43">
            <a:extLst>
              <a:ext uri="{FF2B5EF4-FFF2-40B4-BE49-F238E27FC236}">
                <a16:creationId xmlns="" xmlns:a16="http://schemas.microsoft.com/office/drawing/2014/main" id="{25FC8637-25BD-4C09-AF25-56B4243DAB3D}"/>
              </a:ext>
            </a:extLst>
          </p:cNvPr>
          <p:cNvSpPr/>
          <p:nvPr/>
        </p:nvSpPr>
        <p:spPr>
          <a:xfrm>
            <a:off x="9475531" y="6555759"/>
            <a:ext cx="295911" cy="175047"/>
          </a:xfrm>
          <a:prstGeom prst="rect">
            <a:avLst/>
          </a:prstGeom>
        </p:spPr>
        <p:txBody>
          <a:bodyPr wrap="none" lIns="74293" tIns="37147" rIns="74293" bIns="37147">
            <a:spAutoFit/>
          </a:bodyPr>
          <a:lstStyle/>
          <a:p>
            <a:pPr algn="r" defTabSz="742931"/>
            <a:fld id="{0502E5A9-B53C-401E-A0E0-4A359BB0A9E5}" type="slidenum">
              <a:rPr lang="en-US" sz="650">
                <a:solidFill>
                  <a:prstClr val="black">
                    <a:lumMod val="50000"/>
                    <a:lumOff val="50000"/>
                  </a:prstClr>
                </a:solidFill>
                <a:cs typeface="Verdana" panose="020B0604030504040204" pitchFamily="34" charset="0"/>
              </a:rPr>
              <a:pPr algn="r" defTabSz="742931"/>
              <a:t>‹#›</a:t>
            </a:fld>
            <a:endParaRPr lang="en-US" sz="650" dirty="0">
              <a:solidFill>
                <a:prstClr val="black">
                  <a:lumMod val="50000"/>
                  <a:lumOff val="50000"/>
                </a:prstClr>
              </a:solidFill>
              <a:cs typeface="Verdana" panose="020B0604030504040204" pitchFamily="34" charset="0"/>
            </a:endParaRPr>
          </a:p>
        </p:txBody>
      </p:sp>
      <p:cxnSp>
        <p:nvCxnSpPr>
          <p:cNvPr id="20" name="Conector reto 49">
            <a:extLst>
              <a:ext uri="{FF2B5EF4-FFF2-40B4-BE49-F238E27FC236}">
                <a16:creationId xmlns="" xmlns:a16="http://schemas.microsoft.com/office/drawing/2014/main" id="{6B6D7F6B-C184-4C2B-8EB7-067E0C1E8DF2}"/>
              </a:ext>
            </a:extLst>
          </p:cNvPr>
          <p:cNvCxnSpPr>
            <a:cxnSpLocks/>
          </p:cNvCxnSpPr>
          <p:nvPr/>
        </p:nvCxnSpPr>
        <p:spPr>
          <a:xfrm flipV="1">
            <a:off x="2667986"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2" name="Retângulo 43">
            <a:extLst>
              <a:ext uri="{FF2B5EF4-FFF2-40B4-BE49-F238E27FC236}">
                <a16:creationId xmlns="" xmlns:a16="http://schemas.microsoft.com/office/drawing/2014/main" id="{834ADCB4-BFB1-450D-8F6D-64217F4CD92C}"/>
              </a:ext>
            </a:extLst>
          </p:cNvPr>
          <p:cNvSpPr/>
          <p:nvPr/>
        </p:nvSpPr>
        <p:spPr>
          <a:xfrm>
            <a:off x="2771746" y="6555759"/>
            <a:ext cx="1806746" cy="219456"/>
          </a:xfrm>
          <a:prstGeom prst="rect">
            <a:avLst/>
          </a:prstGeom>
        </p:spPr>
        <p:txBody>
          <a:bodyPr wrap="none" lIns="0" tIns="0" rIns="0" bIns="0" anchor="ctr">
            <a:noAutofit/>
          </a:bodyPr>
          <a:lstStyle/>
          <a:p>
            <a:pPr defTabSz="742931"/>
            <a:r>
              <a:rPr lang="en-US" sz="650" dirty="0">
                <a:solidFill>
                  <a:srgbClr val="EDEDED">
                    <a:lumMod val="50000"/>
                  </a:srgbClr>
                </a:solidFill>
                <a:cs typeface="Verdana" panose="020B0604030504040204" pitchFamily="34" charset="0"/>
              </a:rPr>
              <a:t>© 2017 Capgemini. All rights reserved.</a:t>
            </a:r>
          </a:p>
        </p:txBody>
      </p:sp>
    </p:spTree>
    <p:extLst>
      <p:ext uri="{BB962C8B-B14F-4D97-AF65-F5344CB8AC3E}">
        <p14:creationId xmlns:p14="http://schemas.microsoft.com/office/powerpoint/2010/main" val="3465990403"/>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userDrawn="1">
  <p:cSld name="Blank-White">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a:xfrm>
            <a:off x="7575837" y="6555758"/>
            <a:ext cx="1806745" cy="219456"/>
          </a:xfrm>
          <a:prstGeom prst="rect">
            <a:avLst/>
          </a:prstGeom>
        </p:spPr>
        <p:txBody>
          <a:bodyPr/>
          <a:lstStyle/>
          <a:p>
            <a:pPr defTabSz="742950"/>
            <a:r>
              <a:rPr lang="en-US" sz="1463" smtClean="0">
                <a:solidFill>
                  <a:prstClr val="black"/>
                </a:solidFill>
              </a:rPr>
              <a:t>© 2018 Capgemini. All rights reserved.</a:t>
            </a:r>
            <a:endParaRPr lang="en-US" sz="1463" dirty="0">
              <a:solidFill>
                <a:prstClr val="black"/>
              </a:solidFill>
            </a:endParaRPr>
          </a:p>
        </p:txBody>
      </p:sp>
      <p:sp>
        <p:nvSpPr>
          <p:cNvPr id="7" name="Slide Number Placeholder 6"/>
          <p:cNvSpPr>
            <a:spLocks noGrp="1"/>
          </p:cNvSpPr>
          <p:nvPr>
            <p:ph type="sldNum" sz="quarter" idx="12"/>
          </p:nvPr>
        </p:nvSpPr>
        <p:spPr>
          <a:xfrm>
            <a:off x="9574511" y="6555758"/>
            <a:ext cx="100550" cy="215444"/>
          </a:xfrm>
          <a:prstGeom prst="rect">
            <a:avLst/>
          </a:prstGeom>
        </p:spPr>
        <p:txBody>
          <a:bodyPr/>
          <a:lstStyle/>
          <a:p>
            <a:pPr defTabSz="742950"/>
            <a:fld id="{DD205EFF-948D-4AF6-B54C-65639188FB5F}" type="slidenum">
              <a:rPr lang="en-US" sz="1463" smtClean="0">
                <a:solidFill>
                  <a:prstClr val="black"/>
                </a:solidFill>
              </a:rPr>
              <a:pPr defTabSz="742950"/>
              <a:t>‹#›</a:t>
            </a:fld>
            <a:endParaRPr lang="en-US" sz="1463" dirty="0">
              <a:solidFill>
                <a:prstClr val="black"/>
              </a:solidFill>
            </a:endParaRPr>
          </a:p>
        </p:txBody>
      </p:sp>
    </p:spTree>
    <p:extLst>
      <p:ext uri="{BB962C8B-B14F-4D97-AF65-F5344CB8AC3E}">
        <p14:creationId xmlns:p14="http://schemas.microsoft.com/office/powerpoint/2010/main" val="423266253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Section Break 1">
    <p:spTree>
      <p:nvGrpSpPr>
        <p:cNvPr id="1" name=""/>
        <p:cNvGrpSpPr/>
        <p:nvPr/>
      </p:nvGrpSpPr>
      <p:grpSpPr>
        <a:xfrm>
          <a:off x="0" y="0"/>
          <a:ext cx="0" cy="0"/>
          <a:chOff x="0" y="0"/>
          <a:chExt cx="0" cy="0"/>
        </a:xfrm>
      </p:grpSpPr>
      <p:pic>
        <p:nvPicPr>
          <p:cNvPr id="6" name="Image 5" descr="LF_People.jpg"/>
          <p:cNvPicPr>
            <a:picLocks noChangeAspect="1"/>
          </p:cNvPicPr>
          <p:nvPr userDrawn="1"/>
        </p:nvPicPr>
        <p:blipFill>
          <a:blip r:embed="rId6" cstate="print"/>
          <a:stretch>
            <a:fillRect/>
          </a:stretch>
        </p:blipFill>
        <p:spPr>
          <a:xfrm>
            <a:off x="0" y="0"/>
            <a:ext cx="9906000" cy="6601204"/>
          </a:xfrm>
          <a:prstGeom prst="rect">
            <a:avLst/>
          </a:prstGeom>
        </p:spPr>
      </p:pic>
      <p:graphicFrame>
        <p:nvGraphicFramePr>
          <p:cNvPr id="5" name="Object 4" hidden="1"/>
          <p:cNvGraphicFramePr>
            <a:graphicFrameLocks noChangeAspect="1"/>
          </p:cNvGraphicFramePr>
          <p:nvPr>
            <p:custDataLst>
              <p:tags r:id="rId2"/>
            </p:custData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303512" name="think-cell Slide" r:id="rId7" imgW="360" imgH="360" progId="">
                  <p:embed/>
                </p:oleObj>
              </mc:Choice>
              <mc:Fallback>
                <p:oleObj name="think-cell Slide" r:id="rId7" imgW="360" imgH="360" progId="">
                  <p:embed/>
                  <p:pic>
                    <p:nvPicPr>
                      <p:cNvPr id="0" name="Picture 28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0"/>
                        <a:ext cx="158750"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Rectangle 7"/>
          <p:cNvSpPr/>
          <p:nvPr userDrawn="1">
            <p:custDataLst>
              <p:tags r:id="rId3"/>
            </p:custDataLst>
          </p:nvPr>
        </p:nvSpPr>
        <p:spPr bwMode="auto">
          <a:xfrm flipV="1">
            <a:off x="-1176" y="3384913"/>
            <a:ext cx="9907177" cy="3473089"/>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411"/>
              <a:gd name="connsiteY0" fmla="*/ 2791 h 3881172"/>
              <a:gd name="connsiteX1" fmla="*/ 10561655 w 10562411"/>
              <a:gd name="connsiteY1" fmla="*/ 0 h 3881172"/>
              <a:gd name="connsiteX2" fmla="*/ 10561157 w 10562411"/>
              <a:gd name="connsiteY2" fmla="*/ 1476338 h 3881172"/>
              <a:gd name="connsiteX3" fmla="*/ 9288594 w 10562411"/>
              <a:gd name="connsiteY3" fmla="*/ 2153103 h 3881172"/>
              <a:gd name="connsiteX4" fmla="*/ 2317558 w 10562411"/>
              <a:gd name="connsiteY4" fmla="*/ 2159512 h 3881172"/>
              <a:gd name="connsiteX5" fmla="*/ 1180889 w 10562411"/>
              <a:gd name="connsiteY5" fmla="*/ 2958168 h 3881172"/>
              <a:gd name="connsiteX6" fmla="*/ 0 w 10562411"/>
              <a:gd name="connsiteY6" fmla="*/ 2174065 h 3881172"/>
              <a:gd name="connsiteX7" fmla="*/ 1331 w 10562411"/>
              <a:gd name="connsiteY7" fmla="*/ 2791 h 3881172"/>
              <a:gd name="connsiteX0" fmla="*/ 1331 w 10562411"/>
              <a:gd name="connsiteY0" fmla="*/ 2791 h 4143392"/>
              <a:gd name="connsiteX1" fmla="*/ 10561655 w 10562411"/>
              <a:gd name="connsiteY1" fmla="*/ 0 h 4143392"/>
              <a:gd name="connsiteX2" fmla="*/ 10561157 w 10562411"/>
              <a:gd name="connsiteY2" fmla="*/ 1476338 h 4143392"/>
              <a:gd name="connsiteX3" fmla="*/ 9288594 w 10562411"/>
              <a:gd name="connsiteY3" fmla="*/ 2153103 h 4143392"/>
              <a:gd name="connsiteX4" fmla="*/ 2317558 w 10562411"/>
              <a:gd name="connsiteY4" fmla="*/ 2159512 h 4143392"/>
              <a:gd name="connsiteX5" fmla="*/ 1180889 w 10562411"/>
              <a:gd name="connsiteY5" fmla="*/ 2958168 h 4143392"/>
              <a:gd name="connsiteX6" fmla="*/ 0 w 10562411"/>
              <a:gd name="connsiteY6" fmla="*/ 2174065 h 4143392"/>
              <a:gd name="connsiteX7" fmla="*/ 1331 w 10562411"/>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336031 w 10580884"/>
              <a:gd name="connsiteY4" fmla="*/ 2159512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013072 w 10580884"/>
              <a:gd name="connsiteY3" fmla="*/ 3716089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641"/>
              <a:gd name="connsiteY0" fmla="*/ 2791 h 4143392"/>
              <a:gd name="connsiteX1" fmla="*/ 10580128 w 10580641"/>
              <a:gd name="connsiteY1" fmla="*/ 0 h 4143392"/>
              <a:gd name="connsiteX2" fmla="*/ 10559884 w 10580641"/>
              <a:gd name="connsiteY2" fmla="*/ 3400831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625733"/>
              <a:gd name="connsiteX1" fmla="*/ 10580128 w 10580641"/>
              <a:gd name="connsiteY1" fmla="*/ 0 h 4625733"/>
              <a:gd name="connsiteX2" fmla="*/ 10559883 w 10580641"/>
              <a:gd name="connsiteY2" fmla="*/ 3953724 h 4625733"/>
              <a:gd name="connsiteX3" fmla="*/ 9013072 w 10580641"/>
              <a:gd name="connsiteY3" fmla="*/ 3716089 h 4625733"/>
              <a:gd name="connsiteX4" fmla="*/ 2283533 w 10580641"/>
              <a:gd name="connsiteY4" fmla="*/ 3711866 h 4625733"/>
              <a:gd name="connsiteX5" fmla="*/ 1199362 w 10580641"/>
              <a:gd name="connsiteY5" fmla="*/ 2958168 h 4625733"/>
              <a:gd name="connsiteX6" fmla="*/ 0 w 10580641"/>
              <a:gd name="connsiteY6" fmla="*/ 3726419 h 4625733"/>
              <a:gd name="connsiteX7" fmla="*/ 19804 w 10580641"/>
              <a:gd name="connsiteY7" fmla="*/ 2791 h 4625733"/>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37052 h 3953724"/>
              <a:gd name="connsiteX7" fmla="*/ 19804 w 10580641"/>
              <a:gd name="connsiteY7" fmla="*/ 2791 h 3953724"/>
              <a:gd name="connsiteX0" fmla="*/ 0 w 10581837"/>
              <a:gd name="connsiteY0" fmla="*/ 13424 h 3953724"/>
              <a:gd name="connsiteX1" fmla="*/ 10581324 w 10581837"/>
              <a:gd name="connsiteY1" fmla="*/ 0 h 3953724"/>
              <a:gd name="connsiteX2" fmla="*/ 10561079 w 10581837"/>
              <a:gd name="connsiteY2" fmla="*/ 3953724 h 3953724"/>
              <a:gd name="connsiteX3" fmla="*/ 9014268 w 10581837"/>
              <a:gd name="connsiteY3" fmla="*/ 3716089 h 3953724"/>
              <a:gd name="connsiteX4" fmla="*/ 2284729 w 10581837"/>
              <a:gd name="connsiteY4" fmla="*/ 3711866 h 3953724"/>
              <a:gd name="connsiteX5" fmla="*/ 1200558 w 10581837"/>
              <a:gd name="connsiteY5" fmla="*/ 2958168 h 3953724"/>
              <a:gd name="connsiteX6" fmla="*/ 1196 w 10581837"/>
              <a:gd name="connsiteY6" fmla="*/ 3737052 h 3953724"/>
              <a:gd name="connsiteX7" fmla="*/ 0 w 10581837"/>
              <a:gd name="connsiteY7" fmla="*/ 13424 h 3953724"/>
              <a:gd name="connsiteX0" fmla="*/ 0 w 10562333"/>
              <a:gd name="connsiteY0" fmla="*/ 24056 h 3964356"/>
              <a:gd name="connsiteX1" fmla="*/ 10549824 w 10562333"/>
              <a:gd name="connsiteY1" fmla="*/ 0 h 3964356"/>
              <a:gd name="connsiteX2" fmla="*/ 10561079 w 10562333"/>
              <a:gd name="connsiteY2" fmla="*/ 3964356 h 3964356"/>
              <a:gd name="connsiteX3" fmla="*/ 9014268 w 10562333"/>
              <a:gd name="connsiteY3" fmla="*/ 3726721 h 3964356"/>
              <a:gd name="connsiteX4" fmla="*/ 2284729 w 10562333"/>
              <a:gd name="connsiteY4" fmla="*/ 3722498 h 3964356"/>
              <a:gd name="connsiteX5" fmla="*/ 1200558 w 10562333"/>
              <a:gd name="connsiteY5" fmla="*/ 2968800 h 3964356"/>
              <a:gd name="connsiteX6" fmla="*/ 1196 w 10562333"/>
              <a:gd name="connsiteY6" fmla="*/ 3747684 h 3964356"/>
              <a:gd name="connsiteX7" fmla="*/ 0 w 10562333"/>
              <a:gd name="connsiteY7" fmla="*/ 24056 h 3964356"/>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10559884 w 10650182"/>
              <a:gd name="connsiteY0" fmla="*/ 18474 h 3993463"/>
              <a:gd name="connsiteX1" fmla="*/ 10561079 w 10650182"/>
              <a:gd name="connsiteY1" fmla="*/ 3993463 h 3993463"/>
              <a:gd name="connsiteX2" fmla="*/ 9024769 w 10650182"/>
              <a:gd name="connsiteY2" fmla="*/ 3734563 h 3993463"/>
              <a:gd name="connsiteX3" fmla="*/ 2295230 w 10650182"/>
              <a:gd name="connsiteY3" fmla="*/ 3719707 h 3993463"/>
              <a:gd name="connsiteX4" fmla="*/ 1200558 w 10650182"/>
              <a:gd name="connsiteY4" fmla="*/ 2997907 h 3993463"/>
              <a:gd name="connsiteX5" fmla="*/ 0 w 10650182"/>
              <a:gd name="connsiteY5" fmla="*/ 3712996 h 3993463"/>
              <a:gd name="connsiteX6" fmla="*/ 0 w 10650182"/>
              <a:gd name="connsiteY6" fmla="*/ 0 h 3993463"/>
              <a:gd name="connsiteX7" fmla="*/ 10650182 w 10650182"/>
              <a:gd name="connsiteY7" fmla="*/ 109914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10285606 w 10562333"/>
              <a:gd name="connsiteY7" fmla="*/ 418258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9991611 w 10562333"/>
              <a:gd name="connsiteY7" fmla="*/ 56751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0 w 10562846"/>
              <a:gd name="connsiteY5" fmla="*/ 3712996 h 3993463"/>
              <a:gd name="connsiteX6" fmla="*/ 0 w 10562846"/>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2449 w 10562846"/>
              <a:gd name="connsiteY5" fmla="*/ 3734261 h 3993463"/>
              <a:gd name="connsiteX6" fmla="*/ 0 w 10562846"/>
              <a:gd name="connsiteY6" fmla="*/ 0 h 3993463"/>
              <a:gd name="connsiteX0" fmla="*/ 10562334 w 10562847"/>
              <a:gd name="connsiteY0" fmla="*/ 1074357 h 5067820"/>
              <a:gd name="connsiteX1" fmla="*/ 10561080 w 10562847"/>
              <a:gd name="connsiteY1" fmla="*/ 5067820 h 5067820"/>
              <a:gd name="connsiteX2" fmla="*/ 9024770 w 10562847"/>
              <a:gd name="connsiteY2" fmla="*/ 4808920 h 5067820"/>
              <a:gd name="connsiteX3" fmla="*/ 2295231 w 10562847"/>
              <a:gd name="connsiteY3" fmla="*/ 4794064 h 5067820"/>
              <a:gd name="connsiteX4" fmla="*/ 1200559 w 10562847"/>
              <a:gd name="connsiteY4" fmla="*/ 4072264 h 5067820"/>
              <a:gd name="connsiteX5" fmla="*/ 2450 w 10562847"/>
              <a:gd name="connsiteY5" fmla="*/ 4808618 h 5067820"/>
              <a:gd name="connsiteX6" fmla="*/ 0 w 10562847"/>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2450 w 10563360"/>
              <a:gd name="connsiteY5" fmla="*/ 4808618 h 5067820"/>
              <a:gd name="connsiteX6" fmla="*/ 0 w 10563360"/>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514 w 10563360"/>
              <a:gd name="connsiteY5" fmla="*/ 4819150 h 5067820"/>
              <a:gd name="connsiteX6" fmla="*/ 0 w 10563360"/>
              <a:gd name="connsiteY6" fmla="*/ 0 h 5067820"/>
              <a:gd name="connsiteX0" fmla="*/ 10562847 w 10564614"/>
              <a:gd name="connsiteY0" fmla="*/ 0 h 5152083"/>
              <a:gd name="connsiteX1" fmla="*/ 10563360 w 10564614"/>
              <a:gd name="connsiteY1" fmla="*/ 5152083 h 5152083"/>
              <a:gd name="connsiteX2" fmla="*/ 9024770 w 10564614"/>
              <a:gd name="connsiteY2" fmla="*/ 4808920 h 5152083"/>
              <a:gd name="connsiteX3" fmla="*/ 2295231 w 10564614"/>
              <a:gd name="connsiteY3" fmla="*/ 4794064 h 5152083"/>
              <a:gd name="connsiteX4" fmla="*/ 1200559 w 10564614"/>
              <a:gd name="connsiteY4" fmla="*/ 4072264 h 5152083"/>
              <a:gd name="connsiteX5" fmla="*/ 514 w 10564614"/>
              <a:gd name="connsiteY5" fmla="*/ 4819150 h 5152083"/>
              <a:gd name="connsiteX6" fmla="*/ 0 w 10564614"/>
              <a:gd name="connsiteY6" fmla="*/ 0 h 5152083"/>
              <a:gd name="connsiteX0" fmla="*/ 10562847 w 10564614"/>
              <a:gd name="connsiteY0" fmla="*/ 0 h 5183681"/>
              <a:gd name="connsiteX1" fmla="*/ 10563360 w 10564614"/>
              <a:gd name="connsiteY1" fmla="*/ 5183681 h 5183681"/>
              <a:gd name="connsiteX2" fmla="*/ 9024770 w 10564614"/>
              <a:gd name="connsiteY2" fmla="*/ 4808920 h 5183681"/>
              <a:gd name="connsiteX3" fmla="*/ 2295231 w 10564614"/>
              <a:gd name="connsiteY3" fmla="*/ 4794064 h 5183681"/>
              <a:gd name="connsiteX4" fmla="*/ 1200559 w 10564614"/>
              <a:gd name="connsiteY4" fmla="*/ 4072264 h 5183681"/>
              <a:gd name="connsiteX5" fmla="*/ 514 w 10564614"/>
              <a:gd name="connsiteY5" fmla="*/ 4819150 h 5183681"/>
              <a:gd name="connsiteX6" fmla="*/ 0 w 10564614"/>
              <a:gd name="connsiteY6" fmla="*/ 0 h 518368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87552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1864314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333 w 10564100"/>
              <a:gd name="connsiteY0" fmla="*/ 0 h 3793347"/>
              <a:gd name="connsiteX1" fmla="*/ 10562846 w 10564100"/>
              <a:gd name="connsiteY1" fmla="*/ 3793347 h 3793347"/>
              <a:gd name="connsiteX2" fmla="*/ 9024256 w 10564100"/>
              <a:gd name="connsiteY2" fmla="*/ 2944606 h 3793347"/>
              <a:gd name="connsiteX3" fmla="*/ 2294717 w 10564100"/>
              <a:gd name="connsiteY3" fmla="*/ 2929750 h 3793347"/>
              <a:gd name="connsiteX4" fmla="*/ 1200045 w 10564100"/>
              <a:gd name="connsiteY4" fmla="*/ 2207950 h 3793347"/>
              <a:gd name="connsiteX5" fmla="*/ 0 w 10564100"/>
              <a:gd name="connsiteY5" fmla="*/ 2933771 h 3793347"/>
              <a:gd name="connsiteX6" fmla="*/ 30995 w 10564100"/>
              <a:gd name="connsiteY6" fmla="*/ 0 h 3793347"/>
              <a:gd name="connsiteX0" fmla="*/ 10562333 w 10564100"/>
              <a:gd name="connsiteY0" fmla="*/ 0 h 3793347"/>
              <a:gd name="connsiteX1" fmla="*/ 10562846 w 10564100"/>
              <a:gd name="connsiteY1" fmla="*/ 3793347 h 3793347"/>
              <a:gd name="connsiteX2" fmla="*/ 9024256 w 10564100"/>
              <a:gd name="connsiteY2" fmla="*/ 2944606 h 3793347"/>
              <a:gd name="connsiteX3" fmla="*/ 2294717 w 10564100"/>
              <a:gd name="connsiteY3" fmla="*/ 2929750 h 3793347"/>
              <a:gd name="connsiteX4" fmla="*/ 1200045 w 10564100"/>
              <a:gd name="connsiteY4" fmla="*/ 2207950 h 3793347"/>
              <a:gd name="connsiteX5" fmla="*/ 0 w 10564100"/>
              <a:gd name="connsiteY5" fmla="*/ 2933771 h 3793347"/>
              <a:gd name="connsiteX6" fmla="*/ 1254 w 10564100"/>
              <a:gd name="connsiteY6" fmla="*/ 0 h 3793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64100" h="3793347">
                <a:moveTo>
                  <a:pt x="10562333" y="0"/>
                </a:moveTo>
                <a:cubicBezTo>
                  <a:pt x="10562846" y="67600"/>
                  <a:pt x="10564100" y="3749932"/>
                  <a:pt x="10562846" y="3793347"/>
                </a:cubicBezTo>
                <a:cubicBezTo>
                  <a:pt x="10190427" y="3056010"/>
                  <a:pt x="9461842" y="2928661"/>
                  <a:pt x="9024256" y="2944606"/>
                </a:cubicBezTo>
                <a:lnTo>
                  <a:pt x="2294717" y="2929750"/>
                </a:lnTo>
                <a:cubicBezTo>
                  <a:pt x="1854084" y="2930298"/>
                  <a:pt x="1423155" y="2679996"/>
                  <a:pt x="1200045" y="2207950"/>
                </a:cubicBezTo>
                <a:cubicBezTo>
                  <a:pt x="964689" y="2886404"/>
                  <a:pt x="278640" y="2932893"/>
                  <a:pt x="0" y="2933771"/>
                </a:cubicBezTo>
                <a:cubicBezTo>
                  <a:pt x="2067" y="2898258"/>
                  <a:pt x="2526" y="95582"/>
                  <a:pt x="1254" y="0"/>
                </a:cubicBezTo>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fontAlgn="auto">
              <a:spcBef>
                <a:spcPts val="0"/>
              </a:spcBef>
              <a:spcAft>
                <a:spcPts val="0"/>
              </a:spcAft>
            </a:pPr>
            <a:endParaRPr lang="en-US" sz="1000" dirty="0" smtClean="0">
              <a:solidFill>
                <a:schemeClr val="bg1"/>
              </a:solidFill>
              <a:latin typeface="Arial"/>
              <a:cs typeface="Arial"/>
            </a:endParaRPr>
          </a:p>
        </p:txBody>
      </p:sp>
      <p:sp>
        <p:nvSpPr>
          <p:cNvPr id="2" name="Titre 1"/>
          <p:cNvSpPr>
            <a:spLocks noGrp="1"/>
          </p:cNvSpPr>
          <p:nvPr>
            <p:ph type="title" hasCustomPrompt="1"/>
            <p:custDataLst>
              <p:tags r:id="rId4"/>
            </p:custDataLst>
          </p:nvPr>
        </p:nvSpPr>
        <p:spPr>
          <a:xfrm>
            <a:off x="0" y="4490505"/>
            <a:ext cx="9906000" cy="1362097"/>
          </a:xfrm>
          <a:prstGeom prst="rect">
            <a:avLst/>
          </a:prstGeom>
        </p:spPr>
        <p:txBody>
          <a:bodyPr vert="horz" lIns="826470" tIns="33059" rIns="66118" bIns="33059" rtlCol="0" anchor="ctr" anchorCtr="0">
            <a:noAutofit/>
          </a:bodyPr>
          <a:lstStyle>
            <a:lvl1pPr algn="l" defTabSz="914342" rtl="0" eaLnBrk="1" latinLnBrk="0" hangingPunct="1">
              <a:spcBef>
                <a:spcPct val="0"/>
              </a:spcBef>
              <a:buNone/>
              <a:defRPr lang="en-US" sz="4000" b="0" kern="1200" cap="none" baseline="0" dirty="0" smtClean="0">
                <a:solidFill>
                  <a:schemeClr val="tx1"/>
                </a:solidFill>
                <a:latin typeface="Arial" pitchFamily="34" charset="0"/>
                <a:ea typeface="+mj-ea"/>
                <a:cs typeface="Arial" pitchFamily="34" charset="0"/>
              </a:defRPr>
            </a:lvl1pPr>
          </a:lstStyle>
          <a:p>
            <a:pPr lvl="0"/>
            <a:r>
              <a:rPr lang="en-US" noProof="0" dirty="0" smtClean="0"/>
              <a:t>Click to edit Master text style</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Title Slide">
    <p:spTree>
      <p:nvGrpSpPr>
        <p:cNvPr id="1" name=""/>
        <p:cNvGrpSpPr/>
        <p:nvPr/>
      </p:nvGrpSpPr>
      <p:grpSpPr>
        <a:xfrm>
          <a:off x="0" y="0"/>
          <a:ext cx="0" cy="0"/>
          <a:chOff x="0" y="0"/>
          <a:chExt cx="0" cy="0"/>
        </a:xfrm>
      </p:grpSpPr>
      <p:sp>
        <p:nvSpPr>
          <p:cNvPr id="70" name="PlaceHolder 1"/>
          <p:cNvSpPr>
            <a:spLocks noGrp="1"/>
          </p:cNvSpPr>
          <p:nvPr>
            <p:ph type="title"/>
          </p:nvPr>
        </p:nvSpPr>
        <p:spPr>
          <a:xfrm>
            <a:off x="495000" y="273600"/>
            <a:ext cx="8915040" cy="1144800"/>
          </a:xfrm>
          <a:prstGeom prst="rect">
            <a:avLst/>
          </a:prstGeom>
        </p:spPr>
        <p:txBody>
          <a:bodyPr lIns="0" tIns="0" rIns="0" bIns="0" anchor="ctr">
            <a:spAutoFit/>
          </a:bodyPr>
          <a:lstStyle/>
          <a:p>
            <a:pPr algn="ctr"/>
            <a:endParaRPr lang="en-IN" sz="4400" b="0" strike="noStrike" spc="-1">
              <a:latin typeface="Arial"/>
            </a:endParaRPr>
          </a:p>
        </p:txBody>
      </p:sp>
      <p:sp>
        <p:nvSpPr>
          <p:cNvPr id="71" name="PlaceHolder 2"/>
          <p:cNvSpPr>
            <a:spLocks noGrp="1"/>
          </p:cNvSpPr>
          <p:nvPr>
            <p:ph type="subTitle"/>
          </p:nvPr>
        </p:nvSpPr>
        <p:spPr>
          <a:xfrm>
            <a:off x="495000" y="1604520"/>
            <a:ext cx="8915040" cy="3977280"/>
          </a:xfrm>
          <a:prstGeom prst="rect">
            <a:avLst/>
          </a:prstGeom>
        </p:spPr>
        <p:txBody>
          <a:bodyPr lIns="0" tIns="0" rIns="0" bIns="0" anchor="ctr">
            <a:spAutoFit/>
          </a:bodyPr>
          <a:lstStyle/>
          <a:p>
            <a:pPr algn="ctr"/>
            <a:endParaRPr lang="en-IN" sz="3200" b="0" strike="noStrike" spc="-1">
              <a:latin typeface="Arial"/>
            </a:endParaRPr>
          </a:p>
        </p:txBody>
      </p:sp>
    </p:spTree>
    <p:extLst>
      <p:ext uri="{BB962C8B-B14F-4D97-AF65-F5344CB8AC3E}">
        <p14:creationId xmlns:p14="http://schemas.microsoft.com/office/powerpoint/2010/main" val="80087620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losing 1">
    <p:spTree>
      <p:nvGrpSpPr>
        <p:cNvPr id="1" name=""/>
        <p:cNvGrpSpPr/>
        <p:nvPr/>
      </p:nvGrpSpPr>
      <p:grpSpPr>
        <a:xfrm>
          <a:off x="0" y="0"/>
          <a:ext cx="0" cy="0"/>
          <a:chOff x="0" y="0"/>
          <a:chExt cx="0" cy="0"/>
        </a:xfrm>
      </p:grpSpPr>
      <p:graphicFrame>
        <p:nvGraphicFramePr>
          <p:cNvPr id="337" name="Object 336" hidden="1"/>
          <p:cNvGraphicFramePr>
            <a:graphicFrameLocks noChangeAspect="1"/>
          </p:cNvGraphicFramePr>
          <p:nvPr>
            <p:custDataLst>
              <p:tags r:id="rId2"/>
            </p:custDataLst>
          </p:nvPr>
        </p:nvGraphicFramePr>
        <p:xfrm>
          <a:off x="1" y="1"/>
          <a:ext cx="147061" cy="143985"/>
        </p:xfrm>
        <a:graphic>
          <a:graphicData uri="http://schemas.openxmlformats.org/presentationml/2006/ole">
            <mc:AlternateContent xmlns:mc="http://schemas.openxmlformats.org/markup-compatibility/2006">
              <mc:Choice xmlns:v="urn:schemas-microsoft-com:vml" Requires="v">
                <p:oleObj spid="_x0000_s132503" name="think-cell Slide" r:id="rId8" imgW="360" imgH="360" progId="">
                  <p:embed/>
                </p:oleObj>
              </mc:Choice>
              <mc:Fallback>
                <p:oleObj name="think-cell Slide" r:id="rId8" imgW="360" imgH="360" progId="">
                  <p:embed/>
                  <p:pic>
                    <p:nvPicPr>
                      <p:cNvPr id="0" name="Picture 28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 y="1"/>
                        <a:ext cx="147061"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5" name="Group 351"/>
          <p:cNvGrpSpPr/>
          <p:nvPr userDrawn="1">
            <p:custDataLst>
              <p:tags r:id="rId3"/>
            </p:custDataLst>
          </p:nvPr>
        </p:nvGrpSpPr>
        <p:grpSpPr>
          <a:xfrm>
            <a:off x="5781929" y="3258545"/>
            <a:ext cx="3701555" cy="2118522"/>
            <a:chOff x="5511798" y="3584333"/>
            <a:chExt cx="4818106" cy="2816468"/>
          </a:xfrm>
        </p:grpSpPr>
        <p:grpSp>
          <p:nvGrpSpPr>
            <p:cNvPr id="6" name="Group 54"/>
            <p:cNvGrpSpPr/>
            <p:nvPr userDrawn="1">
              <p:custDataLst>
                <p:tags r:id="rId5"/>
              </p:custDataLst>
            </p:nvPr>
          </p:nvGrpSpPr>
          <p:grpSpPr>
            <a:xfrm>
              <a:off x="5511798" y="3584333"/>
              <a:ext cx="4818106" cy="2816468"/>
              <a:chOff x="-6346822" y="2366960"/>
              <a:chExt cx="5613397" cy="3281360"/>
            </a:xfrm>
          </p:grpSpPr>
          <p:grpSp>
            <p:nvGrpSpPr>
              <p:cNvPr id="40" name="Group 205"/>
              <p:cNvGrpSpPr>
                <a:grpSpLocks/>
              </p:cNvGrpSpPr>
              <p:nvPr/>
            </p:nvGrpSpPr>
            <p:grpSpPr bwMode="auto">
              <a:xfrm>
                <a:off x="-6170610" y="2416173"/>
                <a:ext cx="5135561" cy="3197223"/>
                <a:chOff x="-3887" y="1522"/>
                <a:chExt cx="3235" cy="2014"/>
              </a:xfrm>
            </p:grpSpPr>
            <p:sp>
              <p:nvSpPr>
                <p:cNvPr id="135" name="Freeform 5"/>
                <p:cNvSpPr>
                  <a:spLocks noEditPoints="1"/>
                </p:cNvSpPr>
                <p:nvPr/>
              </p:nvSpPr>
              <p:spPr bwMode="auto">
                <a:xfrm>
                  <a:off x="-2017" y="3069"/>
                  <a:ext cx="137" cy="3"/>
                </a:xfrm>
                <a:custGeom>
                  <a:avLst/>
                  <a:gdLst/>
                  <a:ahLst/>
                  <a:cxnLst>
                    <a:cxn ang="0">
                      <a:pos x="58" y="1"/>
                    </a:cxn>
                    <a:cxn ang="0">
                      <a:pos x="58" y="0"/>
                    </a:cxn>
                    <a:cxn ang="0">
                      <a:pos x="0" y="0"/>
                    </a:cxn>
                    <a:cxn ang="0">
                      <a:pos x="0" y="1"/>
                    </a:cxn>
                    <a:cxn ang="0">
                      <a:pos x="58" y="0"/>
                    </a:cxn>
                    <a:cxn ang="0">
                      <a:pos x="58" y="0"/>
                    </a:cxn>
                  </a:cxnLst>
                  <a:rect l="0" t="0" r="r" b="b"/>
                  <a:pathLst>
                    <a:path w="58" h="1">
                      <a:moveTo>
                        <a:pt x="58" y="1"/>
                      </a:moveTo>
                      <a:cubicBezTo>
                        <a:pt x="58" y="0"/>
                        <a:pt x="58" y="0"/>
                        <a:pt x="58" y="0"/>
                      </a:cubicBezTo>
                      <a:moveTo>
                        <a:pt x="0" y="0"/>
                      </a:moveTo>
                      <a:cubicBezTo>
                        <a:pt x="0" y="1"/>
                        <a:pt x="0" y="1"/>
                        <a:pt x="0" y="1"/>
                      </a:cubicBezTo>
                      <a:moveTo>
                        <a:pt x="58" y="0"/>
                      </a:moveTo>
                      <a:cubicBezTo>
                        <a:pt x="58" y="0"/>
                        <a:pt x="58" y="0"/>
                        <a:pt x="58"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6" name="Freeform 6"/>
                <p:cNvSpPr>
                  <a:spLocks/>
                </p:cNvSpPr>
                <p:nvPr/>
              </p:nvSpPr>
              <p:spPr bwMode="auto">
                <a:xfrm>
                  <a:off x="-2718" y="2861"/>
                  <a:ext cx="12" cy="2"/>
                </a:xfrm>
                <a:custGeom>
                  <a:avLst/>
                  <a:gdLst/>
                  <a:ahLst/>
                  <a:cxnLst>
                    <a:cxn ang="0">
                      <a:pos x="5" y="0"/>
                    </a:cxn>
                    <a:cxn ang="0">
                      <a:pos x="0" y="0"/>
                    </a:cxn>
                    <a:cxn ang="0">
                      <a:pos x="0" y="1"/>
                    </a:cxn>
                    <a:cxn ang="0">
                      <a:pos x="5" y="1"/>
                    </a:cxn>
                    <a:cxn ang="0">
                      <a:pos x="5" y="0"/>
                    </a:cxn>
                  </a:cxnLst>
                  <a:rect l="0" t="0" r="r" b="b"/>
                  <a:pathLst>
                    <a:path w="5" h="1">
                      <a:moveTo>
                        <a:pt x="5" y="0"/>
                      </a:moveTo>
                      <a:cubicBezTo>
                        <a:pt x="0" y="0"/>
                        <a:pt x="0" y="0"/>
                        <a:pt x="0" y="0"/>
                      </a:cubicBezTo>
                      <a:cubicBezTo>
                        <a:pt x="0" y="1"/>
                        <a:pt x="0" y="1"/>
                        <a:pt x="0" y="1"/>
                      </a:cubicBezTo>
                      <a:cubicBezTo>
                        <a:pt x="5" y="1"/>
                        <a:pt x="5" y="1"/>
                        <a:pt x="5" y="1"/>
                      </a:cubicBezTo>
                      <a:cubicBezTo>
                        <a:pt x="5" y="0"/>
                        <a:pt x="5" y="0"/>
                        <a:pt x="5"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7" name="Freeform 7"/>
                <p:cNvSpPr>
                  <a:spLocks/>
                </p:cNvSpPr>
                <p:nvPr/>
              </p:nvSpPr>
              <p:spPr bwMode="auto">
                <a:xfrm>
                  <a:off x="-1028" y="2861"/>
                  <a:ext cx="1" cy="2"/>
                </a:xfrm>
                <a:custGeom>
                  <a:avLst/>
                  <a:gdLst/>
                  <a:ahLst/>
                  <a:cxnLst>
                    <a:cxn ang="0">
                      <a:pos x="0" y="0"/>
                    </a:cxn>
                    <a:cxn ang="0">
                      <a:pos x="0" y="1"/>
                    </a:cxn>
                    <a:cxn ang="0">
                      <a:pos x="0" y="1"/>
                    </a:cxn>
                    <a:cxn ang="0">
                      <a:pos x="0" y="0"/>
                    </a:cxn>
                  </a:cxnLst>
                  <a:rect l="0" t="0" r="r" b="b"/>
                  <a:pathLst>
                    <a:path h="1">
                      <a:moveTo>
                        <a:pt x="0" y="0"/>
                      </a:moveTo>
                      <a:cubicBezTo>
                        <a:pt x="0" y="1"/>
                        <a:pt x="0" y="1"/>
                        <a:pt x="0" y="1"/>
                      </a:cubicBezTo>
                      <a:cubicBezTo>
                        <a:pt x="0" y="1"/>
                        <a:pt x="0" y="1"/>
                        <a:pt x="0" y="1"/>
                      </a:cubicBezTo>
                      <a:cubicBezTo>
                        <a:pt x="0" y="0"/>
                        <a:pt x="0" y="0"/>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8" name="Freeform 8"/>
                <p:cNvSpPr>
                  <a:spLocks noEditPoints="1"/>
                </p:cNvSpPr>
                <p:nvPr/>
              </p:nvSpPr>
              <p:spPr bwMode="auto">
                <a:xfrm>
                  <a:off x="-2197" y="2223"/>
                  <a:ext cx="1257" cy="3"/>
                </a:xfrm>
                <a:custGeom>
                  <a:avLst/>
                  <a:gdLst/>
                  <a:ahLst/>
                  <a:cxnLst>
                    <a:cxn ang="0">
                      <a:pos x="0" y="0"/>
                    </a:cxn>
                    <a:cxn ang="0">
                      <a:pos x="0" y="0"/>
                    </a:cxn>
                    <a:cxn ang="0">
                      <a:pos x="0" y="1"/>
                    </a:cxn>
                    <a:cxn ang="0">
                      <a:pos x="0" y="0"/>
                    </a:cxn>
                    <a:cxn ang="0">
                      <a:pos x="230" y="0"/>
                    </a:cxn>
                    <a:cxn ang="0">
                      <a:pos x="228" y="0"/>
                    </a:cxn>
                    <a:cxn ang="0">
                      <a:pos x="228" y="1"/>
                    </a:cxn>
                    <a:cxn ang="0">
                      <a:pos x="230" y="1"/>
                    </a:cxn>
                    <a:cxn ang="0">
                      <a:pos x="230" y="0"/>
                    </a:cxn>
                    <a:cxn ang="0">
                      <a:pos x="431" y="0"/>
                    </a:cxn>
                    <a:cxn ang="0">
                      <a:pos x="426" y="0"/>
                    </a:cxn>
                    <a:cxn ang="0">
                      <a:pos x="426" y="1"/>
                    </a:cxn>
                    <a:cxn ang="0">
                      <a:pos x="431" y="1"/>
                    </a:cxn>
                    <a:cxn ang="0">
                      <a:pos x="431" y="0"/>
                    </a:cxn>
                    <a:cxn ang="0">
                      <a:pos x="442" y="0"/>
                    </a:cxn>
                    <a:cxn ang="0">
                      <a:pos x="436" y="0"/>
                    </a:cxn>
                    <a:cxn ang="0">
                      <a:pos x="436" y="1"/>
                    </a:cxn>
                    <a:cxn ang="0">
                      <a:pos x="442" y="1"/>
                    </a:cxn>
                    <a:cxn ang="0">
                      <a:pos x="442" y="0"/>
                    </a:cxn>
                    <a:cxn ang="0">
                      <a:pos x="462" y="0"/>
                    </a:cxn>
                    <a:cxn ang="0">
                      <a:pos x="458" y="0"/>
                    </a:cxn>
                    <a:cxn ang="0">
                      <a:pos x="459" y="1"/>
                    </a:cxn>
                    <a:cxn ang="0">
                      <a:pos x="462" y="1"/>
                    </a:cxn>
                    <a:cxn ang="0">
                      <a:pos x="462" y="0"/>
                    </a:cxn>
                    <a:cxn ang="0">
                      <a:pos x="530" y="0"/>
                    </a:cxn>
                    <a:cxn ang="0">
                      <a:pos x="530" y="0"/>
                    </a:cxn>
                    <a:cxn ang="0">
                      <a:pos x="530" y="1"/>
                    </a:cxn>
                    <a:cxn ang="0">
                      <a:pos x="531" y="1"/>
                    </a:cxn>
                    <a:cxn ang="0">
                      <a:pos x="530" y="0"/>
                    </a:cxn>
                  </a:cxnLst>
                  <a:rect l="0" t="0" r="r" b="b"/>
                  <a:pathLst>
                    <a:path w="531" h="1">
                      <a:moveTo>
                        <a:pt x="0" y="0"/>
                      </a:moveTo>
                      <a:cubicBezTo>
                        <a:pt x="0" y="0"/>
                        <a:pt x="0" y="0"/>
                        <a:pt x="0" y="0"/>
                      </a:cubicBezTo>
                      <a:cubicBezTo>
                        <a:pt x="0" y="1"/>
                        <a:pt x="0" y="1"/>
                        <a:pt x="0" y="1"/>
                      </a:cubicBezTo>
                      <a:cubicBezTo>
                        <a:pt x="0" y="0"/>
                        <a:pt x="0" y="0"/>
                        <a:pt x="0" y="0"/>
                      </a:cubicBezTo>
                      <a:moveTo>
                        <a:pt x="230" y="0"/>
                      </a:moveTo>
                      <a:cubicBezTo>
                        <a:pt x="228" y="0"/>
                        <a:pt x="228" y="0"/>
                        <a:pt x="228" y="0"/>
                      </a:cubicBezTo>
                      <a:cubicBezTo>
                        <a:pt x="228" y="1"/>
                        <a:pt x="228" y="1"/>
                        <a:pt x="228" y="1"/>
                      </a:cubicBezTo>
                      <a:cubicBezTo>
                        <a:pt x="230" y="1"/>
                        <a:pt x="230" y="1"/>
                        <a:pt x="230" y="1"/>
                      </a:cubicBezTo>
                      <a:cubicBezTo>
                        <a:pt x="230" y="0"/>
                        <a:pt x="230" y="0"/>
                        <a:pt x="230" y="0"/>
                      </a:cubicBezTo>
                      <a:moveTo>
                        <a:pt x="431" y="0"/>
                      </a:moveTo>
                      <a:cubicBezTo>
                        <a:pt x="426" y="0"/>
                        <a:pt x="426" y="0"/>
                        <a:pt x="426" y="0"/>
                      </a:cubicBezTo>
                      <a:cubicBezTo>
                        <a:pt x="426" y="1"/>
                        <a:pt x="426" y="1"/>
                        <a:pt x="426" y="1"/>
                      </a:cubicBezTo>
                      <a:cubicBezTo>
                        <a:pt x="431" y="1"/>
                        <a:pt x="431" y="1"/>
                        <a:pt x="431" y="1"/>
                      </a:cubicBezTo>
                      <a:cubicBezTo>
                        <a:pt x="431" y="0"/>
                        <a:pt x="431" y="0"/>
                        <a:pt x="431" y="0"/>
                      </a:cubicBezTo>
                      <a:moveTo>
                        <a:pt x="442" y="0"/>
                      </a:moveTo>
                      <a:cubicBezTo>
                        <a:pt x="436" y="0"/>
                        <a:pt x="436" y="0"/>
                        <a:pt x="436" y="0"/>
                      </a:cubicBezTo>
                      <a:cubicBezTo>
                        <a:pt x="436" y="1"/>
                        <a:pt x="436" y="1"/>
                        <a:pt x="436" y="1"/>
                      </a:cubicBezTo>
                      <a:cubicBezTo>
                        <a:pt x="442" y="1"/>
                        <a:pt x="442" y="1"/>
                        <a:pt x="442" y="1"/>
                      </a:cubicBezTo>
                      <a:cubicBezTo>
                        <a:pt x="442" y="0"/>
                        <a:pt x="442" y="0"/>
                        <a:pt x="442" y="0"/>
                      </a:cubicBezTo>
                      <a:moveTo>
                        <a:pt x="462" y="0"/>
                      </a:moveTo>
                      <a:cubicBezTo>
                        <a:pt x="458" y="0"/>
                        <a:pt x="458" y="0"/>
                        <a:pt x="458" y="0"/>
                      </a:cubicBezTo>
                      <a:cubicBezTo>
                        <a:pt x="458" y="0"/>
                        <a:pt x="458" y="0"/>
                        <a:pt x="459" y="1"/>
                      </a:cubicBezTo>
                      <a:cubicBezTo>
                        <a:pt x="462" y="1"/>
                        <a:pt x="462" y="1"/>
                        <a:pt x="462" y="1"/>
                      </a:cubicBezTo>
                      <a:cubicBezTo>
                        <a:pt x="462" y="0"/>
                        <a:pt x="462" y="0"/>
                        <a:pt x="462" y="0"/>
                      </a:cubicBezTo>
                      <a:moveTo>
                        <a:pt x="530" y="0"/>
                      </a:moveTo>
                      <a:cubicBezTo>
                        <a:pt x="530" y="0"/>
                        <a:pt x="530" y="0"/>
                        <a:pt x="530" y="0"/>
                      </a:cubicBezTo>
                      <a:cubicBezTo>
                        <a:pt x="530" y="1"/>
                        <a:pt x="530" y="1"/>
                        <a:pt x="530" y="1"/>
                      </a:cubicBezTo>
                      <a:cubicBezTo>
                        <a:pt x="531" y="1"/>
                        <a:pt x="531" y="1"/>
                        <a:pt x="531" y="1"/>
                      </a:cubicBezTo>
                      <a:cubicBezTo>
                        <a:pt x="530" y="0"/>
                        <a:pt x="530" y="0"/>
                        <a:pt x="53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9" name="Freeform 9"/>
                <p:cNvSpPr>
                  <a:spLocks noEditPoints="1"/>
                </p:cNvSpPr>
                <p:nvPr/>
              </p:nvSpPr>
              <p:spPr bwMode="auto">
                <a:xfrm>
                  <a:off x="-3755" y="2223"/>
                  <a:ext cx="74" cy="3"/>
                </a:xfrm>
                <a:custGeom>
                  <a:avLst/>
                  <a:gdLst/>
                  <a:ahLst/>
                  <a:cxnLst>
                    <a:cxn ang="0">
                      <a:pos x="0" y="0"/>
                    </a:cxn>
                    <a:cxn ang="0">
                      <a:pos x="0" y="0"/>
                    </a:cxn>
                    <a:cxn ang="0">
                      <a:pos x="0" y="1"/>
                    </a:cxn>
                    <a:cxn ang="0">
                      <a:pos x="0" y="1"/>
                    </a:cxn>
                    <a:cxn ang="0">
                      <a:pos x="0" y="0"/>
                    </a:cxn>
                    <a:cxn ang="0">
                      <a:pos x="31" y="0"/>
                    </a:cxn>
                    <a:cxn ang="0">
                      <a:pos x="31" y="0"/>
                    </a:cxn>
                  </a:cxnLst>
                  <a:rect l="0" t="0" r="r" b="b"/>
                  <a:pathLst>
                    <a:path w="31" h="1">
                      <a:moveTo>
                        <a:pt x="0" y="0"/>
                      </a:moveTo>
                      <a:cubicBezTo>
                        <a:pt x="0" y="0"/>
                        <a:pt x="0" y="0"/>
                        <a:pt x="0" y="0"/>
                      </a:cubicBezTo>
                      <a:cubicBezTo>
                        <a:pt x="0" y="0"/>
                        <a:pt x="0" y="0"/>
                        <a:pt x="0" y="1"/>
                      </a:cubicBezTo>
                      <a:cubicBezTo>
                        <a:pt x="0" y="1"/>
                        <a:pt x="0" y="1"/>
                        <a:pt x="0" y="1"/>
                      </a:cubicBezTo>
                      <a:cubicBezTo>
                        <a:pt x="0" y="0"/>
                        <a:pt x="0" y="0"/>
                        <a:pt x="0" y="0"/>
                      </a:cubicBezTo>
                      <a:moveTo>
                        <a:pt x="31" y="0"/>
                      </a:moveTo>
                      <a:cubicBezTo>
                        <a:pt x="31" y="0"/>
                        <a:pt x="31" y="0"/>
                        <a:pt x="3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0" name="Freeform 10"/>
                <p:cNvSpPr>
                  <a:spLocks noEditPoints="1"/>
                </p:cNvSpPr>
                <p:nvPr/>
              </p:nvSpPr>
              <p:spPr bwMode="auto">
                <a:xfrm>
                  <a:off x="-2264" y="1681"/>
                  <a:ext cx="1070" cy="2"/>
                </a:xfrm>
                <a:custGeom>
                  <a:avLst/>
                  <a:gdLst/>
                  <a:ahLst/>
                  <a:cxnLst>
                    <a:cxn ang="0">
                      <a:pos x="5" y="0"/>
                    </a:cxn>
                    <a:cxn ang="0">
                      <a:pos x="0" y="0"/>
                    </a:cxn>
                    <a:cxn ang="0">
                      <a:pos x="0" y="1"/>
                    </a:cxn>
                    <a:cxn ang="0">
                      <a:pos x="5" y="1"/>
                    </a:cxn>
                    <a:cxn ang="0">
                      <a:pos x="5" y="0"/>
                    </a:cxn>
                    <a:cxn ang="0">
                      <a:pos x="119" y="0"/>
                    </a:cxn>
                    <a:cxn ang="0">
                      <a:pos x="114" y="0"/>
                    </a:cxn>
                    <a:cxn ang="0">
                      <a:pos x="114" y="1"/>
                    </a:cxn>
                    <a:cxn ang="0">
                      <a:pos x="119" y="1"/>
                    </a:cxn>
                    <a:cxn ang="0">
                      <a:pos x="119" y="0"/>
                    </a:cxn>
                    <a:cxn ang="0">
                      <a:pos x="167" y="0"/>
                    </a:cxn>
                    <a:cxn ang="0">
                      <a:pos x="166" y="0"/>
                    </a:cxn>
                    <a:cxn ang="0">
                      <a:pos x="166" y="1"/>
                    </a:cxn>
                    <a:cxn ang="0">
                      <a:pos x="167" y="1"/>
                    </a:cxn>
                    <a:cxn ang="0">
                      <a:pos x="167" y="0"/>
                    </a:cxn>
                    <a:cxn ang="0">
                      <a:pos x="223" y="0"/>
                    </a:cxn>
                    <a:cxn ang="0">
                      <a:pos x="218" y="0"/>
                    </a:cxn>
                    <a:cxn ang="0">
                      <a:pos x="218" y="1"/>
                    </a:cxn>
                    <a:cxn ang="0">
                      <a:pos x="223" y="1"/>
                    </a:cxn>
                    <a:cxn ang="0">
                      <a:pos x="223" y="0"/>
                    </a:cxn>
                    <a:cxn ang="0">
                      <a:pos x="327" y="0"/>
                    </a:cxn>
                    <a:cxn ang="0">
                      <a:pos x="326" y="0"/>
                    </a:cxn>
                    <a:cxn ang="0">
                      <a:pos x="327" y="1"/>
                    </a:cxn>
                    <a:cxn ang="0">
                      <a:pos x="327" y="1"/>
                    </a:cxn>
                    <a:cxn ang="0">
                      <a:pos x="327" y="0"/>
                    </a:cxn>
                    <a:cxn ang="0">
                      <a:pos x="431" y="0"/>
                    </a:cxn>
                    <a:cxn ang="0">
                      <a:pos x="426" y="0"/>
                    </a:cxn>
                    <a:cxn ang="0">
                      <a:pos x="426" y="1"/>
                    </a:cxn>
                    <a:cxn ang="0">
                      <a:pos x="431" y="1"/>
                    </a:cxn>
                    <a:cxn ang="0">
                      <a:pos x="431" y="0"/>
                    </a:cxn>
                    <a:cxn ang="0">
                      <a:pos x="442" y="0"/>
                    </a:cxn>
                    <a:cxn ang="0">
                      <a:pos x="437" y="0"/>
                    </a:cxn>
                    <a:cxn ang="0">
                      <a:pos x="437" y="1"/>
                    </a:cxn>
                    <a:cxn ang="0">
                      <a:pos x="442" y="1"/>
                    </a:cxn>
                    <a:cxn ang="0">
                      <a:pos x="442" y="0"/>
                    </a:cxn>
                    <a:cxn ang="0">
                      <a:pos x="447" y="0"/>
                    </a:cxn>
                    <a:cxn ang="0">
                      <a:pos x="447" y="0"/>
                    </a:cxn>
                    <a:cxn ang="0">
                      <a:pos x="447" y="1"/>
                    </a:cxn>
                    <a:cxn ang="0">
                      <a:pos x="449" y="1"/>
                    </a:cxn>
                    <a:cxn ang="0">
                      <a:pos x="447" y="0"/>
                    </a:cxn>
                    <a:cxn ang="0">
                      <a:pos x="452" y="0"/>
                    </a:cxn>
                    <a:cxn ang="0">
                      <a:pos x="450" y="0"/>
                    </a:cxn>
                    <a:cxn ang="0">
                      <a:pos x="451" y="1"/>
                    </a:cxn>
                    <a:cxn ang="0">
                      <a:pos x="452" y="1"/>
                    </a:cxn>
                    <a:cxn ang="0">
                      <a:pos x="452" y="0"/>
                    </a:cxn>
                  </a:cxnLst>
                  <a:rect l="0" t="0" r="r" b="b"/>
                  <a:pathLst>
                    <a:path w="452" h="1">
                      <a:moveTo>
                        <a:pt x="5" y="0"/>
                      </a:moveTo>
                      <a:cubicBezTo>
                        <a:pt x="0" y="0"/>
                        <a:pt x="0" y="0"/>
                        <a:pt x="0" y="0"/>
                      </a:cubicBezTo>
                      <a:cubicBezTo>
                        <a:pt x="0" y="1"/>
                        <a:pt x="0" y="1"/>
                        <a:pt x="0" y="1"/>
                      </a:cubicBezTo>
                      <a:cubicBezTo>
                        <a:pt x="5" y="1"/>
                        <a:pt x="5" y="1"/>
                        <a:pt x="5" y="1"/>
                      </a:cubicBezTo>
                      <a:cubicBezTo>
                        <a:pt x="5" y="0"/>
                        <a:pt x="5" y="0"/>
                        <a:pt x="5" y="0"/>
                      </a:cubicBezTo>
                      <a:moveTo>
                        <a:pt x="119" y="0"/>
                      </a:moveTo>
                      <a:cubicBezTo>
                        <a:pt x="114" y="0"/>
                        <a:pt x="114" y="0"/>
                        <a:pt x="114" y="0"/>
                      </a:cubicBezTo>
                      <a:cubicBezTo>
                        <a:pt x="114" y="1"/>
                        <a:pt x="114" y="1"/>
                        <a:pt x="114" y="1"/>
                      </a:cubicBezTo>
                      <a:cubicBezTo>
                        <a:pt x="119" y="1"/>
                        <a:pt x="119" y="1"/>
                        <a:pt x="119" y="1"/>
                      </a:cubicBezTo>
                      <a:cubicBezTo>
                        <a:pt x="119" y="0"/>
                        <a:pt x="119" y="0"/>
                        <a:pt x="119" y="0"/>
                      </a:cubicBezTo>
                      <a:moveTo>
                        <a:pt x="167" y="0"/>
                      </a:moveTo>
                      <a:cubicBezTo>
                        <a:pt x="166" y="0"/>
                        <a:pt x="166" y="0"/>
                        <a:pt x="166" y="0"/>
                      </a:cubicBezTo>
                      <a:cubicBezTo>
                        <a:pt x="166" y="1"/>
                        <a:pt x="166" y="1"/>
                        <a:pt x="166" y="1"/>
                      </a:cubicBezTo>
                      <a:cubicBezTo>
                        <a:pt x="167" y="1"/>
                        <a:pt x="167" y="1"/>
                        <a:pt x="167" y="1"/>
                      </a:cubicBezTo>
                      <a:cubicBezTo>
                        <a:pt x="167" y="1"/>
                        <a:pt x="167" y="1"/>
                        <a:pt x="167" y="0"/>
                      </a:cubicBezTo>
                      <a:moveTo>
                        <a:pt x="223" y="0"/>
                      </a:moveTo>
                      <a:cubicBezTo>
                        <a:pt x="218" y="0"/>
                        <a:pt x="218" y="0"/>
                        <a:pt x="218" y="0"/>
                      </a:cubicBezTo>
                      <a:cubicBezTo>
                        <a:pt x="218" y="1"/>
                        <a:pt x="218" y="1"/>
                        <a:pt x="218" y="1"/>
                      </a:cubicBezTo>
                      <a:cubicBezTo>
                        <a:pt x="223" y="1"/>
                        <a:pt x="223" y="1"/>
                        <a:pt x="223" y="1"/>
                      </a:cubicBezTo>
                      <a:cubicBezTo>
                        <a:pt x="223" y="0"/>
                        <a:pt x="223" y="0"/>
                        <a:pt x="223" y="0"/>
                      </a:cubicBezTo>
                      <a:moveTo>
                        <a:pt x="327" y="0"/>
                      </a:moveTo>
                      <a:cubicBezTo>
                        <a:pt x="326" y="0"/>
                        <a:pt x="326" y="0"/>
                        <a:pt x="326" y="0"/>
                      </a:cubicBezTo>
                      <a:cubicBezTo>
                        <a:pt x="327" y="1"/>
                        <a:pt x="327" y="1"/>
                        <a:pt x="327" y="1"/>
                      </a:cubicBezTo>
                      <a:cubicBezTo>
                        <a:pt x="327" y="1"/>
                        <a:pt x="327" y="1"/>
                        <a:pt x="327" y="1"/>
                      </a:cubicBezTo>
                      <a:cubicBezTo>
                        <a:pt x="327" y="0"/>
                        <a:pt x="327" y="0"/>
                        <a:pt x="327" y="0"/>
                      </a:cubicBezTo>
                      <a:moveTo>
                        <a:pt x="431" y="0"/>
                      </a:moveTo>
                      <a:cubicBezTo>
                        <a:pt x="426" y="0"/>
                        <a:pt x="426" y="0"/>
                        <a:pt x="426" y="0"/>
                      </a:cubicBezTo>
                      <a:cubicBezTo>
                        <a:pt x="426" y="1"/>
                        <a:pt x="426" y="1"/>
                        <a:pt x="426" y="1"/>
                      </a:cubicBezTo>
                      <a:cubicBezTo>
                        <a:pt x="431" y="1"/>
                        <a:pt x="431" y="1"/>
                        <a:pt x="431" y="1"/>
                      </a:cubicBezTo>
                      <a:cubicBezTo>
                        <a:pt x="431" y="0"/>
                        <a:pt x="431" y="0"/>
                        <a:pt x="431" y="0"/>
                      </a:cubicBezTo>
                      <a:moveTo>
                        <a:pt x="442" y="0"/>
                      </a:moveTo>
                      <a:cubicBezTo>
                        <a:pt x="437" y="0"/>
                        <a:pt x="437" y="0"/>
                        <a:pt x="437" y="0"/>
                      </a:cubicBezTo>
                      <a:cubicBezTo>
                        <a:pt x="437" y="1"/>
                        <a:pt x="437" y="1"/>
                        <a:pt x="437" y="1"/>
                      </a:cubicBezTo>
                      <a:cubicBezTo>
                        <a:pt x="442" y="1"/>
                        <a:pt x="442" y="1"/>
                        <a:pt x="442" y="1"/>
                      </a:cubicBezTo>
                      <a:cubicBezTo>
                        <a:pt x="442" y="0"/>
                        <a:pt x="442" y="0"/>
                        <a:pt x="442" y="0"/>
                      </a:cubicBezTo>
                      <a:moveTo>
                        <a:pt x="447" y="0"/>
                      </a:moveTo>
                      <a:cubicBezTo>
                        <a:pt x="447" y="0"/>
                        <a:pt x="447" y="0"/>
                        <a:pt x="447" y="0"/>
                      </a:cubicBezTo>
                      <a:cubicBezTo>
                        <a:pt x="447" y="1"/>
                        <a:pt x="447" y="1"/>
                        <a:pt x="447" y="1"/>
                      </a:cubicBezTo>
                      <a:cubicBezTo>
                        <a:pt x="449" y="1"/>
                        <a:pt x="449" y="1"/>
                        <a:pt x="449" y="1"/>
                      </a:cubicBezTo>
                      <a:cubicBezTo>
                        <a:pt x="449" y="1"/>
                        <a:pt x="448" y="1"/>
                        <a:pt x="447" y="0"/>
                      </a:cubicBezTo>
                      <a:moveTo>
                        <a:pt x="452" y="0"/>
                      </a:moveTo>
                      <a:cubicBezTo>
                        <a:pt x="450" y="0"/>
                        <a:pt x="450" y="0"/>
                        <a:pt x="450" y="0"/>
                      </a:cubicBezTo>
                      <a:cubicBezTo>
                        <a:pt x="450" y="1"/>
                        <a:pt x="451" y="1"/>
                        <a:pt x="451" y="1"/>
                      </a:cubicBezTo>
                      <a:cubicBezTo>
                        <a:pt x="452" y="1"/>
                        <a:pt x="452" y="1"/>
                        <a:pt x="452" y="1"/>
                      </a:cubicBezTo>
                      <a:cubicBezTo>
                        <a:pt x="452" y="0"/>
                        <a:pt x="452" y="0"/>
                        <a:pt x="45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1" name="Freeform 11"/>
                <p:cNvSpPr>
                  <a:spLocks noEditPoints="1"/>
                </p:cNvSpPr>
                <p:nvPr/>
              </p:nvSpPr>
              <p:spPr bwMode="auto">
                <a:xfrm>
                  <a:off x="-3518" y="1681"/>
                  <a:ext cx="530" cy="2"/>
                </a:xfrm>
                <a:custGeom>
                  <a:avLst/>
                  <a:gdLst/>
                  <a:ahLst/>
                  <a:cxnLst>
                    <a:cxn ang="0">
                      <a:pos x="5" y="1"/>
                    </a:cxn>
                    <a:cxn ang="0">
                      <a:pos x="5" y="1"/>
                    </a:cxn>
                    <a:cxn ang="0">
                      <a:pos x="5" y="1"/>
                    </a:cxn>
                    <a:cxn ang="0">
                      <a:pos x="5" y="1"/>
                    </a:cxn>
                    <a:cxn ang="0">
                      <a:pos x="3" y="0"/>
                    </a:cxn>
                    <a:cxn ang="0">
                      <a:pos x="0" y="0"/>
                    </a:cxn>
                    <a:cxn ang="0">
                      <a:pos x="0" y="1"/>
                    </a:cxn>
                    <a:cxn ang="0">
                      <a:pos x="2" y="1"/>
                    </a:cxn>
                    <a:cxn ang="0">
                      <a:pos x="3" y="0"/>
                    </a:cxn>
                    <a:cxn ang="0">
                      <a:pos x="88" y="0"/>
                    </a:cxn>
                    <a:cxn ang="0">
                      <a:pos x="88" y="0"/>
                    </a:cxn>
                    <a:cxn ang="0">
                      <a:pos x="88" y="1"/>
                    </a:cxn>
                    <a:cxn ang="0">
                      <a:pos x="88" y="1"/>
                    </a:cxn>
                    <a:cxn ang="0">
                      <a:pos x="88" y="0"/>
                    </a:cxn>
                    <a:cxn ang="0">
                      <a:pos x="224" y="0"/>
                    </a:cxn>
                    <a:cxn ang="0">
                      <a:pos x="223" y="0"/>
                    </a:cxn>
                    <a:cxn ang="0">
                      <a:pos x="224" y="1"/>
                    </a:cxn>
                    <a:cxn ang="0">
                      <a:pos x="224" y="0"/>
                    </a:cxn>
                  </a:cxnLst>
                  <a:rect l="0" t="0" r="r" b="b"/>
                  <a:pathLst>
                    <a:path w="224" h="1">
                      <a:moveTo>
                        <a:pt x="5" y="1"/>
                      </a:moveTo>
                      <a:cubicBezTo>
                        <a:pt x="5" y="1"/>
                        <a:pt x="5" y="1"/>
                        <a:pt x="5" y="1"/>
                      </a:cubicBezTo>
                      <a:cubicBezTo>
                        <a:pt x="5" y="1"/>
                        <a:pt x="5" y="1"/>
                        <a:pt x="5" y="1"/>
                      </a:cubicBezTo>
                      <a:cubicBezTo>
                        <a:pt x="5" y="1"/>
                        <a:pt x="5" y="1"/>
                        <a:pt x="5" y="1"/>
                      </a:cubicBezTo>
                      <a:moveTo>
                        <a:pt x="3" y="0"/>
                      </a:moveTo>
                      <a:cubicBezTo>
                        <a:pt x="0" y="0"/>
                        <a:pt x="0" y="0"/>
                        <a:pt x="0" y="0"/>
                      </a:cubicBezTo>
                      <a:cubicBezTo>
                        <a:pt x="0" y="1"/>
                        <a:pt x="0" y="1"/>
                        <a:pt x="0" y="1"/>
                      </a:cubicBezTo>
                      <a:cubicBezTo>
                        <a:pt x="2" y="1"/>
                        <a:pt x="2" y="1"/>
                        <a:pt x="2" y="1"/>
                      </a:cubicBezTo>
                      <a:cubicBezTo>
                        <a:pt x="3" y="1"/>
                        <a:pt x="3" y="1"/>
                        <a:pt x="3" y="0"/>
                      </a:cubicBezTo>
                      <a:moveTo>
                        <a:pt x="88" y="0"/>
                      </a:moveTo>
                      <a:cubicBezTo>
                        <a:pt x="88" y="0"/>
                        <a:pt x="88" y="0"/>
                        <a:pt x="88" y="0"/>
                      </a:cubicBezTo>
                      <a:cubicBezTo>
                        <a:pt x="88" y="1"/>
                        <a:pt x="88" y="1"/>
                        <a:pt x="88" y="1"/>
                      </a:cubicBezTo>
                      <a:cubicBezTo>
                        <a:pt x="88" y="1"/>
                        <a:pt x="88" y="1"/>
                        <a:pt x="88" y="1"/>
                      </a:cubicBezTo>
                      <a:cubicBezTo>
                        <a:pt x="88" y="0"/>
                        <a:pt x="88" y="0"/>
                        <a:pt x="88" y="0"/>
                      </a:cubicBezTo>
                      <a:moveTo>
                        <a:pt x="224" y="0"/>
                      </a:moveTo>
                      <a:cubicBezTo>
                        <a:pt x="223" y="0"/>
                        <a:pt x="223" y="0"/>
                        <a:pt x="223" y="0"/>
                      </a:cubicBezTo>
                      <a:cubicBezTo>
                        <a:pt x="223" y="1"/>
                        <a:pt x="224" y="1"/>
                        <a:pt x="224" y="1"/>
                      </a:cubicBezTo>
                      <a:cubicBezTo>
                        <a:pt x="224" y="0"/>
                        <a:pt x="224" y="0"/>
                        <a:pt x="224"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2" name="Freeform 12"/>
                <p:cNvSpPr>
                  <a:spLocks/>
                </p:cNvSpPr>
                <p:nvPr/>
              </p:nvSpPr>
              <p:spPr bwMode="auto">
                <a:xfrm>
                  <a:off x="-1232" y="1986"/>
                  <a:ext cx="133" cy="270"/>
                </a:xfrm>
                <a:custGeom>
                  <a:avLst/>
                  <a:gdLst/>
                  <a:ahLst/>
                  <a:cxnLst>
                    <a:cxn ang="0">
                      <a:pos x="2" y="0"/>
                    </a:cxn>
                    <a:cxn ang="0">
                      <a:pos x="0" y="0"/>
                    </a:cxn>
                    <a:cxn ang="0">
                      <a:pos x="48" y="100"/>
                    </a:cxn>
                    <a:cxn ang="0">
                      <a:pos x="48" y="100"/>
                    </a:cxn>
                    <a:cxn ang="0">
                      <a:pos x="48" y="100"/>
                    </a:cxn>
                    <a:cxn ang="0">
                      <a:pos x="49" y="103"/>
                    </a:cxn>
                    <a:cxn ang="0">
                      <a:pos x="54" y="114"/>
                    </a:cxn>
                    <a:cxn ang="0">
                      <a:pos x="56" y="114"/>
                    </a:cxn>
                    <a:cxn ang="0">
                      <a:pos x="51" y="101"/>
                    </a:cxn>
                    <a:cxn ang="0">
                      <a:pos x="49" y="101"/>
                    </a:cxn>
                    <a:cxn ang="0">
                      <a:pos x="49" y="100"/>
                    </a:cxn>
                    <a:cxn ang="0">
                      <a:pos x="50" y="100"/>
                    </a:cxn>
                    <a:cxn ang="0">
                      <a:pos x="50" y="99"/>
                    </a:cxn>
                    <a:cxn ang="0">
                      <a:pos x="50" y="99"/>
                    </a:cxn>
                    <a:cxn ang="0">
                      <a:pos x="2" y="0"/>
                    </a:cxn>
                  </a:cxnLst>
                  <a:rect l="0" t="0" r="r" b="b"/>
                  <a:pathLst>
                    <a:path w="56" h="114">
                      <a:moveTo>
                        <a:pt x="2" y="0"/>
                      </a:moveTo>
                      <a:cubicBezTo>
                        <a:pt x="0" y="0"/>
                        <a:pt x="0" y="0"/>
                        <a:pt x="0" y="0"/>
                      </a:cubicBezTo>
                      <a:cubicBezTo>
                        <a:pt x="18" y="29"/>
                        <a:pt x="35" y="62"/>
                        <a:pt x="48" y="100"/>
                      </a:cubicBezTo>
                      <a:cubicBezTo>
                        <a:pt x="48" y="100"/>
                        <a:pt x="48" y="100"/>
                        <a:pt x="48" y="100"/>
                      </a:cubicBezTo>
                      <a:cubicBezTo>
                        <a:pt x="48" y="100"/>
                        <a:pt x="48" y="100"/>
                        <a:pt x="48" y="100"/>
                      </a:cubicBezTo>
                      <a:cubicBezTo>
                        <a:pt x="48" y="100"/>
                        <a:pt x="48" y="101"/>
                        <a:pt x="49" y="103"/>
                      </a:cubicBezTo>
                      <a:cubicBezTo>
                        <a:pt x="50" y="105"/>
                        <a:pt x="52" y="109"/>
                        <a:pt x="54" y="114"/>
                      </a:cubicBezTo>
                      <a:cubicBezTo>
                        <a:pt x="56" y="114"/>
                        <a:pt x="56" y="114"/>
                        <a:pt x="56" y="114"/>
                      </a:cubicBezTo>
                      <a:cubicBezTo>
                        <a:pt x="54" y="107"/>
                        <a:pt x="52" y="103"/>
                        <a:pt x="51" y="101"/>
                      </a:cubicBezTo>
                      <a:cubicBezTo>
                        <a:pt x="49" y="101"/>
                        <a:pt x="49" y="101"/>
                        <a:pt x="49" y="101"/>
                      </a:cubicBezTo>
                      <a:cubicBezTo>
                        <a:pt x="49" y="100"/>
                        <a:pt x="49" y="100"/>
                        <a:pt x="49" y="100"/>
                      </a:cubicBezTo>
                      <a:cubicBezTo>
                        <a:pt x="50" y="100"/>
                        <a:pt x="50" y="100"/>
                        <a:pt x="50" y="100"/>
                      </a:cubicBezTo>
                      <a:cubicBezTo>
                        <a:pt x="50" y="99"/>
                        <a:pt x="50" y="99"/>
                        <a:pt x="50" y="99"/>
                      </a:cubicBezTo>
                      <a:cubicBezTo>
                        <a:pt x="50" y="99"/>
                        <a:pt x="50" y="99"/>
                        <a:pt x="50" y="99"/>
                      </a:cubicBezTo>
                      <a:cubicBezTo>
                        <a:pt x="37" y="62"/>
                        <a:pt x="20" y="29"/>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3" name="Freeform 13"/>
                <p:cNvSpPr>
                  <a:spLocks/>
                </p:cNvSpPr>
                <p:nvPr/>
              </p:nvSpPr>
              <p:spPr bwMode="auto">
                <a:xfrm>
                  <a:off x="-1116" y="2223"/>
                  <a:ext cx="5" cy="3"/>
                </a:xfrm>
                <a:custGeom>
                  <a:avLst/>
                  <a:gdLst/>
                  <a:ahLst/>
                  <a:cxnLst>
                    <a:cxn ang="0">
                      <a:pos x="1" y="0"/>
                    </a:cxn>
                    <a:cxn ang="0">
                      <a:pos x="0" y="0"/>
                    </a:cxn>
                    <a:cxn ang="0">
                      <a:pos x="0" y="1"/>
                    </a:cxn>
                    <a:cxn ang="0">
                      <a:pos x="2" y="1"/>
                    </a:cxn>
                    <a:cxn ang="0">
                      <a:pos x="1" y="0"/>
                    </a:cxn>
                  </a:cxnLst>
                  <a:rect l="0" t="0" r="r" b="b"/>
                  <a:pathLst>
                    <a:path w="2" h="1">
                      <a:moveTo>
                        <a:pt x="1" y="0"/>
                      </a:moveTo>
                      <a:cubicBezTo>
                        <a:pt x="0" y="0"/>
                        <a:pt x="0" y="0"/>
                        <a:pt x="0" y="0"/>
                      </a:cubicBezTo>
                      <a:cubicBezTo>
                        <a:pt x="0" y="1"/>
                        <a:pt x="0" y="1"/>
                        <a:pt x="0" y="1"/>
                      </a:cubicBezTo>
                      <a:cubicBezTo>
                        <a:pt x="2" y="1"/>
                        <a:pt x="2" y="1"/>
                        <a:pt x="2"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4" name="Freeform 14"/>
                <p:cNvSpPr>
                  <a:spLocks noEditPoints="1"/>
                </p:cNvSpPr>
                <p:nvPr/>
              </p:nvSpPr>
              <p:spPr bwMode="auto">
                <a:xfrm>
                  <a:off x="-1104" y="2259"/>
                  <a:ext cx="171" cy="1017"/>
                </a:xfrm>
                <a:custGeom>
                  <a:avLst/>
                  <a:gdLst/>
                  <a:ahLst/>
                  <a:cxnLst>
                    <a:cxn ang="0">
                      <a:pos x="55" y="343"/>
                    </a:cxn>
                    <a:cxn ang="0">
                      <a:pos x="53" y="343"/>
                    </a:cxn>
                    <a:cxn ang="0">
                      <a:pos x="53" y="343"/>
                    </a:cxn>
                    <a:cxn ang="0">
                      <a:pos x="62" y="394"/>
                    </a:cxn>
                    <a:cxn ang="0">
                      <a:pos x="70" y="429"/>
                    </a:cxn>
                    <a:cxn ang="0">
                      <a:pos x="72" y="429"/>
                    </a:cxn>
                    <a:cxn ang="0">
                      <a:pos x="60" y="374"/>
                    </a:cxn>
                    <a:cxn ang="0">
                      <a:pos x="57" y="352"/>
                    </a:cxn>
                    <a:cxn ang="0">
                      <a:pos x="55" y="343"/>
                    </a:cxn>
                    <a:cxn ang="0">
                      <a:pos x="34" y="255"/>
                    </a:cxn>
                    <a:cxn ang="0">
                      <a:pos x="32" y="255"/>
                    </a:cxn>
                    <a:cxn ang="0">
                      <a:pos x="39" y="292"/>
                    </a:cxn>
                    <a:cxn ang="0">
                      <a:pos x="46" y="324"/>
                    </a:cxn>
                    <a:cxn ang="0">
                      <a:pos x="50" y="336"/>
                    </a:cxn>
                    <a:cxn ang="0">
                      <a:pos x="52" y="342"/>
                    </a:cxn>
                    <a:cxn ang="0">
                      <a:pos x="55" y="342"/>
                    </a:cxn>
                    <a:cxn ang="0">
                      <a:pos x="52" y="336"/>
                    </a:cxn>
                    <a:cxn ang="0">
                      <a:pos x="40" y="284"/>
                    </a:cxn>
                    <a:cxn ang="0">
                      <a:pos x="35" y="259"/>
                    </a:cxn>
                    <a:cxn ang="0">
                      <a:pos x="34" y="255"/>
                    </a:cxn>
                    <a:cxn ang="0">
                      <a:pos x="32" y="233"/>
                    </a:cxn>
                    <a:cxn ang="0">
                      <a:pos x="30" y="233"/>
                    </a:cxn>
                    <a:cxn ang="0">
                      <a:pos x="31" y="249"/>
                    </a:cxn>
                    <a:cxn ang="0">
                      <a:pos x="31" y="249"/>
                    </a:cxn>
                    <a:cxn ang="0">
                      <a:pos x="32" y="254"/>
                    </a:cxn>
                    <a:cxn ang="0">
                      <a:pos x="32" y="254"/>
                    </a:cxn>
                    <a:cxn ang="0">
                      <a:pos x="34" y="254"/>
                    </a:cxn>
                    <a:cxn ang="0">
                      <a:pos x="33" y="249"/>
                    </a:cxn>
                    <a:cxn ang="0">
                      <a:pos x="33" y="249"/>
                    </a:cxn>
                    <a:cxn ang="0">
                      <a:pos x="32" y="233"/>
                    </a:cxn>
                    <a:cxn ang="0">
                      <a:pos x="25" y="102"/>
                    </a:cxn>
                    <a:cxn ang="0">
                      <a:pos x="23" y="102"/>
                    </a:cxn>
                    <a:cxn ang="0">
                      <a:pos x="22" y="112"/>
                    </a:cxn>
                    <a:cxn ang="0">
                      <a:pos x="22" y="112"/>
                    </a:cxn>
                    <a:cxn ang="0">
                      <a:pos x="30" y="232"/>
                    </a:cxn>
                    <a:cxn ang="0">
                      <a:pos x="32" y="232"/>
                    </a:cxn>
                    <a:cxn ang="0">
                      <a:pos x="24" y="113"/>
                    </a:cxn>
                    <a:cxn ang="0">
                      <a:pos x="25" y="102"/>
                    </a:cxn>
                    <a:cxn ang="0">
                      <a:pos x="3" y="0"/>
                    </a:cxn>
                    <a:cxn ang="0">
                      <a:pos x="0" y="0"/>
                    </a:cxn>
                    <a:cxn ang="0">
                      <a:pos x="23" y="95"/>
                    </a:cxn>
                    <a:cxn ang="0">
                      <a:pos x="23" y="101"/>
                    </a:cxn>
                    <a:cxn ang="0">
                      <a:pos x="25" y="101"/>
                    </a:cxn>
                    <a:cxn ang="0">
                      <a:pos x="25" y="95"/>
                    </a:cxn>
                    <a:cxn ang="0">
                      <a:pos x="3" y="0"/>
                    </a:cxn>
                  </a:cxnLst>
                  <a:rect l="0" t="0" r="r" b="b"/>
                  <a:pathLst>
                    <a:path w="72" h="429">
                      <a:moveTo>
                        <a:pt x="55" y="343"/>
                      </a:moveTo>
                      <a:cubicBezTo>
                        <a:pt x="53" y="343"/>
                        <a:pt x="53" y="343"/>
                        <a:pt x="53" y="343"/>
                      </a:cubicBezTo>
                      <a:cubicBezTo>
                        <a:pt x="53" y="343"/>
                        <a:pt x="53" y="343"/>
                        <a:pt x="53" y="343"/>
                      </a:cubicBezTo>
                      <a:cubicBezTo>
                        <a:pt x="54" y="346"/>
                        <a:pt x="57" y="369"/>
                        <a:pt x="62" y="394"/>
                      </a:cubicBezTo>
                      <a:cubicBezTo>
                        <a:pt x="64" y="406"/>
                        <a:pt x="67" y="418"/>
                        <a:pt x="70" y="429"/>
                      </a:cubicBezTo>
                      <a:cubicBezTo>
                        <a:pt x="72" y="429"/>
                        <a:pt x="72" y="429"/>
                        <a:pt x="72" y="429"/>
                      </a:cubicBezTo>
                      <a:cubicBezTo>
                        <a:pt x="67" y="411"/>
                        <a:pt x="63" y="391"/>
                        <a:pt x="60" y="374"/>
                      </a:cubicBezTo>
                      <a:cubicBezTo>
                        <a:pt x="59" y="365"/>
                        <a:pt x="57" y="357"/>
                        <a:pt x="57" y="352"/>
                      </a:cubicBezTo>
                      <a:cubicBezTo>
                        <a:pt x="56" y="347"/>
                        <a:pt x="55" y="344"/>
                        <a:pt x="55" y="343"/>
                      </a:cubicBezTo>
                      <a:moveTo>
                        <a:pt x="34" y="255"/>
                      </a:moveTo>
                      <a:cubicBezTo>
                        <a:pt x="32" y="255"/>
                        <a:pt x="32" y="255"/>
                        <a:pt x="32" y="255"/>
                      </a:cubicBezTo>
                      <a:cubicBezTo>
                        <a:pt x="34" y="263"/>
                        <a:pt x="36" y="277"/>
                        <a:pt x="39" y="292"/>
                      </a:cubicBezTo>
                      <a:cubicBezTo>
                        <a:pt x="42" y="303"/>
                        <a:pt x="44" y="315"/>
                        <a:pt x="46" y="324"/>
                      </a:cubicBezTo>
                      <a:cubicBezTo>
                        <a:pt x="48" y="329"/>
                        <a:pt x="49" y="333"/>
                        <a:pt x="50" y="336"/>
                      </a:cubicBezTo>
                      <a:cubicBezTo>
                        <a:pt x="51" y="339"/>
                        <a:pt x="52" y="340"/>
                        <a:pt x="52" y="342"/>
                      </a:cubicBezTo>
                      <a:cubicBezTo>
                        <a:pt x="55" y="342"/>
                        <a:pt x="55" y="342"/>
                        <a:pt x="55" y="342"/>
                      </a:cubicBezTo>
                      <a:cubicBezTo>
                        <a:pt x="54" y="341"/>
                        <a:pt x="53" y="338"/>
                        <a:pt x="52" y="336"/>
                      </a:cubicBezTo>
                      <a:cubicBezTo>
                        <a:pt x="48" y="324"/>
                        <a:pt x="43" y="303"/>
                        <a:pt x="40" y="284"/>
                      </a:cubicBezTo>
                      <a:cubicBezTo>
                        <a:pt x="38" y="274"/>
                        <a:pt x="36" y="266"/>
                        <a:pt x="35" y="259"/>
                      </a:cubicBezTo>
                      <a:cubicBezTo>
                        <a:pt x="35" y="258"/>
                        <a:pt x="35" y="256"/>
                        <a:pt x="34" y="255"/>
                      </a:cubicBezTo>
                      <a:moveTo>
                        <a:pt x="32" y="233"/>
                      </a:moveTo>
                      <a:cubicBezTo>
                        <a:pt x="30" y="233"/>
                        <a:pt x="30" y="233"/>
                        <a:pt x="30" y="233"/>
                      </a:cubicBezTo>
                      <a:cubicBezTo>
                        <a:pt x="31" y="249"/>
                        <a:pt x="31" y="249"/>
                        <a:pt x="31" y="249"/>
                      </a:cubicBezTo>
                      <a:cubicBezTo>
                        <a:pt x="31" y="249"/>
                        <a:pt x="31" y="249"/>
                        <a:pt x="31" y="249"/>
                      </a:cubicBezTo>
                      <a:cubicBezTo>
                        <a:pt x="31" y="249"/>
                        <a:pt x="32" y="251"/>
                        <a:pt x="32" y="254"/>
                      </a:cubicBezTo>
                      <a:cubicBezTo>
                        <a:pt x="32" y="254"/>
                        <a:pt x="32" y="254"/>
                        <a:pt x="32" y="254"/>
                      </a:cubicBezTo>
                      <a:cubicBezTo>
                        <a:pt x="34" y="254"/>
                        <a:pt x="34" y="254"/>
                        <a:pt x="34" y="254"/>
                      </a:cubicBezTo>
                      <a:cubicBezTo>
                        <a:pt x="34" y="251"/>
                        <a:pt x="33" y="249"/>
                        <a:pt x="33" y="249"/>
                      </a:cubicBezTo>
                      <a:cubicBezTo>
                        <a:pt x="33" y="249"/>
                        <a:pt x="33" y="249"/>
                        <a:pt x="33" y="249"/>
                      </a:cubicBezTo>
                      <a:cubicBezTo>
                        <a:pt x="32" y="233"/>
                        <a:pt x="32" y="233"/>
                        <a:pt x="32" y="233"/>
                      </a:cubicBezTo>
                      <a:moveTo>
                        <a:pt x="25" y="102"/>
                      </a:moveTo>
                      <a:cubicBezTo>
                        <a:pt x="23" y="102"/>
                        <a:pt x="23" y="102"/>
                        <a:pt x="23" y="102"/>
                      </a:cubicBezTo>
                      <a:cubicBezTo>
                        <a:pt x="23" y="105"/>
                        <a:pt x="22" y="109"/>
                        <a:pt x="22" y="112"/>
                      </a:cubicBezTo>
                      <a:cubicBezTo>
                        <a:pt x="22" y="112"/>
                        <a:pt x="22" y="112"/>
                        <a:pt x="22" y="112"/>
                      </a:cubicBezTo>
                      <a:cubicBezTo>
                        <a:pt x="30" y="232"/>
                        <a:pt x="30" y="232"/>
                        <a:pt x="30" y="232"/>
                      </a:cubicBezTo>
                      <a:cubicBezTo>
                        <a:pt x="32" y="232"/>
                        <a:pt x="32" y="232"/>
                        <a:pt x="32" y="232"/>
                      </a:cubicBezTo>
                      <a:cubicBezTo>
                        <a:pt x="24" y="113"/>
                        <a:pt x="24" y="113"/>
                        <a:pt x="24" y="113"/>
                      </a:cubicBezTo>
                      <a:cubicBezTo>
                        <a:pt x="24" y="109"/>
                        <a:pt x="25" y="106"/>
                        <a:pt x="25" y="102"/>
                      </a:cubicBezTo>
                      <a:moveTo>
                        <a:pt x="3" y="0"/>
                      </a:moveTo>
                      <a:cubicBezTo>
                        <a:pt x="0" y="0"/>
                        <a:pt x="0" y="0"/>
                        <a:pt x="0" y="0"/>
                      </a:cubicBezTo>
                      <a:cubicBezTo>
                        <a:pt x="9" y="20"/>
                        <a:pt x="23" y="60"/>
                        <a:pt x="23" y="95"/>
                      </a:cubicBezTo>
                      <a:cubicBezTo>
                        <a:pt x="23" y="97"/>
                        <a:pt x="23" y="99"/>
                        <a:pt x="23" y="101"/>
                      </a:cubicBezTo>
                      <a:cubicBezTo>
                        <a:pt x="25" y="101"/>
                        <a:pt x="25" y="101"/>
                        <a:pt x="25" y="101"/>
                      </a:cubicBezTo>
                      <a:cubicBezTo>
                        <a:pt x="25" y="99"/>
                        <a:pt x="25" y="97"/>
                        <a:pt x="25" y="95"/>
                      </a:cubicBezTo>
                      <a:cubicBezTo>
                        <a:pt x="25" y="60"/>
                        <a:pt x="11" y="2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5" name="Freeform 15"/>
                <p:cNvSpPr>
                  <a:spLocks/>
                </p:cNvSpPr>
                <p:nvPr/>
              </p:nvSpPr>
              <p:spPr bwMode="auto">
                <a:xfrm>
                  <a:off x="-981" y="3069"/>
                  <a:ext cx="7" cy="3"/>
                </a:xfrm>
                <a:custGeom>
                  <a:avLst/>
                  <a:gdLst/>
                  <a:ahLst/>
                  <a:cxnLst>
                    <a:cxn ang="0">
                      <a:pos x="3" y="0"/>
                    </a:cxn>
                    <a:cxn ang="0">
                      <a:pos x="0" y="0"/>
                    </a:cxn>
                    <a:cxn ang="0">
                      <a:pos x="1" y="1"/>
                    </a:cxn>
                    <a:cxn ang="0">
                      <a:pos x="3" y="1"/>
                    </a:cxn>
                    <a:cxn ang="0">
                      <a:pos x="3" y="1"/>
                    </a:cxn>
                    <a:cxn ang="0">
                      <a:pos x="3" y="1"/>
                    </a:cxn>
                    <a:cxn ang="0">
                      <a:pos x="3" y="0"/>
                    </a:cxn>
                    <a:cxn ang="0">
                      <a:pos x="3" y="0"/>
                    </a:cxn>
                  </a:cxnLst>
                  <a:rect l="0" t="0" r="r" b="b"/>
                  <a:pathLst>
                    <a:path w="3" h="1">
                      <a:moveTo>
                        <a:pt x="3" y="0"/>
                      </a:moveTo>
                      <a:cubicBezTo>
                        <a:pt x="0" y="0"/>
                        <a:pt x="0" y="0"/>
                        <a:pt x="0" y="0"/>
                      </a:cubicBezTo>
                      <a:cubicBezTo>
                        <a:pt x="1" y="0"/>
                        <a:pt x="1" y="1"/>
                        <a:pt x="1" y="1"/>
                      </a:cubicBezTo>
                      <a:cubicBezTo>
                        <a:pt x="3" y="1"/>
                        <a:pt x="3" y="1"/>
                        <a:pt x="3" y="1"/>
                      </a:cubicBezTo>
                      <a:cubicBezTo>
                        <a:pt x="3" y="1"/>
                        <a:pt x="3" y="1"/>
                        <a:pt x="3" y="1"/>
                      </a:cubicBezTo>
                      <a:cubicBezTo>
                        <a:pt x="3" y="1"/>
                        <a:pt x="3" y="1"/>
                        <a:pt x="3" y="1"/>
                      </a:cubicBezTo>
                      <a:cubicBezTo>
                        <a:pt x="3" y="0"/>
                        <a:pt x="3" y="0"/>
                        <a:pt x="3" y="0"/>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6" name="Freeform 16"/>
                <p:cNvSpPr>
                  <a:spLocks/>
                </p:cNvSpPr>
                <p:nvPr/>
              </p:nvSpPr>
              <p:spPr bwMode="auto">
                <a:xfrm>
                  <a:off x="-1028" y="2861"/>
                  <a:ext cx="5" cy="2"/>
                </a:xfrm>
                <a:custGeom>
                  <a:avLst/>
                  <a:gdLst/>
                  <a:ahLst/>
                  <a:cxnLst>
                    <a:cxn ang="0">
                      <a:pos x="2" y="0"/>
                    </a:cxn>
                    <a:cxn ang="0">
                      <a:pos x="0"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7" name="Freeform 17"/>
                <p:cNvSpPr>
                  <a:spLocks noEditPoints="1"/>
                </p:cNvSpPr>
                <p:nvPr/>
              </p:nvSpPr>
              <p:spPr bwMode="auto">
                <a:xfrm>
                  <a:off x="-1750" y="1524"/>
                  <a:ext cx="843" cy="1830"/>
                </a:xfrm>
                <a:custGeom>
                  <a:avLst/>
                  <a:gdLst/>
                  <a:ahLst/>
                  <a:cxnLst>
                    <a:cxn ang="0">
                      <a:pos x="345" y="740"/>
                    </a:cxn>
                    <a:cxn ang="0">
                      <a:pos x="343" y="740"/>
                    </a:cxn>
                    <a:cxn ang="0">
                      <a:pos x="344" y="744"/>
                    </a:cxn>
                    <a:cxn ang="0">
                      <a:pos x="354" y="772"/>
                    </a:cxn>
                    <a:cxn ang="0">
                      <a:pos x="355" y="772"/>
                    </a:cxn>
                    <a:cxn ang="0">
                      <a:pos x="356" y="772"/>
                    </a:cxn>
                    <a:cxn ang="0">
                      <a:pos x="356" y="771"/>
                    </a:cxn>
                    <a:cxn ang="0">
                      <a:pos x="346" y="744"/>
                    </a:cxn>
                    <a:cxn ang="0">
                      <a:pos x="345" y="740"/>
                    </a:cxn>
                    <a:cxn ang="0">
                      <a:pos x="145" y="98"/>
                    </a:cxn>
                    <a:cxn ang="0">
                      <a:pos x="142" y="98"/>
                    </a:cxn>
                    <a:cxn ang="0">
                      <a:pos x="219" y="194"/>
                    </a:cxn>
                    <a:cxn ang="0">
                      <a:pos x="221" y="194"/>
                    </a:cxn>
                    <a:cxn ang="0">
                      <a:pos x="145" y="98"/>
                    </a:cxn>
                    <a:cxn ang="0">
                      <a:pos x="110" y="67"/>
                    </a:cxn>
                    <a:cxn ang="0">
                      <a:pos x="107" y="67"/>
                    </a:cxn>
                    <a:cxn ang="0">
                      <a:pos x="141" y="97"/>
                    </a:cxn>
                    <a:cxn ang="0">
                      <a:pos x="144" y="97"/>
                    </a:cxn>
                    <a:cxn ang="0">
                      <a:pos x="110" y="67"/>
                    </a:cxn>
                    <a:cxn ang="0">
                      <a:pos x="2" y="0"/>
                    </a:cxn>
                    <a:cxn ang="0">
                      <a:pos x="0" y="0"/>
                    </a:cxn>
                    <a:cxn ang="0">
                      <a:pos x="0" y="1"/>
                    </a:cxn>
                    <a:cxn ang="0">
                      <a:pos x="0" y="1"/>
                    </a:cxn>
                    <a:cxn ang="0">
                      <a:pos x="2" y="2"/>
                    </a:cxn>
                    <a:cxn ang="0">
                      <a:pos x="106" y="66"/>
                    </a:cxn>
                    <a:cxn ang="0">
                      <a:pos x="109" y="66"/>
                    </a:cxn>
                    <a:cxn ang="0">
                      <a:pos x="2" y="0"/>
                    </a:cxn>
                  </a:cxnLst>
                  <a:rect l="0" t="0" r="r" b="b"/>
                  <a:pathLst>
                    <a:path w="356" h="772">
                      <a:moveTo>
                        <a:pt x="345" y="740"/>
                      </a:moveTo>
                      <a:cubicBezTo>
                        <a:pt x="343" y="740"/>
                        <a:pt x="343" y="740"/>
                        <a:pt x="343" y="740"/>
                      </a:cubicBezTo>
                      <a:cubicBezTo>
                        <a:pt x="343" y="741"/>
                        <a:pt x="344" y="743"/>
                        <a:pt x="344" y="744"/>
                      </a:cubicBezTo>
                      <a:cubicBezTo>
                        <a:pt x="347" y="756"/>
                        <a:pt x="351" y="766"/>
                        <a:pt x="354" y="772"/>
                      </a:cubicBezTo>
                      <a:cubicBezTo>
                        <a:pt x="355" y="772"/>
                        <a:pt x="355" y="772"/>
                        <a:pt x="355" y="772"/>
                      </a:cubicBezTo>
                      <a:cubicBezTo>
                        <a:pt x="356" y="772"/>
                        <a:pt x="356" y="772"/>
                        <a:pt x="356" y="772"/>
                      </a:cubicBezTo>
                      <a:cubicBezTo>
                        <a:pt x="356" y="771"/>
                        <a:pt x="356" y="771"/>
                        <a:pt x="356" y="771"/>
                      </a:cubicBezTo>
                      <a:cubicBezTo>
                        <a:pt x="352" y="765"/>
                        <a:pt x="349" y="755"/>
                        <a:pt x="346" y="744"/>
                      </a:cubicBezTo>
                      <a:cubicBezTo>
                        <a:pt x="346" y="742"/>
                        <a:pt x="345" y="741"/>
                        <a:pt x="345" y="740"/>
                      </a:cubicBezTo>
                      <a:moveTo>
                        <a:pt x="145" y="98"/>
                      </a:moveTo>
                      <a:cubicBezTo>
                        <a:pt x="142" y="98"/>
                        <a:pt x="142" y="98"/>
                        <a:pt x="142" y="98"/>
                      </a:cubicBezTo>
                      <a:cubicBezTo>
                        <a:pt x="168" y="124"/>
                        <a:pt x="195" y="155"/>
                        <a:pt x="219" y="194"/>
                      </a:cubicBezTo>
                      <a:cubicBezTo>
                        <a:pt x="221" y="194"/>
                        <a:pt x="221" y="194"/>
                        <a:pt x="221" y="194"/>
                      </a:cubicBezTo>
                      <a:cubicBezTo>
                        <a:pt x="197" y="155"/>
                        <a:pt x="171" y="124"/>
                        <a:pt x="145" y="98"/>
                      </a:cubicBezTo>
                      <a:moveTo>
                        <a:pt x="110" y="67"/>
                      </a:moveTo>
                      <a:cubicBezTo>
                        <a:pt x="107" y="67"/>
                        <a:pt x="107" y="67"/>
                        <a:pt x="107" y="67"/>
                      </a:cubicBezTo>
                      <a:cubicBezTo>
                        <a:pt x="118" y="76"/>
                        <a:pt x="129" y="86"/>
                        <a:pt x="141" y="97"/>
                      </a:cubicBezTo>
                      <a:cubicBezTo>
                        <a:pt x="144" y="97"/>
                        <a:pt x="144" y="97"/>
                        <a:pt x="144" y="97"/>
                      </a:cubicBezTo>
                      <a:cubicBezTo>
                        <a:pt x="132" y="86"/>
                        <a:pt x="121" y="76"/>
                        <a:pt x="110" y="67"/>
                      </a:cubicBezTo>
                      <a:moveTo>
                        <a:pt x="2" y="0"/>
                      </a:moveTo>
                      <a:cubicBezTo>
                        <a:pt x="0" y="0"/>
                        <a:pt x="0" y="0"/>
                        <a:pt x="0" y="0"/>
                      </a:cubicBezTo>
                      <a:cubicBezTo>
                        <a:pt x="0" y="1"/>
                        <a:pt x="0" y="1"/>
                        <a:pt x="0" y="1"/>
                      </a:cubicBezTo>
                      <a:cubicBezTo>
                        <a:pt x="0" y="1"/>
                        <a:pt x="0" y="1"/>
                        <a:pt x="0" y="1"/>
                      </a:cubicBezTo>
                      <a:cubicBezTo>
                        <a:pt x="0" y="2"/>
                        <a:pt x="1" y="2"/>
                        <a:pt x="2" y="2"/>
                      </a:cubicBezTo>
                      <a:cubicBezTo>
                        <a:pt x="12" y="6"/>
                        <a:pt x="55" y="25"/>
                        <a:pt x="106" y="66"/>
                      </a:cubicBezTo>
                      <a:cubicBezTo>
                        <a:pt x="109" y="66"/>
                        <a:pt x="109" y="66"/>
                        <a:pt x="109" y="66"/>
                      </a:cubicBezTo>
                      <a:cubicBezTo>
                        <a:pt x="56" y="23"/>
                        <a:pt x="10" y="3"/>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8" name="Freeform 18"/>
                <p:cNvSpPr>
                  <a:spLocks/>
                </p:cNvSpPr>
                <p:nvPr/>
              </p:nvSpPr>
              <p:spPr bwMode="auto">
                <a:xfrm>
                  <a:off x="-1416" y="1754"/>
                  <a:ext cx="9"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0" y="0"/>
                        <a:pt x="0" y="1"/>
                        <a:pt x="1" y="1"/>
                      </a:cubicBezTo>
                      <a:cubicBezTo>
                        <a:pt x="4" y="1"/>
                        <a:pt x="4" y="1"/>
                        <a:pt x="4" y="1"/>
                      </a:cubicBezTo>
                      <a:cubicBezTo>
                        <a:pt x="3" y="1"/>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9" name="Freeform 19"/>
                <p:cNvSpPr>
                  <a:spLocks/>
                </p:cNvSpPr>
                <p:nvPr/>
              </p:nvSpPr>
              <p:spPr bwMode="auto">
                <a:xfrm>
                  <a:off x="-1499" y="1681"/>
                  <a:ext cx="9"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0" y="1"/>
                        <a:pt x="1" y="1"/>
                        <a:pt x="1" y="1"/>
                      </a:cubicBezTo>
                      <a:cubicBezTo>
                        <a:pt x="4" y="1"/>
                        <a:pt x="4" y="1"/>
                        <a:pt x="4" y="1"/>
                      </a:cubicBezTo>
                      <a:cubicBezTo>
                        <a:pt x="4" y="1"/>
                        <a:pt x="4" y="1"/>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0" name="Freeform 20"/>
                <p:cNvSpPr>
                  <a:spLocks noEditPoints="1"/>
                </p:cNvSpPr>
                <p:nvPr/>
              </p:nvSpPr>
              <p:spPr bwMode="auto">
                <a:xfrm>
                  <a:off x="-2619" y="2809"/>
                  <a:ext cx="178" cy="2"/>
                </a:xfrm>
                <a:custGeom>
                  <a:avLst/>
                  <a:gdLst/>
                  <a:ahLst/>
                  <a:cxnLst>
                    <a:cxn ang="0">
                      <a:pos x="178" y="2"/>
                    </a:cxn>
                    <a:cxn ang="0">
                      <a:pos x="178" y="0"/>
                    </a:cxn>
                    <a:cxn ang="0">
                      <a:pos x="178" y="2"/>
                    </a:cxn>
                    <a:cxn ang="0">
                      <a:pos x="0" y="0"/>
                    </a:cxn>
                    <a:cxn ang="0">
                      <a:pos x="0" y="2"/>
                    </a:cxn>
                    <a:cxn ang="0">
                      <a:pos x="0" y="2"/>
                    </a:cxn>
                    <a:cxn ang="0">
                      <a:pos x="0" y="2"/>
                    </a:cxn>
                    <a:cxn ang="0">
                      <a:pos x="0" y="0"/>
                    </a:cxn>
                    <a:cxn ang="0">
                      <a:pos x="178" y="0"/>
                    </a:cxn>
                    <a:cxn ang="0">
                      <a:pos x="178" y="0"/>
                    </a:cxn>
                  </a:cxnLst>
                  <a:rect l="0" t="0" r="r" b="b"/>
                  <a:pathLst>
                    <a:path w="178" h="2">
                      <a:moveTo>
                        <a:pt x="178" y="2"/>
                      </a:moveTo>
                      <a:lnTo>
                        <a:pt x="178" y="0"/>
                      </a:lnTo>
                      <a:lnTo>
                        <a:pt x="178" y="2"/>
                      </a:lnTo>
                      <a:close/>
                      <a:moveTo>
                        <a:pt x="0" y="0"/>
                      </a:moveTo>
                      <a:lnTo>
                        <a:pt x="0" y="2"/>
                      </a:lnTo>
                      <a:lnTo>
                        <a:pt x="0" y="2"/>
                      </a:lnTo>
                      <a:lnTo>
                        <a:pt x="0" y="2"/>
                      </a:lnTo>
                      <a:lnTo>
                        <a:pt x="0" y="0"/>
                      </a:lnTo>
                      <a:close/>
                      <a:moveTo>
                        <a:pt x="178" y="0"/>
                      </a:moveTo>
                      <a:lnTo>
                        <a:pt x="178"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1" name="Freeform 21"/>
                <p:cNvSpPr>
                  <a:spLocks noEditPoints="1"/>
                </p:cNvSpPr>
                <p:nvPr/>
              </p:nvSpPr>
              <p:spPr bwMode="auto">
                <a:xfrm>
                  <a:off x="-2619" y="2809"/>
                  <a:ext cx="178" cy="2"/>
                </a:xfrm>
                <a:custGeom>
                  <a:avLst/>
                  <a:gdLst/>
                  <a:ahLst/>
                  <a:cxnLst>
                    <a:cxn ang="0">
                      <a:pos x="178" y="2"/>
                    </a:cxn>
                    <a:cxn ang="0">
                      <a:pos x="178" y="0"/>
                    </a:cxn>
                    <a:cxn ang="0">
                      <a:pos x="0" y="0"/>
                    </a:cxn>
                    <a:cxn ang="0">
                      <a:pos x="0" y="2"/>
                    </a:cxn>
                    <a:cxn ang="0">
                      <a:pos x="0" y="2"/>
                    </a:cxn>
                    <a:cxn ang="0">
                      <a:pos x="0" y="2"/>
                    </a:cxn>
                    <a:cxn ang="0">
                      <a:pos x="178" y="0"/>
                    </a:cxn>
                    <a:cxn ang="0">
                      <a:pos x="178" y="0"/>
                    </a:cxn>
                  </a:cxnLst>
                  <a:rect l="0" t="0" r="r" b="b"/>
                  <a:pathLst>
                    <a:path w="178" h="2">
                      <a:moveTo>
                        <a:pt x="178" y="2"/>
                      </a:moveTo>
                      <a:lnTo>
                        <a:pt x="178" y="0"/>
                      </a:lnTo>
                      <a:moveTo>
                        <a:pt x="0" y="0"/>
                      </a:moveTo>
                      <a:lnTo>
                        <a:pt x="0" y="2"/>
                      </a:lnTo>
                      <a:lnTo>
                        <a:pt x="0" y="2"/>
                      </a:lnTo>
                      <a:lnTo>
                        <a:pt x="0" y="2"/>
                      </a:lnTo>
                      <a:moveTo>
                        <a:pt x="178" y="0"/>
                      </a:moveTo>
                      <a:lnTo>
                        <a:pt x="178"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2" name="Freeform 22"/>
                <p:cNvSpPr>
                  <a:spLocks/>
                </p:cNvSpPr>
                <p:nvPr/>
              </p:nvSpPr>
              <p:spPr bwMode="auto">
                <a:xfrm>
                  <a:off x="-1033" y="2809"/>
                  <a:ext cx="5" cy="2"/>
                </a:xfrm>
                <a:custGeom>
                  <a:avLst/>
                  <a:gdLst/>
                  <a:ahLst/>
                  <a:cxnLst>
                    <a:cxn ang="0">
                      <a:pos x="5" y="0"/>
                    </a:cxn>
                    <a:cxn ang="0">
                      <a:pos x="0" y="0"/>
                    </a:cxn>
                    <a:cxn ang="0">
                      <a:pos x="0" y="2"/>
                    </a:cxn>
                    <a:cxn ang="0">
                      <a:pos x="5" y="2"/>
                    </a:cxn>
                    <a:cxn ang="0">
                      <a:pos x="5" y="0"/>
                    </a:cxn>
                    <a:cxn ang="0">
                      <a:pos x="5" y="0"/>
                    </a:cxn>
                  </a:cxnLst>
                  <a:rect l="0" t="0" r="r" b="b"/>
                  <a:pathLst>
                    <a:path w="5" h="2">
                      <a:moveTo>
                        <a:pt x="5" y="0"/>
                      </a:moveTo>
                      <a:lnTo>
                        <a:pt x="0" y="0"/>
                      </a:lnTo>
                      <a:lnTo>
                        <a:pt x="0" y="2"/>
                      </a:lnTo>
                      <a:lnTo>
                        <a:pt x="5" y="2"/>
                      </a:lnTo>
                      <a:lnTo>
                        <a:pt x="5" y="0"/>
                      </a:lnTo>
                      <a:lnTo>
                        <a:pt x="5"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3" name="Freeform 23"/>
                <p:cNvSpPr>
                  <a:spLocks/>
                </p:cNvSpPr>
                <p:nvPr/>
              </p:nvSpPr>
              <p:spPr bwMode="auto">
                <a:xfrm>
                  <a:off x="-938"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4" name="Freeform 24"/>
                <p:cNvSpPr>
                  <a:spLocks noEditPoints="1"/>
                </p:cNvSpPr>
                <p:nvPr/>
              </p:nvSpPr>
              <p:spPr bwMode="auto">
                <a:xfrm>
                  <a:off x="-3887" y="3351"/>
                  <a:ext cx="395" cy="1"/>
                </a:xfrm>
                <a:custGeom>
                  <a:avLst/>
                  <a:gdLst/>
                  <a:ahLst/>
                  <a:cxnLst>
                    <a:cxn ang="0">
                      <a:pos x="0" y="0"/>
                    </a:cxn>
                    <a:cxn ang="0">
                      <a:pos x="0" y="0"/>
                    </a:cxn>
                    <a:cxn ang="0">
                      <a:pos x="4" y="0"/>
                    </a:cxn>
                    <a:cxn ang="0">
                      <a:pos x="15" y="0"/>
                    </a:cxn>
                    <a:cxn ang="0">
                      <a:pos x="10" y="0"/>
                    </a:cxn>
                    <a:cxn ang="0">
                      <a:pos x="15" y="0"/>
                    </a:cxn>
                    <a:cxn ang="0">
                      <a:pos x="20" y="0"/>
                    </a:cxn>
                    <a:cxn ang="0">
                      <a:pos x="25" y="0"/>
                    </a:cxn>
                    <a:cxn ang="0">
                      <a:pos x="36" y="0"/>
                    </a:cxn>
                    <a:cxn ang="0">
                      <a:pos x="30" y="0"/>
                    </a:cxn>
                    <a:cxn ang="0">
                      <a:pos x="36" y="0"/>
                    </a:cxn>
                    <a:cxn ang="0">
                      <a:pos x="43" y="0"/>
                    </a:cxn>
                    <a:cxn ang="0">
                      <a:pos x="46" y="0"/>
                    </a:cxn>
                    <a:cxn ang="0">
                      <a:pos x="56" y="0"/>
                    </a:cxn>
                    <a:cxn ang="0">
                      <a:pos x="51" y="0"/>
                    </a:cxn>
                    <a:cxn ang="0">
                      <a:pos x="56" y="0"/>
                    </a:cxn>
                    <a:cxn ang="0">
                      <a:pos x="62" y="0"/>
                    </a:cxn>
                    <a:cxn ang="0">
                      <a:pos x="67" y="0"/>
                    </a:cxn>
                    <a:cxn ang="0">
                      <a:pos x="77" y="0"/>
                    </a:cxn>
                    <a:cxn ang="0">
                      <a:pos x="72" y="0"/>
                    </a:cxn>
                    <a:cxn ang="0">
                      <a:pos x="77" y="0"/>
                    </a:cxn>
                    <a:cxn ang="0">
                      <a:pos x="82" y="0"/>
                    </a:cxn>
                    <a:cxn ang="0">
                      <a:pos x="84" y="0"/>
                    </a:cxn>
                    <a:cxn ang="0">
                      <a:pos x="88" y="0"/>
                    </a:cxn>
                    <a:cxn ang="0">
                      <a:pos x="86" y="0"/>
                    </a:cxn>
                    <a:cxn ang="0">
                      <a:pos x="88" y="0"/>
                    </a:cxn>
                    <a:cxn ang="0">
                      <a:pos x="93" y="0"/>
                    </a:cxn>
                    <a:cxn ang="0">
                      <a:pos x="98" y="0"/>
                    </a:cxn>
                    <a:cxn ang="0">
                      <a:pos x="108" y="0"/>
                    </a:cxn>
                    <a:cxn ang="0">
                      <a:pos x="103" y="0"/>
                    </a:cxn>
                    <a:cxn ang="0">
                      <a:pos x="108" y="0"/>
                    </a:cxn>
                    <a:cxn ang="0">
                      <a:pos x="114" y="0"/>
                    </a:cxn>
                    <a:cxn ang="0">
                      <a:pos x="119" y="0"/>
                    </a:cxn>
                    <a:cxn ang="0">
                      <a:pos x="126" y="0"/>
                    </a:cxn>
                    <a:cxn ang="0">
                      <a:pos x="124" y="0"/>
                    </a:cxn>
                    <a:cxn ang="0">
                      <a:pos x="126" y="0"/>
                    </a:cxn>
                    <a:cxn ang="0">
                      <a:pos x="128" y="0"/>
                    </a:cxn>
                    <a:cxn ang="0">
                      <a:pos x="129" y="0"/>
                    </a:cxn>
                    <a:cxn ang="0">
                      <a:pos x="140" y="0"/>
                    </a:cxn>
                    <a:cxn ang="0">
                      <a:pos x="134" y="0"/>
                    </a:cxn>
                    <a:cxn ang="0">
                      <a:pos x="140" y="0"/>
                    </a:cxn>
                    <a:cxn ang="0">
                      <a:pos x="145" y="0"/>
                    </a:cxn>
                    <a:cxn ang="0">
                      <a:pos x="150" y="0"/>
                    </a:cxn>
                    <a:cxn ang="0">
                      <a:pos x="160" y="0"/>
                    </a:cxn>
                    <a:cxn ang="0">
                      <a:pos x="155" y="0"/>
                    </a:cxn>
                    <a:cxn ang="0">
                      <a:pos x="160" y="0"/>
                    </a:cxn>
                    <a:cxn ang="0">
                      <a:pos x="166" y="0"/>
                    </a:cxn>
                    <a:cxn ang="0">
                      <a:pos x="167" y="0"/>
                    </a:cxn>
                  </a:cxnLst>
                  <a:rect l="0" t="0" r="r" b="b"/>
                  <a:pathLst>
                    <a:path w="167">
                      <a:moveTo>
                        <a:pt x="4" y="0"/>
                      </a:moveTo>
                      <a:cubicBezTo>
                        <a:pt x="0" y="0"/>
                        <a:pt x="0" y="0"/>
                        <a:pt x="0" y="0"/>
                      </a:cubicBezTo>
                      <a:cubicBezTo>
                        <a:pt x="0" y="0"/>
                        <a:pt x="0" y="0"/>
                        <a:pt x="0" y="0"/>
                      </a:cubicBezTo>
                      <a:cubicBezTo>
                        <a:pt x="0" y="0"/>
                        <a:pt x="0" y="0"/>
                        <a:pt x="0" y="0"/>
                      </a:cubicBezTo>
                      <a:cubicBezTo>
                        <a:pt x="0" y="0"/>
                        <a:pt x="0" y="0"/>
                        <a:pt x="0" y="0"/>
                      </a:cubicBezTo>
                      <a:cubicBezTo>
                        <a:pt x="4" y="0"/>
                        <a:pt x="4" y="0"/>
                        <a:pt x="4" y="0"/>
                      </a:cubicBezTo>
                      <a:cubicBezTo>
                        <a:pt x="4" y="0"/>
                        <a:pt x="4" y="0"/>
                        <a:pt x="4" y="0"/>
                      </a:cubicBezTo>
                      <a:moveTo>
                        <a:pt x="15" y="0"/>
                      </a:moveTo>
                      <a:cubicBezTo>
                        <a:pt x="10" y="0"/>
                        <a:pt x="10" y="0"/>
                        <a:pt x="10" y="0"/>
                      </a:cubicBezTo>
                      <a:cubicBezTo>
                        <a:pt x="10" y="0"/>
                        <a:pt x="10" y="0"/>
                        <a:pt x="10" y="0"/>
                      </a:cubicBezTo>
                      <a:cubicBezTo>
                        <a:pt x="15" y="0"/>
                        <a:pt x="15" y="0"/>
                        <a:pt x="15" y="0"/>
                      </a:cubicBezTo>
                      <a:cubicBezTo>
                        <a:pt x="15" y="0"/>
                        <a:pt x="15" y="0"/>
                        <a:pt x="15" y="0"/>
                      </a:cubicBezTo>
                      <a:moveTo>
                        <a:pt x="25" y="0"/>
                      </a:moveTo>
                      <a:cubicBezTo>
                        <a:pt x="20" y="0"/>
                        <a:pt x="20" y="0"/>
                        <a:pt x="20" y="0"/>
                      </a:cubicBezTo>
                      <a:cubicBezTo>
                        <a:pt x="20" y="0"/>
                        <a:pt x="20" y="0"/>
                        <a:pt x="20" y="0"/>
                      </a:cubicBezTo>
                      <a:cubicBezTo>
                        <a:pt x="25" y="0"/>
                        <a:pt x="25" y="0"/>
                        <a:pt x="25" y="0"/>
                      </a:cubicBezTo>
                      <a:cubicBezTo>
                        <a:pt x="25" y="0"/>
                        <a:pt x="25" y="0"/>
                        <a:pt x="25" y="0"/>
                      </a:cubicBezTo>
                      <a:moveTo>
                        <a:pt x="36" y="0"/>
                      </a:moveTo>
                      <a:cubicBezTo>
                        <a:pt x="30" y="0"/>
                        <a:pt x="30" y="0"/>
                        <a:pt x="30" y="0"/>
                      </a:cubicBezTo>
                      <a:cubicBezTo>
                        <a:pt x="30" y="0"/>
                        <a:pt x="30" y="0"/>
                        <a:pt x="30" y="0"/>
                      </a:cubicBezTo>
                      <a:cubicBezTo>
                        <a:pt x="36" y="0"/>
                        <a:pt x="36" y="0"/>
                        <a:pt x="36" y="0"/>
                      </a:cubicBezTo>
                      <a:cubicBezTo>
                        <a:pt x="36" y="0"/>
                        <a:pt x="36" y="0"/>
                        <a:pt x="36" y="0"/>
                      </a:cubicBezTo>
                      <a:moveTo>
                        <a:pt x="46" y="0"/>
                      </a:moveTo>
                      <a:cubicBezTo>
                        <a:pt x="43" y="0"/>
                        <a:pt x="43" y="0"/>
                        <a:pt x="43" y="0"/>
                      </a:cubicBezTo>
                      <a:cubicBezTo>
                        <a:pt x="43" y="0"/>
                        <a:pt x="43" y="0"/>
                        <a:pt x="43" y="0"/>
                      </a:cubicBezTo>
                      <a:cubicBezTo>
                        <a:pt x="46" y="0"/>
                        <a:pt x="46" y="0"/>
                        <a:pt x="46" y="0"/>
                      </a:cubicBezTo>
                      <a:cubicBezTo>
                        <a:pt x="46" y="0"/>
                        <a:pt x="46" y="0"/>
                        <a:pt x="46" y="0"/>
                      </a:cubicBezTo>
                      <a:moveTo>
                        <a:pt x="56" y="0"/>
                      </a:moveTo>
                      <a:cubicBezTo>
                        <a:pt x="51" y="0"/>
                        <a:pt x="51" y="0"/>
                        <a:pt x="51" y="0"/>
                      </a:cubicBezTo>
                      <a:cubicBezTo>
                        <a:pt x="51" y="0"/>
                        <a:pt x="51" y="0"/>
                        <a:pt x="51" y="0"/>
                      </a:cubicBezTo>
                      <a:cubicBezTo>
                        <a:pt x="56" y="0"/>
                        <a:pt x="56" y="0"/>
                        <a:pt x="56" y="0"/>
                      </a:cubicBezTo>
                      <a:cubicBezTo>
                        <a:pt x="56" y="0"/>
                        <a:pt x="56" y="0"/>
                        <a:pt x="56" y="0"/>
                      </a:cubicBezTo>
                      <a:moveTo>
                        <a:pt x="67" y="0"/>
                      </a:moveTo>
                      <a:cubicBezTo>
                        <a:pt x="62" y="0"/>
                        <a:pt x="62" y="0"/>
                        <a:pt x="62" y="0"/>
                      </a:cubicBezTo>
                      <a:cubicBezTo>
                        <a:pt x="62" y="0"/>
                        <a:pt x="62" y="0"/>
                        <a:pt x="62" y="0"/>
                      </a:cubicBezTo>
                      <a:cubicBezTo>
                        <a:pt x="67" y="0"/>
                        <a:pt x="67" y="0"/>
                        <a:pt x="67" y="0"/>
                      </a:cubicBezTo>
                      <a:cubicBezTo>
                        <a:pt x="67" y="0"/>
                        <a:pt x="67" y="0"/>
                        <a:pt x="67" y="0"/>
                      </a:cubicBezTo>
                      <a:moveTo>
                        <a:pt x="77" y="0"/>
                      </a:moveTo>
                      <a:cubicBezTo>
                        <a:pt x="72" y="0"/>
                        <a:pt x="72" y="0"/>
                        <a:pt x="72" y="0"/>
                      </a:cubicBezTo>
                      <a:cubicBezTo>
                        <a:pt x="72" y="0"/>
                        <a:pt x="72" y="0"/>
                        <a:pt x="72" y="0"/>
                      </a:cubicBezTo>
                      <a:cubicBezTo>
                        <a:pt x="77" y="0"/>
                        <a:pt x="77" y="0"/>
                        <a:pt x="77" y="0"/>
                      </a:cubicBezTo>
                      <a:cubicBezTo>
                        <a:pt x="77" y="0"/>
                        <a:pt x="77" y="0"/>
                        <a:pt x="77" y="0"/>
                      </a:cubicBezTo>
                      <a:moveTo>
                        <a:pt x="84" y="0"/>
                      </a:moveTo>
                      <a:cubicBezTo>
                        <a:pt x="82" y="0"/>
                        <a:pt x="82" y="0"/>
                        <a:pt x="82" y="0"/>
                      </a:cubicBezTo>
                      <a:cubicBezTo>
                        <a:pt x="82" y="0"/>
                        <a:pt x="82" y="0"/>
                        <a:pt x="82" y="0"/>
                      </a:cubicBezTo>
                      <a:cubicBezTo>
                        <a:pt x="84" y="0"/>
                        <a:pt x="84" y="0"/>
                        <a:pt x="84" y="0"/>
                      </a:cubicBezTo>
                      <a:cubicBezTo>
                        <a:pt x="84" y="0"/>
                        <a:pt x="84" y="0"/>
                        <a:pt x="84" y="0"/>
                      </a:cubicBezTo>
                      <a:moveTo>
                        <a:pt x="88" y="0"/>
                      </a:moveTo>
                      <a:cubicBezTo>
                        <a:pt x="86" y="0"/>
                        <a:pt x="86" y="0"/>
                        <a:pt x="86" y="0"/>
                      </a:cubicBezTo>
                      <a:cubicBezTo>
                        <a:pt x="86" y="0"/>
                        <a:pt x="86" y="0"/>
                        <a:pt x="86" y="0"/>
                      </a:cubicBezTo>
                      <a:cubicBezTo>
                        <a:pt x="88" y="0"/>
                        <a:pt x="88" y="0"/>
                        <a:pt x="88" y="0"/>
                      </a:cubicBezTo>
                      <a:cubicBezTo>
                        <a:pt x="88" y="0"/>
                        <a:pt x="88" y="0"/>
                        <a:pt x="88" y="0"/>
                      </a:cubicBezTo>
                      <a:moveTo>
                        <a:pt x="98" y="0"/>
                      </a:moveTo>
                      <a:cubicBezTo>
                        <a:pt x="93" y="0"/>
                        <a:pt x="93" y="0"/>
                        <a:pt x="93" y="0"/>
                      </a:cubicBezTo>
                      <a:cubicBezTo>
                        <a:pt x="93" y="0"/>
                        <a:pt x="93" y="0"/>
                        <a:pt x="93" y="0"/>
                      </a:cubicBezTo>
                      <a:cubicBezTo>
                        <a:pt x="98" y="0"/>
                        <a:pt x="98" y="0"/>
                        <a:pt x="98" y="0"/>
                      </a:cubicBezTo>
                      <a:cubicBezTo>
                        <a:pt x="98" y="0"/>
                        <a:pt x="98" y="0"/>
                        <a:pt x="98" y="0"/>
                      </a:cubicBezTo>
                      <a:moveTo>
                        <a:pt x="108" y="0"/>
                      </a:moveTo>
                      <a:cubicBezTo>
                        <a:pt x="103" y="0"/>
                        <a:pt x="103" y="0"/>
                        <a:pt x="103" y="0"/>
                      </a:cubicBezTo>
                      <a:cubicBezTo>
                        <a:pt x="103" y="0"/>
                        <a:pt x="103" y="0"/>
                        <a:pt x="103" y="0"/>
                      </a:cubicBezTo>
                      <a:cubicBezTo>
                        <a:pt x="108" y="0"/>
                        <a:pt x="108" y="0"/>
                        <a:pt x="108" y="0"/>
                      </a:cubicBezTo>
                      <a:cubicBezTo>
                        <a:pt x="108" y="0"/>
                        <a:pt x="108" y="0"/>
                        <a:pt x="108" y="0"/>
                      </a:cubicBezTo>
                      <a:moveTo>
                        <a:pt x="119" y="0"/>
                      </a:moveTo>
                      <a:cubicBezTo>
                        <a:pt x="114" y="0"/>
                        <a:pt x="114" y="0"/>
                        <a:pt x="114" y="0"/>
                      </a:cubicBezTo>
                      <a:cubicBezTo>
                        <a:pt x="114" y="0"/>
                        <a:pt x="114" y="0"/>
                        <a:pt x="114" y="0"/>
                      </a:cubicBezTo>
                      <a:cubicBezTo>
                        <a:pt x="119" y="0"/>
                        <a:pt x="119" y="0"/>
                        <a:pt x="119" y="0"/>
                      </a:cubicBezTo>
                      <a:cubicBezTo>
                        <a:pt x="119" y="0"/>
                        <a:pt x="119" y="0"/>
                        <a:pt x="119" y="0"/>
                      </a:cubicBezTo>
                      <a:moveTo>
                        <a:pt x="126" y="0"/>
                      </a:moveTo>
                      <a:cubicBezTo>
                        <a:pt x="124" y="0"/>
                        <a:pt x="124" y="0"/>
                        <a:pt x="124" y="0"/>
                      </a:cubicBezTo>
                      <a:cubicBezTo>
                        <a:pt x="124" y="0"/>
                        <a:pt x="124" y="0"/>
                        <a:pt x="124" y="0"/>
                      </a:cubicBezTo>
                      <a:cubicBezTo>
                        <a:pt x="126" y="0"/>
                        <a:pt x="126" y="0"/>
                        <a:pt x="126" y="0"/>
                      </a:cubicBezTo>
                      <a:cubicBezTo>
                        <a:pt x="126" y="0"/>
                        <a:pt x="126" y="0"/>
                        <a:pt x="126" y="0"/>
                      </a:cubicBezTo>
                      <a:moveTo>
                        <a:pt x="129" y="0"/>
                      </a:moveTo>
                      <a:cubicBezTo>
                        <a:pt x="128" y="0"/>
                        <a:pt x="128" y="0"/>
                        <a:pt x="128" y="0"/>
                      </a:cubicBezTo>
                      <a:cubicBezTo>
                        <a:pt x="128" y="0"/>
                        <a:pt x="128" y="0"/>
                        <a:pt x="128" y="0"/>
                      </a:cubicBezTo>
                      <a:cubicBezTo>
                        <a:pt x="129" y="0"/>
                        <a:pt x="129" y="0"/>
                        <a:pt x="129" y="0"/>
                      </a:cubicBezTo>
                      <a:cubicBezTo>
                        <a:pt x="129" y="0"/>
                        <a:pt x="129" y="0"/>
                        <a:pt x="129" y="0"/>
                      </a:cubicBezTo>
                      <a:moveTo>
                        <a:pt x="140" y="0"/>
                      </a:moveTo>
                      <a:cubicBezTo>
                        <a:pt x="134" y="0"/>
                        <a:pt x="134" y="0"/>
                        <a:pt x="134" y="0"/>
                      </a:cubicBezTo>
                      <a:cubicBezTo>
                        <a:pt x="134" y="0"/>
                        <a:pt x="134" y="0"/>
                        <a:pt x="134" y="0"/>
                      </a:cubicBezTo>
                      <a:cubicBezTo>
                        <a:pt x="140" y="0"/>
                        <a:pt x="140" y="0"/>
                        <a:pt x="140" y="0"/>
                      </a:cubicBezTo>
                      <a:cubicBezTo>
                        <a:pt x="140" y="0"/>
                        <a:pt x="140" y="0"/>
                        <a:pt x="140" y="0"/>
                      </a:cubicBezTo>
                      <a:moveTo>
                        <a:pt x="150" y="0"/>
                      </a:moveTo>
                      <a:cubicBezTo>
                        <a:pt x="145" y="0"/>
                        <a:pt x="145" y="0"/>
                        <a:pt x="145" y="0"/>
                      </a:cubicBezTo>
                      <a:cubicBezTo>
                        <a:pt x="145" y="0"/>
                        <a:pt x="145" y="0"/>
                        <a:pt x="145" y="0"/>
                      </a:cubicBezTo>
                      <a:cubicBezTo>
                        <a:pt x="150" y="0"/>
                        <a:pt x="150" y="0"/>
                        <a:pt x="150" y="0"/>
                      </a:cubicBezTo>
                      <a:cubicBezTo>
                        <a:pt x="150" y="0"/>
                        <a:pt x="150" y="0"/>
                        <a:pt x="150" y="0"/>
                      </a:cubicBezTo>
                      <a:moveTo>
                        <a:pt x="160" y="0"/>
                      </a:moveTo>
                      <a:cubicBezTo>
                        <a:pt x="155" y="0"/>
                        <a:pt x="155" y="0"/>
                        <a:pt x="155" y="0"/>
                      </a:cubicBezTo>
                      <a:cubicBezTo>
                        <a:pt x="155" y="0"/>
                        <a:pt x="155" y="0"/>
                        <a:pt x="155" y="0"/>
                      </a:cubicBezTo>
                      <a:cubicBezTo>
                        <a:pt x="160" y="0"/>
                        <a:pt x="160" y="0"/>
                        <a:pt x="160" y="0"/>
                      </a:cubicBezTo>
                      <a:cubicBezTo>
                        <a:pt x="160" y="0"/>
                        <a:pt x="160" y="0"/>
                        <a:pt x="160" y="0"/>
                      </a:cubicBezTo>
                      <a:moveTo>
                        <a:pt x="167" y="0"/>
                      </a:moveTo>
                      <a:cubicBezTo>
                        <a:pt x="166" y="0"/>
                        <a:pt x="166" y="0"/>
                        <a:pt x="166" y="0"/>
                      </a:cubicBezTo>
                      <a:cubicBezTo>
                        <a:pt x="166" y="0"/>
                        <a:pt x="166" y="0"/>
                        <a:pt x="166" y="0"/>
                      </a:cubicBezTo>
                      <a:cubicBezTo>
                        <a:pt x="167" y="0"/>
                        <a:pt x="167" y="0"/>
                        <a:pt x="167" y="0"/>
                      </a:cubicBezTo>
                      <a:cubicBezTo>
                        <a:pt x="167" y="0"/>
                        <a:pt x="167" y="0"/>
                        <a:pt x="167"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5" name="Freeform 25"/>
                <p:cNvSpPr>
                  <a:spLocks noEditPoints="1"/>
                </p:cNvSpPr>
                <p:nvPr/>
              </p:nvSpPr>
              <p:spPr bwMode="auto">
                <a:xfrm>
                  <a:off x="-2903" y="3354"/>
                  <a:ext cx="287" cy="2"/>
                </a:xfrm>
                <a:custGeom>
                  <a:avLst/>
                  <a:gdLst/>
                  <a:ahLst/>
                  <a:cxnLst>
                    <a:cxn ang="0">
                      <a:pos x="0" y="0"/>
                    </a:cxn>
                    <a:cxn ang="0">
                      <a:pos x="0" y="0"/>
                    </a:cxn>
                    <a:cxn ang="0">
                      <a:pos x="0" y="1"/>
                    </a:cxn>
                    <a:cxn ang="0">
                      <a:pos x="0" y="1"/>
                    </a:cxn>
                    <a:cxn ang="0">
                      <a:pos x="0" y="0"/>
                    </a:cxn>
                    <a:cxn ang="0">
                      <a:pos x="121" y="0"/>
                    </a:cxn>
                    <a:cxn ang="0">
                      <a:pos x="120" y="0"/>
                    </a:cxn>
                    <a:cxn ang="0">
                      <a:pos x="120" y="1"/>
                    </a:cxn>
                    <a:cxn ang="0">
                      <a:pos x="120" y="1"/>
                    </a:cxn>
                    <a:cxn ang="0">
                      <a:pos x="121" y="0"/>
                    </a:cxn>
                  </a:cxnLst>
                  <a:rect l="0" t="0" r="r" b="b"/>
                  <a:pathLst>
                    <a:path w="121" h="1">
                      <a:moveTo>
                        <a:pt x="0" y="0"/>
                      </a:moveTo>
                      <a:cubicBezTo>
                        <a:pt x="0" y="0"/>
                        <a:pt x="0" y="0"/>
                        <a:pt x="0" y="0"/>
                      </a:cubicBezTo>
                      <a:cubicBezTo>
                        <a:pt x="0" y="1"/>
                        <a:pt x="0" y="1"/>
                        <a:pt x="0" y="1"/>
                      </a:cubicBezTo>
                      <a:cubicBezTo>
                        <a:pt x="0" y="1"/>
                        <a:pt x="0" y="1"/>
                        <a:pt x="0" y="1"/>
                      </a:cubicBezTo>
                      <a:cubicBezTo>
                        <a:pt x="0" y="0"/>
                        <a:pt x="0" y="0"/>
                        <a:pt x="0" y="0"/>
                      </a:cubicBezTo>
                      <a:moveTo>
                        <a:pt x="121" y="0"/>
                      </a:moveTo>
                      <a:cubicBezTo>
                        <a:pt x="120" y="0"/>
                        <a:pt x="120" y="0"/>
                        <a:pt x="120" y="0"/>
                      </a:cubicBezTo>
                      <a:cubicBezTo>
                        <a:pt x="120" y="1"/>
                        <a:pt x="120" y="1"/>
                        <a:pt x="120" y="1"/>
                      </a:cubicBezTo>
                      <a:cubicBezTo>
                        <a:pt x="120" y="1"/>
                        <a:pt x="120" y="1"/>
                        <a:pt x="120" y="1"/>
                      </a:cubicBezTo>
                      <a:cubicBezTo>
                        <a:pt x="120" y="1"/>
                        <a:pt x="120" y="1"/>
                        <a:pt x="12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6" name="Freeform 26"/>
                <p:cNvSpPr>
                  <a:spLocks noEditPoints="1"/>
                </p:cNvSpPr>
                <p:nvPr/>
              </p:nvSpPr>
              <p:spPr bwMode="auto">
                <a:xfrm>
                  <a:off x="-2020" y="3354"/>
                  <a:ext cx="85" cy="2"/>
                </a:xfrm>
                <a:custGeom>
                  <a:avLst/>
                  <a:gdLst/>
                  <a:ahLst/>
                  <a:cxnLst>
                    <a:cxn ang="0">
                      <a:pos x="0" y="0"/>
                    </a:cxn>
                    <a:cxn ang="0">
                      <a:pos x="0" y="0"/>
                    </a:cxn>
                    <a:cxn ang="0">
                      <a:pos x="0" y="1"/>
                    </a:cxn>
                    <a:cxn ang="0">
                      <a:pos x="0" y="1"/>
                    </a:cxn>
                    <a:cxn ang="0">
                      <a:pos x="0" y="0"/>
                    </a:cxn>
                    <a:cxn ang="0">
                      <a:pos x="36" y="0"/>
                    </a:cxn>
                    <a:cxn ang="0">
                      <a:pos x="36" y="0"/>
                    </a:cxn>
                    <a:cxn ang="0">
                      <a:pos x="36" y="0"/>
                    </a:cxn>
                    <a:cxn ang="0">
                      <a:pos x="36" y="0"/>
                    </a:cxn>
                  </a:cxnLst>
                  <a:rect l="0" t="0" r="r" b="b"/>
                  <a:pathLst>
                    <a:path w="36" h="1">
                      <a:moveTo>
                        <a:pt x="0" y="0"/>
                      </a:moveTo>
                      <a:cubicBezTo>
                        <a:pt x="0" y="0"/>
                        <a:pt x="0" y="0"/>
                        <a:pt x="0" y="0"/>
                      </a:cubicBezTo>
                      <a:cubicBezTo>
                        <a:pt x="0" y="1"/>
                        <a:pt x="0" y="1"/>
                        <a:pt x="0" y="1"/>
                      </a:cubicBezTo>
                      <a:cubicBezTo>
                        <a:pt x="0" y="1"/>
                        <a:pt x="0" y="1"/>
                        <a:pt x="0" y="1"/>
                      </a:cubicBezTo>
                      <a:cubicBezTo>
                        <a:pt x="0" y="0"/>
                        <a:pt x="0" y="0"/>
                        <a:pt x="0" y="0"/>
                      </a:cubicBezTo>
                      <a:moveTo>
                        <a:pt x="36" y="0"/>
                      </a:moveTo>
                      <a:cubicBezTo>
                        <a:pt x="36" y="0"/>
                        <a:pt x="36" y="0"/>
                        <a:pt x="36" y="0"/>
                      </a:cubicBezTo>
                      <a:cubicBezTo>
                        <a:pt x="36" y="0"/>
                        <a:pt x="36" y="0"/>
                        <a:pt x="36" y="0"/>
                      </a:cubicBezTo>
                      <a:cubicBezTo>
                        <a:pt x="36" y="0"/>
                        <a:pt x="36" y="0"/>
                        <a:pt x="36"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7" name="Freeform 27"/>
                <p:cNvSpPr>
                  <a:spLocks/>
                </p:cNvSpPr>
                <p:nvPr/>
              </p:nvSpPr>
              <p:spPr bwMode="auto">
                <a:xfrm>
                  <a:off x="-912" y="3354"/>
                  <a:ext cx="2" cy="2"/>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8" name="Freeform 28"/>
                <p:cNvSpPr>
                  <a:spLocks/>
                </p:cNvSpPr>
                <p:nvPr/>
              </p:nvSpPr>
              <p:spPr bwMode="auto">
                <a:xfrm>
                  <a:off x="-808" y="3356"/>
                  <a:ext cx="2" cy="1"/>
                </a:xfrm>
                <a:custGeom>
                  <a:avLst/>
                  <a:gdLst/>
                  <a:ahLst/>
                  <a:cxnLst>
                    <a:cxn ang="0">
                      <a:pos x="1" y="0"/>
                    </a:cxn>
                    <a:cxn ang="0">
                      <a:pos x="0" y="0"/>
                    </a:cxn>
                    <a:cxn ang="0">
                      <a:pos x="1" y="0"/>
                    </a:cxn>
                    <a:cxn ang="0">
                      <a:pos x="1" y="0"/>
                    </a:cxn>
                  </a:cxnLst>
                  <a:rect l="0" t="0" r="r" b="b"/>
                  <a:pathLst>
                    <a:path w="1">
                      <a:moveTo>
                        <a:pt x="1" y="0"/>
                      </a:moveTo>
                      <a:cubicBezTo>
                        <a:pt x="0" y="0"/>
                        <a:pt x="0" y="0"/>
                        <a:pt x="0" y="0"/>
                      </a:cubicBezTo>
                      <a:cubicBezTo>
                        <a:pt x="1" y="0"/>
                        <a:pt x="1" y="0"/>
                        <a:pt x="1" y="0"/>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9" name="Freeform 29"/>
                <p:cNvSpPr>
                  <a:spLocks/>
                </p:cNvSpPr>
                <p:nvPr/>
              </p:nvSpPr>
              <p:spPr bwMode="auto">
                <a:xfrm>
                  <a:off x="-1049" y="2498"/>
                  <a:ext cx="4"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0" name="Freeform 30"/>
                <p:cNvSpPr>
                  <a:spLocks/>
                </p:cNvSpPr>
                <p:nvPr/>
              </p:nvSpPr>
              <p:spPr bwMode="auto">
                <a:xfrm>
                  <a:off x="-1104" y="2256"/>
                  <a:ext cx="7" cy="3"/>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0"/>
                        <a:pt x="0" y="0"/>
                        <a:pt x="0" y="1"/>
                      </a:cubicBezTo>
                      <a:cubicBezTo>
                        <a:pt x="3" y="1"/>
                        <a:pt x="3" y="1"/>
                        <a:pt x="3"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1" name="Freeform 31"/>
                <p:cNvSpPr>
                  <a:spLocks/>
                </p:cNvSpPr>
                <p:nvPr/>
              </p:nvSpPr>
              <p:spPr bwMode="auto">
                <a:xfrm>
                  <a:off x="-2382" y="1986"/>
                  <a:ext cx="92" cy="270"/>
                </a:xfrm>
                <a:custGeom>
                  <a:avLst/>
                  <a:gdLst/>
                  <a:ahLst/>
                  <a:cxnLst>
                    <a:cxn ang="0">
                      <a:pos x="39" y="0"/>
                    </a:cxn>
                    <a:cxn ang="0">
                      <a:pos x="37" y="0"/>
                    </a:cxn>
                    <a:cxn ang="0">
                      <a:pos x="35" y="5"/>
                    </a:cxn>
                    <a:cxn ang="0">
                      <a:pos x="0" y="114"/>
                    </a:cxn>
                    <a:cxn ang="0">
                      <a:pos x="2" y="114"/>
                    </a:cxn>
                    <a:cxn ang="0">
                      <a:pos x="5" y="101"/>
                    </a:cxn>
                    <a:cxn ang="0">
                      <a:pos x="5" y="101"/>
                    </a:cxn>
                    <a:cxn ang="0">
                      <a:pos x="5" y="100"/>
                    </a:cxn>
                    <a:cxn ang="0">
                      <a:pos x="6" y="100"/>
                    </a:cxn>
                    <a:cxn ang="0">
                      <a:pos x="12" y="77"/>
                    </a:cxn>
                    <a:cxn ang="0">
                      <a:pos x="29" y="26"/>
                    </a:cxn>
                    <a:cxn ang="0">
                      <a:pos x="35" y="11"/>
                    </a:cxn>
                    <a:cxn ang="0">
                      <a:pos x="37" y="6"/>
                    </a:cxn>
                    <a:cxn ang="0">
                      <a:pos x="37" y="6"/>
                    </a:cxn>
                    <a:cxn ang="0">
                      <a:pos x="37" y="6"/>
                    </a:cxn>
                    <a:cxn ang="0">
                      <a:pos x="39" y="0"/>
                    </a:cxn>
                  </a:cxnLst>
                  <a:rect l="0" t="0" r="r" b="b"/>
                  <a:pathLst>
                    <a:path w="39" h="114">
                      <a:moveTo>
                        <a:pt x="39" y="0"/>
                      </a:moveTo>
                      <a:cubicBezTo>
                        <a:pt x="37" y="0"/>
                        <a:pt x="37" y="0"/>
                        <a:pt x="37" y="0"/>
                      </a:cubicBezTo>
                      <a:cubicBezTo>
                        <a:pt x="36" y="1"/>
                        <a:pt x="36" y="3"/>
                        <a:pt x="35" y="5"/>
                      </a:cubicBezTo>
                      <a:cubicBezTo>
                        <a:pt x="34" y="6"/>
                        <a:pt x="15" y="54"/>
                        <a:pt x="0" y="114"/>
                      </a:cubicBezTo>
                      <a:cubicBezTo>
                        <a:pt x="2" y="114"/>
                        <a:pt x="2" y="114"/>
                        <a:pt x="2" y="114"/>
                      </a:cubicBezTo>
                      <a:cubicBezTo>
                        <a:pt x="3" y="109"/>
                        <a:pt x="4" y="105"/>
                        <a:pt x="5" y="101"/>
                      </a:cubicBezTo>
                      <a:cubicBezTo>
                        <a:pt x="5" y="101"/>
                        <a:pt x="5" y="101"/>
                        <a:pt x="5" y="101"/>
                      </a:cubicBezTo>
                      <a:cubicBezTo>
                        <a:pt x="5" y="100"/>
                        <a:pt x="5" y="100"/>
                        <a:pt x="5" y="100"/>
                      </a:cubicBezTo>
                      <a:cubicBezTo>
                        <a:pt x="6" y="100"/>
                        <a:pt x="6" y="100"/>
                        <a:pt x="6" y="100"/>
                      </a:cubicBezTo>
                      <a:cubicBezTo>
                        <a:pt x="8" y="92"/>
                        <a:pt x="10" y="85"/>
                        <a:pt x="12" y="77"/>
                      </a:cubicBezTo>
                      <a:cubicBezTo>
                        <a:pt x="18" y="56"/>
                        <a:pt x="24" y="38"/>
                        <a:pt x="29" y="26"/>
                      </a:cubicBezTo>
                      <a:cubicBezTo>
                        <a:pt x="31" y="19"/>
                        <a:pt x="33" y="14"/>
                        <a:pt x="35" y="11"/>
                      </a:cubicBezTo>
                      <a:cubicBezTo>
                        <a:pt x="36" y="7"/>
                        <a:pt x="37" y="6"/>
                        <a:pt x="37" y="6"/>
                      </a:cubicBezTo>
                      <a:cubicBezTo>
                        <a:pt x="37" y="6"/>
                        <a:pt x="37" y="6"/>
                        <a:pt x="37" y="6"/>
                      </a:cubicBezTo>
                      <a:cubicBezTo>
                        <a:pt x="37" y="6"/>
                        <a:pt x="37" y="6"/>
                        <a:pt x="37" y="6"/>
                      </a:cubicBezTo>
                      <a:cubicBezTo>
                        <a:pt x="38" y="3"/>
                        <a:pt x="38" y="2"/>
                        <a:pt x="39"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2" name="Freeform 32"/>
                <p:cNvSpPr>
                  <a:spLocks/>
                </p:cNvSpPr>
                <p:nvPr/>
              </p:nvSpPr>
              <p:spPr bwMode="auto">
                <a:xfrm>
                  <a:off x="-2370" y="2223"/>
                  <a:ext cx="2" cy="3"/>
                </a:xfrm>
                <a:custGeom>
                  <a:avLst/>
                  <a:gdLst/>
                  <a:ahLst/>
                  <a:cxnLst>
                    <a:cxn ang="0">
                      <a:pos x="1" y="0"/>
                    </a:cxn>
                    <a:cxn ang="0">
                      <a:pos x="0" y="0"/>
                    </a:cxn>
                    <a:cxn ang="0">
                      <a:pos x="0" y="1"/>
                    </a:cxn>
                    <a:cxn ang="0">
                      <a:pos x="0" y="1"/>
                    </a:cxn>
                    <a:cxn ang="0">
                      <a:pos x="1" y="0"/>
                    </a:cxn>
                  </a:cxnLst>
                  <a:rect l="0" t="0" r="r" b="b"/>
                  <a:pathLst>
                    <a:path w="1" h="1">
                      <a:moveTo>
                        <a:pt x="1" y="0"/>
                      </a:moveTo>
                      <a:cubicBezTo>
                        <a:pt x="0" y="0"/>
                        <a:pt x="0" y="0"/>
                        <a:pt x="0" y="0"/>
                      </a:cubicBezTo>
                      <a:cubicBezTo>
                        <a:pt x="0" y="1"/>
                        <a:pt x="0" y="1"/>
                        <a:pt x="0" y="1"/>
                      </a:cubicBezTo>
                      <a:cubicBezTo>
                        <a:pt x="0" y="1"/>
                        <a:pt x="0" y="1"/>
                        <a:pt x="0" y="1"/>
                      </a:cubicBezTo>
                      <a:cubicBezTo>
                        <a:pt x="0" y="0"/>
                        <a:pt x="0"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3" name="Freeform 33"/>
                <p:cNvSpPr>
                  <a:spLocks noEditPoints="1"/>
                </p:cNvSpPr>
                <p:nvPr/>
              </p:nvSpPr>
              <p:spPr bwMode="auto">
                <a:xfrm>
                  <a:off x="-2417" y="1522"/>
                  <a:ext cx="416" cy="1054"/>
                </a:xfrm>
                <a:custGeom>
                  <a:avLst/>
                  <a:gdLst/>
                  <a:ahLst/>
                  <a:cxnLst>
                    <a:cxn ang="0">
                      <a:pos x="2" y="413"/>
                    </a:cxn>
                    <a:cxn ang="0">
                      <a:pos x="0" y="413"/>
                    </a:cxn>
                    <a:cxn ang="0">
                      <a:pos x="0" y="421"/>
                    </a:cxn>
                    <a:cxn ang="0">
                      <a:pos x="1" y="445"/>
                    </a:cxn>
                    <a:cxn ang="0">
                      <a:pos x="1" y="445"/>
                    </a:cxn>
                    <a:cxn ang="0">
                      <a:pos x="1" y="445"/>
                    </a:cxn>
                    <a:cxn ang="0">
                      <a:pos x="2" y="445"/>
                    </a:cxn>
                    <a:cxn ang="0">
                      <a:pos x="3" y="445"/>
                    </a:cxn>
                    <a:cxn ang="0">
                      <a:pos x="2" y="421"/>
                    </a:cxn>
                    <a:cxn ang="0">
                      <a:pos x="2" y="413"/>
                    </a:cxn>
                    <a:cxn ang="0">
                      <a:pos x="17" y="311"/>
                    </a:cxn>
                    <a:cxn ang="0">
                      <a:pos x="15" y="311"/>
                    </a:cxn>
                    <a:cxn ang="0">
                      <a:pos x="0" y="412"/>
                    </a:cxn>
                    <a:cxn ang="0">
                      <a:pos x="2" y="412"/>
                    </a:cxn>
                    <a:cxn ang="0">
                      <a:pos x="17" y="311"/>
                    </a:cxn>
                    <a:cxn ang="0">
                      <a:pos x="89" y="99"/>
                    </a:cxn>
                    <a:cxn ang="0">
                      <a:pos x="87" y="99"/>
                    </a:cxn>
                    <a:cxn ang="0">
                      <a:pos x="68" y="147"/>
                    </a:cxn>
                    <a:cxn ang="0">
                      <a:pos x="52" y="195"/>
                    </a:cxn>
                    <a:cxn ang="0">
                      <a:pos x="54" y="195"/>
                    </a:cxn>
                    <a:cxn ang="0">
                      <a:pos x="70" y="147"/>
                    </a:cxn>
                    <a:cxn ang="0">
                      <a:pos x="89" y="99"/>
                    </a:cxn>
                    <a:cxn ang="0">
                      <a:pos x="175" y="0"/>
                    </a:cxn>
                    <a:cxn ang="0">
                      <a:pos x="175" y="0"/>
                    </a:cxn>
                    <a:cxn ang="0">
                      <a:pos x="88" y="97"/>
                    </a:cxn>
                    <a:cxn ang="0">
                      <a:pos x="87" y="98"/>
                    </a:cxn>
                    <a:cxn ang="0">
                      <a:pos x="90" y="98"/>
                    </a:cxn>
                    <a:cxn ang="0">
                      <a:pos x="90" y="98"/>
                    </a:cxn>
                    <a:cxn ang="0">
                      <a:pos x="141" y="29"/>
                    </a:cxn>
                    <a:cxn ang="0">
                      <a:pos x="165" y="9"/>
                    </a:cxn>
                    <a:cxn ang="0">
                      <a:pos x="173" y="4"/>
                    </a:cxn>
                    <a:cxn ang="0">
                      <a:pos x="176" y="2"/>
                    </a:cxn>
                    <a:cxn ang="0">
                      <a:pos x="175" y="0"/>
                    </a:cxn>
                  </a:cxnLst>
                  <a:rect l="0" t="0" r="r" b="b"/>
                  <a:pathLst>
                    <a:path w="176" h="445">
                      <a:moveTo>
                        <a:pt x="2" y="413"/>
                      </a:moveTo>
                      <a:cubicBezTo>
                        <a:pt x="0" y="413"/>
                        <a:pt x="0" y="413"/>
                        <a:pt x="0" y="413"/>
                      </a:cubicBezTo>
                      <a:cubicBezTo>
                        <a:pt x="0" y="415"/>
                        <a:pt x="0" y="418"/>
                        <a:pt x="0" y="421"/>
                      </a:cubicBezTo>
                      <a:cubicBezTo>
                        <a:pt x="0" y="429"/>
                        <a:pt x="0" y="437"/>
                        <a:pt x="1" y="445"/>
                      </a:cubicBezTo>
                      <a:cubicBezTo>
                        <a:pt x="1" y="445"/>
                        <a:pt x="1" y="445"/>
                        <a:pt x="1" y="445"/>
                      </a:cubicBezTo>
                      <a:cubicBezTo>
                        <a:pt x="1" y="445"/>
                        <a:pt x="1" y="445"/>
                        <a:pt x="1" y="445"/>
                      </a:cubicBezTo>
                      <a:cubicBezTo>
                        <a:pt x="2" y="445"/>
                        <a:pt x="2" y="445"/>
                        <a:pt x="2" y="445"/>
                      </a:cubicBezTo>
                      <a:cubicBezTo>
                        <a:pt x="3" y="445"/>
                        <a:pt x="3" y="445"/>
                        <a:pt x="3" y="445"/>
                      </a:cubicBezTo>
                      <a:cubicBezTo>
                        <a:pt x="2" y="437"/>
                        <a:pt x="2" y="429"/>
                        <a:pt x="2" y="421"/>
                      </a:cubicBezTo>
                      <a:cubicBezTo>
                        <a:pt x="2" y="418"/>
                        <a:pt x="2" y="415"/>
                        <a:pt x="2" y="413"/>
                      </a:cubicBezTo>
                      <a:moveTo>
                        <a:pt x="17" y="311"/>
                      </a:moveTo>
                      <a:cubicBezTo>
                        <a:pt x="15" y="311"/>
                        <a:pt x="15" y="311"/>
                        <a:pt x="15" y="311"/>
                      </a:cubicBezTo>
                      <a:cubicBezTo>
                        <a:pt x="7" y="343"/>
                        <a:pt x="1" y="378"/>
                        <a:pt x="0" y="412"/>
                      </a:cubicBezTo>
                      <a:cubicBezTo>
                        <a:pt x="2" y="412"/>
                        <a:pt x="2" y="412"/>
                        <a:pt x="2" y="412"/>
                      </a:cubicBezTo>
                      <a:cubicBezTo>
                        <a:pt x="3" y="378"/>
                        <a:pt x="9" y="343"/>
                        <a:pt x="17" y="311"/>
                      </a:cubicBezTo>
                      <a:moveTo>
                        <a:pt x="89" y="99"/>
                      </a:moveTo>
                      <a:cubicBezTo>
                        <a:pt x="87" y="99"/>
                        <a:pt x="87" y="99"/>
                        <a:pt x="87" y="99"/>
                      </a:cubicBezTo>
                      <a:cubicBezTo>
                        <a:pt x="77" y="125"/>
                        <a:pt x="72" y="135"/>
                        <a:pt x="68" y="147"/>
                      </a:cubicBezTo>
                      <a:cubicBezTo>
                        <a:pt x="64" y="157"/>
                        <a:pt x="60" y="168"/>
                        <a:pt x="52" y="195"/>
                      </a:cubicBezTo>
                      <a:cubicBezTo>
                        <a:pt x="54" y="195"/>
                        <a:pt x="54" y="195"/>
                        <a:pt x="54" y="195"/>
                      </a:cubicBezTo>
                      <a:cubicBezTo>
                        <a:pt x="62" y="169"/>
                        <a:pt x="65" y="158"/>
                        <a:pt x="70" y="147"/>
                      </a:cubicBezTo>
                      <a:cubicBezTo>
                        <a:pt x="74" y="136"/>
                        <a:pt x="79" y="126"/>
                        <a:pt x="89" y="99"/>
                      </a:cubicBezTo>
                      <a:moveTo>
                        <a:pt x="175" y="0"/>
                      </a:moveTo>
                      <a:cubicBezTo>
                        <a:pt x="175" y="0"/>
                        <a:pt x="175" y="0"/>
                        <a:pt x="175" y="0"/>
                      </a:cubicBezTo>
                      <a:cubicBezTo>
                        <a:pt x="170" y="3"/>
                        <a:pt x="108" y="43"/>
                        <a:pt x="88" y="97"/>
                      </a:cubicBezTo>
                      <a:cubicBezTo>
                        <a:pt x="88" y="97"/>
                        <a:pt x="88" y="98"/>
                        <a:pt x="87" y="98"/>
                      </a:cubicBezTo>
                      <a:cubicBezTo>
                        <a:pt x="90" y="98"/>
                        <a:pt x="90" y="98"/>
                        <a:pt x="90" y="98"/>
                      </a:cubicBezTo>
                      <a:cubicBezTo>
                        <a:pt x="90" y="98"/>
                        <a:pt x="90" y="98"/>
                        <a:pt x="90" y="98"/>
                      </a:cubicBezTo>
                      <a:cubicBezTo>
                        <a:pt x="100" y="70"/>
                        <a:pt x="121" y="46"/>
                        <a:pt x="141" y="29"/>
                      </a:cubicBezTo>
                      <a:cubicBezTo>
                        <a:pt x="150" y="21"/>
                        <a:pt x="159" y="14"/>
                        <a:pt x="165" y="9"/>
                      </a:cubicBezTo>
                      <a:cubicBezTo>
                        <a:pt x="169" y="7"/>
                        <a:pt x="171" y="5"/>
                        <a:pt x="173" y="4"/>
                      </a:cubicBezTo>
                      <a:cubicBezTo>
                        <a:pt x="175" y="2"/>
                        <a:pt x="176" y="2"/>
                        <a:pt x="176" y="2"/>
                      </a:cubicBezTo>
                      <a:cubicBezTo>
                        <a:pt x="175" y="0"/>
                        <a:pt x="175" y="0"/>
                        <a:pt x="175"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4" name="Freeform 34"/>
                <p:cNvSpPr>
                  <a:spLocks/>
                </p:cNvSpPr>
                <p:nvPr/>
              </p:nvSpPr>
              <p:spPr bwMode="auto">
                <a:xfrm>
                  <a:off x="-2211" y="1754"/>
                  <a:ext cx="7" cy="2"/>
                </a:xfrm>
                <a:custGeom>
                  <a:avLst/>
                  <a:gdLst/>
                  <a:ahLst/>
                  <a:cxnLst>
                    <a:cxn ang="0">
                      <a:pos x="3" y="0"/>
                    </a:cxn>
                    <a:cxn ang="0">
                      <a:pos x="0" y="0"/>
                    </a:cxn>
                    <a:cxn ang="0">
                      <a:pos x="0" y="1"/>
                    </a:cxn>
                    <a:cxn ang="0">
                      <a:pos x="2" y="1"/>
                    </a:cxn>
                    <a:cxn ang="0">
                      <a:pos x="3" y="0"/>
                    </a:cxn>
                  </a:cxnLst>
                  <a:rect l="0" t="0" r="r" b="b"/>
                  <a:pathLst>
                    <a:path w="3" h="1">
                      <a:moveTo>
                        <a:pt x="3" y="0"/>
                      </a:moveTo>
                      <a:cubicBezTo>
                        <a:pt x="0" y="0"/>
                        <a:pt x="0" y="0"/>
                        <a:pt x="0" y="0"/>
                      </a:cubicBezTo>
                      <a:cubicBezTo>
                        <a:pt x="0" y="1"/>
                        <a:pt x="0" y="1"/>
                        <a:pt x="0" y="1"/>
                      </a:cubicBezTo>
                      <a:cubicBezTo>
                        <a:pt x="2" y="1"/>
                        <a:pt x="2" y="1"/>
                        <a:pt x="2" y="1"/>
                      </a:cubicBezTo>
                      <a:cubicBezTo>
                        <a:pt x="2" y="1"/>
                        <a:pt x="2"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5" name="Freeform 35"/>
                <p:cNvSpPr>
                  <a:spLocks/>
                </p:cNvSpPr>
                <p:nvPr/>
              </p:nvSpPr>
              <p:spPr bwMode="auto">
                <a:xfrm>
                  <a:off x="-2417" y="2498"/>
                  <a:ext cx="4"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6" name="Freeform 36"/>
                <p:cNvSpPr>
                  <a:spLocks/>
                </p:cNvSpPr>
                <p:nvPr/>
              </p:nvSpPr>
              <p:spPr bwMode="auto">
                <a:xfrm>
                  <a:off x="-2382"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7" name="Freeform 37"/>
                <p:cNvSpPr>
                  <a:spLocks noEditPoints="1"/>
                </p:cNvSpPr>
                <p:nvPr/>
              </p:nvSpPr>
              <p:spPr bwMode="auto">
                <a:xfrm>
                  <a:off x="-2202" y="1986"/>
                  <a:ext cx="54" cy="270"/>
                </a:xfrm>
                <a:custGeom>
                  <a:avLst/>
                  <a:gdLst/>
                  <a:ahLst/>
                  <a:cxnLst>
                    <a:cxn ang="0">
                      <a:pos x="2" y="101"/>
                    </a:cxn>
                    <a:cxn ang="0">
                      <a:pos x="0" y="114"/>
                    </a:cxn>
                    <a:cxn ang="0">
                      <a:pos x="2" y="114"/>
                    </a:cxn>
                    <a:cxn ang="0">
                      <a:pos x="3" y="101"/>
                    </a:cxn>
                    <a:cxn ang="0">
                      <a:pos x="2" y="101"/>
                    </a:cxn>
                    <a:cxn ang="0">
                      <a:pos x="2" y="101"/>
                    </a:cxn>
                    <a:cxn ang="0">
                      <a:pos x="23" y="0"/>
                    </a:cxn>
                    <a:cxn ang="0">
                      <a:pos x="20" y="0"/>
                    </a:cxn>
                    <a:cxn ang="0">
                      <a:pos x="2" y="100"/>
                    </a:cxn>
                    <a:cxn ang="0">
                      <a:pos x="4" y="100"/>
                    </a:cxn>
                    <a:cxn ang="0">
                      <a:pos x="23" y="0"/>
                    </a:cxn>
                  </a:cxnLst>
                  <a:rect l="0" t="0" r="r" b="b"/>
                  <a:pathLst>
                    <a:path w="23" h="114">
                      <a:moveTo>
                        <a:pt x="2" y="101"/>
                      </a:moveTo>
                      <a:cubicBezTo>
                        <a:pt x="1" y="105"/>
                        <a:pt x="0" y="109"/>
                        <a:pt x="0" y="114"/>
                      </a:cubicBezTo>
                      <a:cubicBezTo>
                        <a:pt x="2" y="114"/>
                        <a:pt x="2" y="114"/>
                        <a:pt x="2" y="114"/>
                      </a:cubicBezTo>
                      <a:cubicBezTo>
                        <a:pt x="2" y="109"/>
                        <a:pt x="3" y="105"/>
                        <a:pt x="3" y="101"/>
                      </a:cubicBezTo>
                      <a:cubicBezTo>
                        <a:pt x="2" y="101"/>
                        <a:pt x="2" y="101"/>
                        <a:pt x="2" y="101"/>
                      </a:cubicBezTo>
                      <a:cubicBezTo>
                        <a:pt x="2" y="101"/>
                        <a:pt x="2" y="101"/>
                        <a:pt x="2" y="101"/>
                      </a:cubicBezTo>
                      <a:moveTo>
                        <a:pt x="23" y="0"/>
                      </a:moveTo>
                      <a:cubicBezTo>
                        <a:pt x="20" y="0"/>
                        <a:pt x="20" y="0"/>
                        <a:pt x="20" y="0"/>
                      </a:cubicBezTo>
                      <a:cubicBezTo>
                        <a:pt x="13" y="34"/>
                        <a:pt x="7" y="65"/>
                        <a:pt x="2" y="100"/>
                      </a:cubicBezTo>
                      <a:cubicBezTo>
                        <a:pt x="4" y="100"/>
                        <a:pt x="4" y="100"/>
                        <a:pt x="4" y="100"/>
                      </a:cubicBezTo>
                      <a:cubicBezTo>
                        <a:pt x="9" y="65"/>
                        <a:pt x="15" y="34"/>
                        <a:pt x="2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8" name="Freeform 38"/>
                <p:cNvSpPr>
                  <a:spLocks/>
                </p:cNvSpPr>
                <p:nvPr/>
              </p:nvSpPr>
              <p:spPr bwMode="auto">
                <a:xfrm>
                  <a:off x="-2197" y="2223"/>
                  <a:ext cx="4" cy="3"/>
                </a:xfrm>
                <a:custGeom>
                  <a:avLst/>
                  <a:gdLst/>
                  <a:ahLst/>
                  <a:cxnLst>
                    <a:cxn ang="0">
                      <a:pos x="2" y="0"/>
                    </a:cxn>
                    <a:cxn ang="0">
                      <a:pos x="0" y="0"/>
                    </a:cxn>
                    <a:cxn ang="0">
                      <a:pos x="0" y="1"/>
                    </a:cxn>
                    <a:cxn ang="0">
                      <a:pos x="0" y="1"/>
                    </a:cxn>
                    <a:cxn ang="0">
                      <a:pos x="1" y="1"/>
                    </a:cxn>
                    <a:cxn ang="0">
                      <a:pos x="2" y="0"/>
                    </a:cxn>
                  </a:cxnLst>
                  <a:rect l="0" t="0" r="r" b="b"/>
                  <a:pathLst>
                    <a:path w="2" h="1">
                      <a:moveTo>
                        <a:pt x="2" y="0"/>
                      </a:moveTo>
                      <a:cubicBezTo>
                        <a:pt x="0" y="0"/>
                        <a:pt x="0" y="0"/>
                        <a:pt x="0" y="0"/>
                      </a:cubicBezTo>
                      <a:cubicBezTo>
                        <a:pt x="0" y="0"/>
                        <a:pt x="0" y="0"/>
                        <a:pt x="0" y="1"/>
                      </a:cubicBezTo>
                      <a:cubicBezTo>
                        <a:pt x="0" y="1"/>
                        <a:pt x="0" y="1"/>
                        <a:pt x="0" y="1"/>
                      </a:cubicBezTo>
                      <a:cubicBezTo>
                        <a:pt x="1" y="1"/>
                        <a:pt x="1" y="1"/>
                        <a:pt x="1"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9" name="Freeform 39"/>
                <p:cNvSpPr>
                  <a:spLocks noEditPoints="1"/>
                </p:cNvSpPr>
                <p:nvPr/>
              </p:nvSpPr>
              <p:spPr bwMode="auto">
                <a:xfrm>
                  <a:off x="-2223" y="2259"/>
                  <a:ext cx="85" cy="1017"/>
                </a:xfrm>
                <a:custGeom>
                  <a:avLst/>
                  <a:gdLst/>
                  <a:ahLst/>
                  <a:cxnLst>
                    <a:cxn ang="0">
                      <a:pos x="24" y="343"/>
                    </a:cxn>
                    <a:cxn ang="0">
                      <a:pos x="22" y="343"/>
                    </a:cxn>
                    <a:cxn ang="0">
                      <a:pos x="30" y="400"/>
                    </a:cxn>
                    <a:cxn ang="0">
                      <a:pos x="34" y="429"/>
                    </a:cxn>
                    <a:cxn ang="0">
                      <a:pos x="36" y="429"/>
                    </a:cxn>
                    <a:cxn ang="0">
                      <a:pos x="32" y="400"/>
                    </a:cxn>
                    <a:cxn ang="0">
                      <a:pos x="26" y="360"/>
                    </a:cxn>
                    <a:cxn ang="0">
                      <a:pos x="24" y="343"/>
                    </a:cxn>
                    <a:cxn ang="0">
                      <a:pos x="9" y="255"/>
                    </a:cxn>
                    <a:cxn ang="0">
                      <a:pos x="7" y="255"/>
                    </a:cxn>
                    <a:cxn ang="0">
                      <a:pos x="22" y="342"/>
                    </a:cxn>
                    <a:cxn ang="0">
                      <a:pos x="24" y="342"/>
                    </a:cxn>
                    <a:cxn ang="0">
                      <a:pos x="9" y="255"/>
                    </a:cxn>
                    <a:cxn ang="0">
                      <a:pos x="7" y="233"/>
                    </a:cxn>
                    <a:cxn ang="0">
                      <a:pos x="5" y="233"/>
                    </a:cxn>
                    <a:cxn ang="0">
                      <a:pos x="7" y="254"/>
                    </a:cxn>
                    <a:cxn ang="0">
                      <a:pos x="9" y="254"/>
                    </a:cxn>
                    <a:cxn ang="0">
                      <a:pos x="7" y="233"/>
                    </a:cxn>
                    <a:cxn ang="0">
                      <a:pos x="3" y="102"/>
                    </a:cxn>
                    <a:cxn ang="0">
                      <a:pos x="1" y="102"/>
                    </a:cxn>
                    <a:cxn ang="0">
                      <a:pos x="1" y="112"/>
                    </a:cxn>
                    <a:cxn ang="0">
                      <a:pos x="0" y="125"/>
                    </a:cxn>
                    <a:cxn ang="0">
                      <a:pos x="5" y="232"/>
                    </a:cxn>
                    <a:cxn ang="0">
                      <a:pos x="7" y="232"/>
                    </a:cxn>
                    <a:cxn ang="0">
                      <a:pos x="2" y="125"/>
                    </a:cxn>
                    <a:cxn ang="0">
                      <a:pos x="3" y="112"/>
                    </a:cxn>
                    <a:cxn ang="0">
                      <a:pos x="3" y="102"/>
                    </a:cxn>
                    <a:cxn ang="0">
                      <a:pos x="11" y="0"/>
                    </a:cxn>
                    <a:cxn ang="0">
                      <a:pos x="9" y="0"/>
                    </a:cxn>
                    <a:cxn ang="0">
                      <a:pos x="1" y="101"/>
                    </a:cxn>
                    <a:cxn ang="0">
                      <a:pos x="3" y="101"/>
                    </a:cxn>
                    <a:cxn ang="0">
                      <a:pos x="11" y="0"/>
                    </a:cxn>
                  </a:cxnLst>
                  <a:rect l="0" t="0" r="r" b="b"/>
                  <a:pathLst>
                    <a:path w="36" h="429">
                      <a:moveTo>
                        <a:pt x="24" y="343"/>
                      </a:moveTo>
                      <a:cubicBezTo>
                        <a:pt x="22" y="343"/>
                        <a:pt x="22" y="343"/>
                        <a:pt x="22" y="343"/>
                      </a:cubicBezTo>
                      <a:cubicBezTo>
                        <a:pt x="23" y="347"/>
                        <a:pt x="26" y="372"/>
                        <a:pt x="30" y="400"/>
                      </a:cubicBezTo>
                      <a:cubicBezTo>
                        <a:pt x="31" y="410"/>
                        <a:pt x="32" y="420"/>
                        <a:pt x="34" y="429"/>
                      </a:cubicBezTo>
                      <a:cubicBezTo>
                        <a:pt x="36" y="429"/>
                        <a:pt x="36" y="429"/>
                        <a:pt x="36" y="429"/>
                      </a:cubicBezTo>
                      <a:cubicBezTo>
                        <a:pt x="34" y="420"/>
                        <a:pt x="33" y="410"/>
                        <a:pt x="32" y="400"/>
                      </a:cubicBezTo>
                      <a:cubicBezTo>
                        <a:pt x="30" y="385"/>
                        <a:pt x="28" y="370"/>
                        <a:pt x="26" y="360"/>
                      </a:cubicBezTo>
                      <a:cubicBezTo>
                        <a:pt x="25" y="351"/>
                        <a:pt x="24" y="345"/>
                        <a:pt x="24" y="343"/>
                      </a:cubicBezTo>
                      <a:moveTo>
                        <a:pt x="9" y="255"/>
                      </a:moveTo>
                      <a:cubicBezTo>
                        <a:pt x="7" y="255"/>
                        <a:pt x="7" y="255"/>
                        <a:pt x="7" y="255"/>
                      </a:cubicBezTo>
                      <a:cubicBezTo>
                        <a:pt x="10" y="285"/>
                        <a:pt x="15" y="315"/>
                        <a:pt x="22" y="342"/>
                      </a:cubicBezTo>
                      <a:cubicBezTo>
                        <a:pt x="24" y="342"/>
                        <a:pt x="24" y="342"/>
                        <a:pt x="24" y="342"/>
                      </a:cubicBezTo>
                      <a:cubicBezTo>
                        <a:pt x="17" y="315"/>
                        <a:pt x="12" y="285"/>
                        <a:pt x="9" y="255"/>
                      </a:cubicBezTo>
                      <a:moveTo>
                        <a:pt x="7" y="233"/>
                      </a:moveTo>
                      <a:cubicBezTo>
                        <a:pt x="5" y="233"/>
                        <a:pt x="5" y="233"/>
                        <a:pt x="5" y="233"/>
                      </a:cubicBezTo>
                      <a:cubicBezTo>
                        <a:pt x="6" y="240"/>
                        <a:pt x="6" y="247"/>
                        <a:pt x="7" y="254"/>
                      </a:cubicBezTo>
                      <a:cubicBezTo>
                        <a:pt x="9" y="254"/>
                        <a:pt x="9" y="254"/>
                        <a:pt x="9" y="254"/>
                      </a:cubicBezTo>
                      <a:cubicBezTo>
                        <a:pt x="8" y="247"/>
                        <a:pt x="8" y="240"/>
                        <a:pt x="7" y="233"/>
                      </a:cubicBezTo>
                      <a:moveTo>
                        <a:pt x="3" y="102"/>
                      </a:moveTo>
                      <a:cubicBezTo>
                        <a:pt x="1" y="102"/>
                        <a:pt x="1" y="102"/>
                        <a:pt x="1" y="102"/>
                      </a:cubicBezTo>
                      <a:cubicBezTo>
                        <a:pt x="1" y="105"/>
                        <a:pt x="1" y="109"/>
                        <a:pt x="1" y="112"/>
                      </a:cubicBezTo>
                      <a:cubicBezTo>
                        <a:pt x="1" y="112"/>
                        <a:pt x="0" y="117"/>
                        <a:pt x="0" y="125"/>
                      </a:cubicBezTo>
                      <a:cubicBezTo>
                        <a:pt x="0" y="145"/>
                        <a:pt x="1" y="186"/>
                        <a:pt x="5" y="232"/>
                      </a:cubicBezTo>
                      <a:cubicBezTo>
                        <a:pt x="7" y="232"/>
                        <a:pt x="7" y="232"/>
                        <a:pt x="7" y="232"/>
                      </a:cubicBezTo>
                      <a:cubicBezTo>
                        <a:pt x="3" y="186"/>
                        <a:pt x="2" y="145"/>
                        <a:pt x="2" y="125"/>
                      </a:cubicBezTo>
                      <a:cubicBezTo>
                        <a:pt x="2" y="117"/>
                        <a:pt x="3" y="112"/>
                        <a:pt x="3" y="112"/>
                      </a:cubicBezTo>
                      <a:cubicBezTo>
                        <a:pt x="3" y="109"/>
                        <a:pt x="3" y="105"/>
                        <a:pt x="3" y="102"/>
                      </a:cubicBezTo>
                      <a:moveTo>
                        <a:pt x="11" y="0"/>
                      </a:moveTo>
                      <a:cubicBezTo>
                        <a:pt x="9" y="0"/>
                        <a:pt x="9" y="0"/>
                        <a:pt x="9" y="0"/>
                      </a:cubicBezTo>
                      <a:cubicBezTo>
                        <a:pt x="5" y="29"/>
                        <a:pt x="2" y="62"/>
                        <a:pt x="1" y="101"/>
                      </a:cubicBezTo>
                      <a:cubicBezTo>
                        <a:pt x="3" y="101"/>
                        <a:pt x="3" y="101"/>
                        <a:pt x="3" y="101"/>
                      </a:cubicBezTo>
                      <a:cubicBezTo>
                        <a:pt x="4" y="62"/>
                        <a:pt x="7" y="29"/>
                        <a:pt x="1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0" name="Freeform 40"/>
                <p:cNvSpPr>
                  <a:spLocks/>
                </p:cNvSpPr>
                <p:nvPr/>
              </p:nvSpPr>
              <p:spPr bwMode="auto">
                <a:xfrm>
                  <a:off x="-2171" y="3069"/>
                  <a:ext cx="5" cy="3"/>
                </a:xfrm>
                <a:custGeom>
                  <a:avLst/>
                  <a:gdLst/>
                  <a:ahLst/>
                  <a:cxnLst>
                    <a:cxn ang="0">
                      <a:pos x="2" y="0"/>
                    </a:cxn>
                    <a:cxn ang="0">
                      <a:pos x="0" y="0"/>
                    </a:cxn>
                    <a:cxn ang="0">
                      <a:pos x="0" y="1"/>
                    </a:cxn>
                    <a:cxn ang="0">
                      <a:pos x="0" y="1"/>
                    </a:cxn>
                    <a:cxn ang="0">
                      <a:pos x="0" y="1"/>
                    </a:cxn>
                    <a:cxn ang="0">
                      <a:pos x="2" y="1"/>
                    </a:cxn>
                    <a:cxn ang="0">
                      <a:pos x="2" y="0"/>
                    </a:cxn>
                    <a:cxn ang="0">
                      <a:pos x="2" y="0"/>
                    </a:cxn>
                    <a:cxn ang="0">
                      <a:pos x="2" y="0"/>
                    </a:cxn>
                    <a:cxn ang="0">
                      <a:pos x="2" y="0"/>
                    </a:cxn>
                  </a:cxnLst>
                  <a:rect l="0" t="0" r="r" b="b"/>
                  <a:pathLst>
                    <a:path w="2" h="1">
                      <a:moveTo>
                        <a:pt x="2" y="0"/>
                      </a:moveTo>
                      <a:cubicBezTo>
                        <a:pt x="0" y="0"/>
                        <a:pt x="0" y="0"/>
                        <a:pt x="0" y="0"/>
                      </a:cubicBezTo>
                      <a:cubicBezTo>
                        <a:pt x="0" y="0"/>
                        <a:pt x="0" y="0"/>
                        <a:pt x="0" y="1"/>
                      </a:cubicBezTo>
                      <a:cubicBezTo>
                        <a:pt x="0" y="1"/>
                        <a:pt x="0" y="1"/>
                        <a:pt x="0" y="1"/>
                      </a:cubicBezTo>
                      <a:cubicBezTo>
                        <a:pt x="0" y="1"/>
                        <a:pt x="0" y="1"/>
                        <a:pt x="0" y="1"/>
                      </a:cubicBezTo>
                      <a:cubicBezTo>
                        <a:pt x="2" y="1"/>
                        <a:pt x="2" y="1"/>
                        <a:pt x="2" y="1"/>
                      </a:cubicBezTo>
                      <a:cubicBezTo>
                        <a:pt x="2" y="0"/>
                        <a:pt x="2" y="0"/>
                        <a:pt x="2" y="0"/>
                      </a:cubicBezTo>
                      <a:cubicBezTo>
                        <a:pt x="2" y="0"/>
                        <a:pt x="2" y="0"/>
                        <a:pt x="2" y="0"/>
                      </a:cubicBezTo>
                      <a:cubicBezTo>
                        <a:pt x="2" y="0"/>
                        <a:pt x="2" y="0"/>
                        <a:pt x="2" y="0"/>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1" name="Freeform 41"/>
                <p:cNvSpPr>
                  <a:spLocks/>
                </p:cNvSpPr>
                <p:nvPr/>
              </p:nvSpPr>
              <p:spPr bwMode="auto">
                <a:xfrm>
                  <a:off x="-2207" y="2861"/>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2" name="Freeform 42"/>
                <p:cNvSpPr>
                  <a:spLocks noEditPoints="1"/>
                </p:cNvSpPr>
                <p:nvPr/>
              </p:nvSpPr>
              <p:spPr bwMode="auto">
                <a:xfrm>
                  <a:off x="-2152" y="1522"/>
                  <a:ext cx="182" cy="1832"/>
                </a:xfrm>
                <a:custGeom>
                  <a:avLst/>
                  <a:gdLst/>
                  <a:ahLst/>
                  <a:cxnLst>
                    <a:cxn ang="0">
                      <a:pos x="6" y="741"/>
                    </a:cxn>
                    <a:cxn ang="0">
                      <a:pos x="4" y="741"/>
                    </a:cxn>
                    <a:cxn ang="0">
                      <a:pos x="10" y="773"/>
                    </a:cxn>
                    <a:cxn ang="0">
                      <a:pos x="12" y="773"/>
                    </a:cxn>
                    <a:cxn ang="0">
                      <a:pos x="6" y="741"/>
                    </a:cxn>
                    <a:cxn ang="0">
                      <a:pos x="23" y="99"/>
                    </a:cxn>
                    <a:cxn ang="0">
                      <a:pos x="21" y="99"/>
                    </a:cxn>
                    <a:cxn ang="0">
                      <a:pos x="9" y="147"/>
                    </a:cxn>
                    <a:cxn ang="0">
                      <a:pos x="0" y="195"/>
                    </a:cxn>
                    <a:cxn ang="0">
                      <a:pos x="2" y="195"/>
                    </a:cxn>
                    <a:cxn ang="0">
                      <a:pos x="11" y="147"/>
                    </a:cxn>
                    <a:cxn ang="0">
                      <a:pos x="23" y="99"/>
                    </a:cxn>
                    <a:cxn ang="0">
                      <a:pos x="75" y="0"/>
                    </a:cxn>
                    <a:cxn ang="0">
                      <a:pos x="75" y="0"/>
                    </a:cxn>
                    <a:cxn ang="0">
                      <a:pos x="22" y="98"/>
                    </a:cxn>
                    <a:cxn ang="0">
                      <a:pos x="24" y="98"/>
                    </a:cxn>
                    <a:cxn ang="0">
                      <a:pos x="51" y="38"/>
                    </a:cxn>
                    <a:cxn ang="0">
                      <a:pos x="69" y="11"/>
                    </a:cxn>
                    <a:cxn ang="0">
                      <a:pos x="75" y="4"/>
                    </a:cxn>
                    <a:cxn ang="0">
                      <a:pos x="76" y="2"/>
                    </a:cxn>
                    <a:cxn ang="0">
                      <a:pos x="77" y="2"/>
                    </a:cxn>
                    <a:cxn ang="0">
                      <a:pos x="75" y="0"/>
                    </a:cxn>
                  </a:cxnLst>
                  <a:rect l="0" t="0" r="r" b="b"/>
                  <a:pathLst>
                    <a:path w="77" h="773">
                      <a:moveTo>
                        <a:pt x="6" y="741"/>
                      </a:moveTo>
                      <a:cubicBezTo>
                        <a:pt x="4" y="741"/>
                        <a:pt x="4" y="741"/>
                        <a:pt x="4" y="741"/>
                      </a:cubicBezTo>
                      <a:cubicBezTo>
                        <a:pt x="6" y="753"/>
                        <a:pt x="8" y="765"/>
                        <a:pt x="10" y="773"/>
                      </a:cubicBezTo>
                      <a:cubicBezTo>
                        <a:pt x="12" y="773"/>
                        <a:pt x="12" y="773"/>
                        <a:pt x="12" y="773"/>
                      </a:cubicBezTo>
                      <a:cubicBezTo>
                        <a:pt x="10" y="765"/>
                        <a:pt x="8" y="753"/>
                        <a:pt x="6" y="741"/>
                      </a:cubicBezTo>
                      <a:moveTo>
                        <a:pt x="23" y="99"/>
                      </a:moveTo>
                      <a:cubicBezTo>
                        <a:pt x="21" y="99"/>
                        <a:pt x="21" y="99"/>
                        <a:pt x="21" y="99"/>
                      </a:cubicBezTo>
                      <a:cubicBezTo>
                        <a:pt x="17" y="113"/>
                        <a:pt x="12" y="130"/>
                        <a:pt x="9" y="147"/>
                      </a:cubicBezTo>
                      <a:cubicBezTo>
                        <a:pt x="6" y="164"/>
                        <a:pt x="3" y="180"/>
                        <a:pt x="0" y="195"/>
                      </a:cubicBezTo>
                      <a:cubicBezTo>
                        <a:pt x="2" y="195"/>
                        <a:pt x="2" y="195"/>
                        <a:pt x="2" y="195"/>
                      </a:cubicBezTo>
                      <a:cubicBezTo>
                        <a:pt x="5" y="180"/>
                        <a:pt x="8" y="164"/>
                        <a:pt x="11" y="147"/>
                      </a:cubicBezTo>
                      <a:cubicBezTo>
                        <a:pt x="14" y="130"/>
                        <a:pt x="19" y="114"/>
                        <a:pt x="23" y="99"/>
                      </a:cubicBezTo>
                      <a:moveTo>
                        <a:pt x="75" y="0"/>
                      </a:moveTo>
                      <a:cubicBezTo>
                        <a:pt x="75" y="0"/>
                        <a:pt x="75" y="0"/>
                        <a:pt x="75" y="0"/>
                      </a:cubicBezTo>
                      <a:cubicBezTo>
                        <a:pt x="74" y="1"/>
                        <a:pt x="43" y="35"/>
                        <a:pt x="22" y="98"/>
                      </a:cubicBezTo>
                      <a:cubicBezTo>
                        <a:pt x="24" y="98"/>
                        <a:pt x="24" y="98"/>
                        <a:pt x="24" y="98"/>
                      </a:cubicBezTo>
                      <a:cubicBezTo>
                        <a:pt x="32" y="74"/>
                        <a:pt x="42" y="54"/>
                        <a:pt x="51" y="38"/>
                      </a:cubicBezTo>
                      <a:cubicBezTo>
                        <a:pt x="58" y="26"/>
                        <a:pt x="64" y="17"/>
                        <a:pt x="69" y="11"/>
                      </a:cubicBezTo>
                      <a:cubicBezTo>
                        <a:pt x="71" y="8"/>
                        <a:pt x="73" y="5"/>
                        <a:pt x="75" y="4"/>
                      </a:cubicBezTo>
                      <a:cubicBezTo>
                        <a:pt x="75" y="3"/>
                        <a:pt x="76" y="3"/>
                        <a:pt x="76" y="2"/>
                      </a:cubicBezTo>
                      <a:cubicBezTo>
                        <a:pt x="77" y="2"/>
                        <a:pt x="77" y="2"/>
                        <a:pt x="77" y="2"/>
                      </a:cubicBezTo>
                      <a:cubicBezTo>
                        <a:pt x="75" y="0"/>
                        <a:pt x="75" y="0"/>
                        <a:pt x="75"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3" name="Freeform 43"/>
                <p:cNvSpPr>
                  <a:spLocks/>
                </p:cNvSpPr>
                <p:nvPr/>
              </p:nvSpPr>
              <p:spPr bwMode="auto">
                <a:xfrm>
                  <a:off x="-2103" y="1754"/>
                  <a:ext cx="8" cy="2"/>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1"/>
                        <a:pt x="0" y="1"/>
                        <a:pt x="0" y="1"/>
                      </a:cubicBezTo>
                      <a:cubicBezTo>
                        <a:pt x="2" y="1"/>
                        <a:pt x="2" y="1"/>
                        <a:pt x="2" y="1"/>
                      </a:cubicBezTo>
                      <a:cubicBezTo>
                        <a:pt x="3" y="1"/>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4" name="Freeform 44"/>
                <p:cNvSpPr>
                  <a:spLocks/>
                </p:cNvSpPr>
                <p:nvPr/>
              </p:nvSpPr>
              <p:spPr bwMode="auto">
                <a:xfrm>
                  <a:off x="-2211" y="2809"/>
                  <a:ext cx="4"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5" name="Freeform 45"/>
                <p:cNvSpPr>
                  <a:spLocks/>
                </p:cNvSpPr>
                <p:nvPr/>
              </p:nvSpPr>
              <p:spPr bwMode="auto">
                <a:xfrm>
                  <a:off x="-2143"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6" name="Freeform 46"/>
                <p:cNvSpPr>
                  <a:spLocks/>
                </p:cNvSpPr>
                <p:nvPr/>
              </p:nvSpPr>
              <p:spPr bwMode="auto">
                <a:xfrm>
                  <a:off x="-2129" y="3356"/>
                  <a:ext cx="12" cy="26"/>
                </a:xfrm>
                <a:custGeom>
                  <a:avLst/>
                  <a:gdLst/>
                  <a:ahLst/>
                  <a:cxnLst>
                    <a:cxn ang="0">
                      <a:pos x="2" y="0"/>
                    </a:cxn>
                    <a:cxn ang="0">
                      <a:pos x="0" y="0"/>
                    </a:cxn>
                    <a:cxn ang="0">
                      <a:pos x="3" y="11"/>
                    </a:cxn>
                    <a:cxn ang="0">
                      <a:pos x="5" y="11"/>
                    </a:cxn>
                    <a:cxn ang="0">
                      <a:pos x="2" y="0"/>
                    </a:cxn>
                  </a:cxnLst>
                  <a:rect l="0" t="0" r="r" b="b"/>
                  <a:pathLst>
                    <a:path w="5" h="11">
                      <a:moveTo>
                        <a:pt x="2" y="0"/>
                      </a:moveTo>
                      <a:cubicBezTo>
                        <a:pt x="0" y="0"/>
                        <a:pt x="0" y="0"/>
                        <a:pt x="0" y="0"/>
                      </a:cubicBezTo>
                      <a:cubicBezTo>
                        <a:pt x="1" y="5"/>
                        <a:pt x="2" y="9"/>
                        <a:pt x="3" y="11"/>
                      </a:cubicBezTo>
                      <a:cubicBezTo>
                        <a:pt x="5" y="11"/>
                        <a:pt x="5" y="11"/>
                        <a:pt x="5" y="11"/>
                      </a:cubicBezTo>
                      <a:cubicBezTo>
                        <a:pt x="4" y="8"/>
                        <a:pt x="3" y="5"/>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7" name="Freeform 47"/>
                <p:cNvSpPr>
                  <a:spLocks/>
                </p:cNvSpPr>
                <p:nvPr/>
              </p:nvSpPr>
              <p:spPr bwMode="auto">
                <a:xfrm>
                  <a:off x="-2129" y="3354"/>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8" name="Freeform 48"/>
                <p:cNvSpPr>
                  <a:spLocks/>
                </p:cNvSpPr>
                <p:nvPr/>
              </p:nvSpPr>
              <p:spPr bwMode="auto">
                <a:xfrm>
                  <a:off x="-2221"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9" name="Freeform 49"/>
                <p:cNvSpPr>
                  <a:spLocks/>
                </p:cNvSpPr>
                <p:nvPr/>
              </p:nvSpPr>
              <p:spPr bwMode="auto">
                <a:xfrm>
                  <a:off x="-2202"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0" name="Freeform 50"/>
                <p:cNvSpPr>
                  <a:spLocks/>
                </p:cNvSpPr>
                <p:nvPr/>
              </p:nvSpPr>
              <p:spPr bwMode="auto">
                <a:xfrm>
                  <a:off x="-2020" y="1986"/>
                  <a:ext cx="26" cy="270"/>
                </a:xfrm>
                <a:custGeom>
                  <a:avLst/>
                  <a:gdLst/>
                  <a:ahLst/>
                  <a:cxnLst>
                    <a:cxn ang="0">
                      <a:pos x="11" y="0"/>
                    </a:cxn>
                    <a:cxn ang="0">
                      <a:pos x="9" y="0"/>
                    </a:cxn>
                    <a:cxn ang="0">
                      <a:pos x="8" y="9"/>
                    </a:cxn>
                    <a:cxn ang="0">
                      <a:pos x="8" y="9"/>
                    </a:cxn>
                    <a:cxn ang="0">
                      <a:pos x="1" y="100"/>
                    </a:cxn>
                    <a:cxn ang="0">
                      <a:pos x="3" y="100"/>
                    </a:cxn>
                    <a:cxn ang="0">
                      <a:pos x="3" y="101"/>
                    </a:cxn>
                    <a:cxn ang="0">
                      <a:pos x="1" y="101"/>
                    </a:cxn>
                    <a:cxn ang="0">
                      <a:pos x="0" y="114"/>
                    </a:cxn>
                    <a:cxn ang="0">
                      <a:pos x="2" y="114"/>
                    </a:cxn>
                    <a:cxn ang="0">
                      <a:pos x="10" y="9"/>
                    </a:cxn>
                    <a:cxn ang="0">
                      <a:pos x="11" y="0"/>
                    </a:cxn>
                  </a:cxnLst>
                  <a:rect l="0" t="0" r="r" b="b"/>
                  <a:pathLst>
                    <a:path w="11" h="114">
                      <a:moveTo>
                        <a:pt x="11" y="0"/>
                      </a:moveTo>
                      <a:cubicBezTo>
                        <a:pt x="9" y="0"/>
                        <a:pt x="9" y="0"/>
                        <a:pt x="9" y="0"/>
                      </a:cubicBezTo>
                      <a:cubicBezTo>
                        <a:pt x="8" y="9"/>
                        <a:pt x="8" y="9"/>
                        <a:pt x="8" y="9"/>
                      </a:cubicBezTo>
                      <a:cubicBezTo>
                        <a:pt x="8" y="9"/>
                        <a:pt x="8" y="9"/>
                        <a:pt x="8" y="9"/>
                      </a:cubicBezTo>
                      <a:cubicBezTo>
                        <a:pt x="5" y="37"/>
                        <a:pt x="3" y="68"/>
                        <a:pt x="1" y="100"/>
                      </a:cubicBezTo>
                      <a:cubicBezTo>
                        <a:pt x="3" y="100"/>
                        <a:pt x="3" y="100"/>
                        <a:pt x="3" y="100"/>
                      </a:cubicBezTo>
                      <a:cubicBezTo>
                        <a:pt x="3" y="101"/>
                        <a:pt x="3" y="101"/>
                        <a:pt x="3" y="101"/>
                      </a:cubicBezTo>
                      <a:cubicBezTo>
                        <a:pt x="1" y="101"/>
                        <a:pt x="1" y="101"/>
                        <a:pt x="1" y="101"/>
                      </a:cubicBezTo>
                      <a:cubicBezTo>
                        <a:pt x="1" y="105"/>
                        <a:pt x="1" y="109"/>
                        <a:pt x="0" y="114"/>
                      </a:cubicBezTo>
                      <a:cubicBezTo>
                        <a:pt x="2" y="114"/>
                        <a:pt x="2" y="114"/>
                        <a:pt x="2" y="114"/>
                      </a:cubicBezTo>
                      <a:cubicBezTo>
                        <a:pt x="4" y="77"/>
                        <a:pt x="7" y="42"/>
                        <a:pt x="10" y="9"/>
                      </a:cubicBezTo>
                      <a:cubicBezTo>
                        <a:pt x="11" y="0"/>
                        <a:pt x="11" y="0"/>
                        <a:pt x="1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1" name="Freeform 51"/>
                <p:cNvSpPr>
                  <a:spLocks/>
                </p:cNvSpPr>
                <p:nvPr/>
              </p:nvSpPr>
              <p:spPr bwMode="auto">
                <a:xfrm>
                  <a:off x="-2017" y="2223"/>
                  <a:ext cx="4"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2" name="Freeform 52"/>
                <p:cNvSpPr>
                  <a:spLocks noEditPoints="1"/>
                </p:cNvSpPr>
                <p:nvPr/>
              </p:nvSpPr>
              <p:spPr bwMode="auto">
                <a:xfrm>
                  <a:off x="-2029" y="2259"/>
                  <a:ext cx="14" cy="1017"/>
                </a:xfrm>
                <a:custGeom>
                  <a:avLst/>
                  <a:gdLst/>
                  <a:ahLst/>
                  <a:cxnLst>
                    <a:cxn ang="0">
                      <a:pos x="5" y="343"/>
                    </a:cxn>
                    <a:cxn ang="0">
                      <a:pos x="3" y="343"/>
                    </a:cxn>
                    <a:cxn ang="0">
                      <a:pos x="2" y="429"/>
                    </a:cxn>
                    <a:cxn ang="0">
                      <a:pos x="4" y="429"/>
                    </a:cxn>
                    <a:cxn ang="0">
                      <a:pos x="5" y="343"/>
                    </a:cxn>
                    <a:cxn ang="0">
                      <a:pos x="4" y="339"/>
                    </a:cxn>
                    <a:cxn ang="0">
                      <a:pos x="4" y="339"/>
                    </a:cxn>
                    <a:cxn ang="0">
                      <a:pos x="3" y="233"/>
                    </a:cxn>
                    <a:cxn ang="0">
                      <a:pos x="1" y="233"/>
                    </a:cxn>
                    <a:cxn ang="0">
                      <a:pos x="1" y="254"/>
                    </a:cxn>
                    <a:cxn ang="0">
                      <a:pos x="2" y="254"/>
                    </a:cxn>
                    <a:cxn ang="0">
                      <a:pos x="2" y="255"/>
                    </a:cxn>
                    <a:cxn ang="0">
                      <a:pos x="1" y="255"/>
                    </a:cxn>
                    <a:cxn ang="0">
                      <a:pos x="3" y="339"/>
                    </a:cxn>
                    <a:cxn ang="0">
                      <a:pos x="3" y="342"/>
                    </a:cxn>
                    <a:cxn ang="0">
                      <a:pos x="5" y="342"/>
                    </a:cxn>
                    <a:cxn ang="0">
                      <a:pos x="5" y="339"/>
                    </a:cxn>
                    <a:cxn ang="0">
                      <a:pos x="5" y="339"/>
                    </a:cxn>
                    <a:cxn ang="0">
                      <a:pos x="4" y="327"/>
                    </a:cxn>
                    <a:cxn ang="0">
                      <a:pos x="3" y="233"/>
                    </a:cxn>
                    <a:cxn ang="0">
                      <a:pos x="3" y="102"/>
                    </a:cxn>
                    <a:cxn ang="0">
                      <a:pos x="1" y="102"/>
                    </a:cxn>
                    <a:cxn ang="0">
                      <a:pos x="0" y="184"/>
                    </a:cxn>
                    <a:cxn ang="0">
                      <a:pos x="1" y="232"/>
                    </a:cxn>
                    <a:cxn ang="0">
                      <a:pos x="3" y="232"/>
                    </a:cxn>
                    <a:cxn ang="0">
                      <a:pos x="2" y="184"/>
                    </a:cxn>
                    <a:cxn ang="0">
                      <a:pos x="3" y="102"/>
                    </a:cxn>
                    <a:cxn ang="0">
                      <a:pos x="6" y="0"/>
                    </a:cxn>
                    <a:cxn ang="0">
                      <a:pos x="4" y="0"/>
                    </a:cxn>
                    <a:cxn ang="0">
                      <a:pos x="1" y="101"/>
                    </a:cxn>
                    <a:cxn ang="0">
                      <a:pos x="3" y="101"/>
                    </a:cxn>
                    <a:cxn ang="0">
                      <a:pos x="6" y="0"/>
                    </a:cxn>
                  </a:cxnLst>
                  <a:rect l="0" t="0" r="r" b="b"/>
                  <a:pathLst>
                    <a:path w="6" h="429">
                      <a:moveTo>
                        <a:pt x="5" y="343"/>
                      </a:moveTo>
                      <a:cubicBezTo>
                        <a:pt x="3" y="343"/>
                        <a:pt x="3" y="343"/>
                        <a:pt x="3" y="343"/>
                      </a:cubicBezTo>
                      <a:cubicBezTo>
                        <a:pt x="2" y="429"/>
                        <a:pt x="2" y="429"/>
                        <a:pt x="2" y="429"/>
                      </a:cubicBezTo>
                      <a:cubicBezTo>
                        <a:pt x="4" y="429"/>
                        <a:pt x="4" y="429"/>
                        <a:pt x="4" y="429"/>
                      </a:cubicBezTo>
                      <a:cubicBezTo>
                        <a:pt x="5" y="343"/>
                        <a:pt x="5" y="343"/>
                        <a:pt x="5" y="343"/>
                      </a:cubicBezTo>
                      <a:moveTo>
                        <a:pt x="4" y="339"/>
                      </a:moveTo>
                      <a:cubicBezTo>
                        <a:pt x="4" y="339"/>
                        <a:pt x="4" y="339"/>
                        <a:pt x="4" y="339"/>
                      </a:cubicBezTo>
                      <a:moveTo>
                        <a:pt x="3" y="233"/>
                      </a:moveTo>
                      <a:cubicBezTo>
                        <a:pt x="1" y="233"/>
                        <a:pt x="1" y="233"/>
                        <a:pt x="1" y="233"/>
                      </a:cubicBezTo>
                      <a:cubicBezTo>
                        <a:pt x="1" y="240"/>
                        <a:pt x="1" y="247"/>
                        <a:pt x="1" y="254"/>
                      </a:cubicBezTo>
                      <a:cubicBezTo>
                        <a:pt x="2" y="254"/>
                        <a:pt x="2" y="254"/>
                        <a:pt x="2" y="254"/>
                      </a:cubicBezTo>
                      <a:cubicBezTo>
                        <a:pt x="2" y="255"/>
                        <a:pt x="2" y="255"/>
                        <a:pt x="2" y="255"/>
                      </a:cubicBezTo>
                      <a:cubicBezTo>
                        <a:pt x="1" y="255"/>
                        <a:pt x="1" y="255"/>
                        <a:pt x="1" y="255"/>
                      </a:cubicBezTo>
                      <a:cubicBezTo>
                        <a:pt x="2" y="306"/>
                        <a:pt x="3" y="338"/>
                        <a:pt x="3" y="339"/>
                      </a:cubicBezTo>
                      <a:cubicBezTo>
                        <a:pt x="3" y="342"/>
                        <a:pt x="3" y="342"/>
                        <a:pt x="3" y="342"/>
                      </a:cubicBezTo>
                      <a:cubicBezTo>
                        <a:pt x="5" y="342"/>
                        <a:pt x="5" y="342"/>
                        <a:pt x="5" y="342"/>
                      </a:cubicBezTo>
                      <a:cubicBezTo>
                        <a:pt x="5" y="339"/>
                        <a:pt x="5" y="339"/>
                        <a:pt x="5" y="339"/>
                      </a:cubicBezTo>
                      <a:cubicBezTo>
                        <a:pt x="5" y="339"/>
                        <a:pt x="5" y="339"/>
                        <a:pt x="5" y="339"/>
                      </a:cubicBezTo>
                      <a:cubicBezTo>
                        <a:pt x="5" y="339"/>
                        <a:pt x="5" y="335"/>
                        <a:pt x="4" y="327"/>
                      </a:cubicBezTo>
                      <a:cubicBezTo>
                        <a:pt x="4" y="310"/>
                        <a:pt x="3" y="277"/>
                        <a:pt x="3" y="233"/>
                      </a:cubicBezTo>
                      <a:moveTo>
                        <a:pt x="3" y="102"/>
                      </a:moveTo>
                      <a:cubicBezTo>
                        <a:pt x="1" y="102"/>
                        <a:pt x="1" y="102"/>
                        <a:pt x="1" y="102"/>
                      </a:cubicBezTo>
                      <a:cubicBezTo>
                        <a:pt x="1" y="130"/>
                        <a:pt x="0" y="158"/>
                        <a:pt x="0" y="184"/>
                      </a:cubicBezTo>
                      <a:cubicBezTo>
                        <a:pt x="0" y="201"/>
                        <a:pt x="0" y="217"/>
                        <a:pt x="1" y="232"/>
                      </a:cubicBezTo>
                      <a:cubicBezTo>
                        <a:pt x="3" y="232"/>
                        <a:pt x="3" y="232"/>
                        <a:pt x="3" y="232"/>
                      </a:cubicBezTo>
                      <a:cubicBezTo>
                        <a:pt x="2" y="217"/>
                        <a:pt x="2" y="201"/>
                        <a:pt x="2" y="184"/>
                      </a:cubicBezTo>
                      <a:cubicBezTo>
                        <a:pt x="2" y="158"/>
                        <a:pt x="3" y="130"/>
                        <a:pt x="3" y="102"/>
                      </a:cubicBezTo>
                      <a:moveTo>
                        <a:pt x="6" y="0"/>
                      </a:moveTo>
                      <a:cubicBezTo>
                        <a:pt x="4" y="0"/>
                        <a:pt x="4" y="0"/>
                        <a:pt x="4" y="0"/>
                      </a:cubicBezTo>
                      <a:cubicBezTo>
                        <a:pt x="3" y="33"/>
                        <a:pt x="2" y="68"/>
                        <a:pt x="1" y="101"/>
                      </a:cubicBezTo>
                      <a:cubicBezTo>
                        <a:pt x="3" y="101"/>
                        <a:pt x="3" y="101"/>
                        <a:pt x="3" y="101"/>
                      </a:cubicBezTo>
                      <a:cubicBezTo>
                        <a:pt x="4" y="68"/>
                        <a:pt x="5" y="33"/>
                        <a:pt x="6"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3" name="Freeform 53"/>
                <p:cNvSpPr>
                  <a:spLocks/>
                </p:cNvSpPr>
                <p:nvPr/>
              </p:nvSpPr>
              <p:spPr bwMode="auto">
                <a:xfrm>
                  <a:off x="-2022" y="3069"/>
                  <a:ext cx="5" cy="3"/>
                </a:xfrm>
                <a:custGeom>
                  <a:avLst/>
                  <a:gdLst/>
                  <a:ahLst/>
                  <a:cxnLst>
                    <a:cxn ang="0">
                      <a:pos x="5" y="0"/>
                    </a:cxn>
                    <a:cxn ang="0">
                      <a:pos x="0" y="0"/>
                    </a:cxn>
                    <a:cxn ang="0">
                      <a:pos x="0" y="3"/>
                    </a:cxn>
                    <a:cxn ang="0">
                      <a:pos x="5" y="3"/>
                    </a:cxn>
                    <a:cxn ang="0">
                      <a:pos x="5" y="0"/>
                    </a:cxn>
                    <a:cxn ang="0">
                      <a:pos x="5" y="0"/>
                    </a:cxn>
                  </a:cxnLst>
                  <a:rect l="0" t="0" r="r" b="b"/>
                  <a:pathLst>
                    <a:path w="5" h="3">
                      <a:moveTo>
                        <a:pt x="5" y="0"/>
                      </a:moveTo>
                      <a:lnTo>
                        <a:pt x="0" y="0"/>
                      </a:lnTo>
                      <a:lnTo>
                        <a:pt x="0" y="3"/>
                      </a:lnTo>
                      <a:lnTo>
                        <a:pt x="5" y="3"/>
                      </a:lnTo>
                      <a:lnTo>
                        <a:pt x="5" y="0"/>
                      </a:lnTo>
                      <a:lnTo>
                        <a:pt x="5"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4" name="Freeform 54"/>
                <p:cNvSpPr>
                  <a:spLocks/>
                </p:cNvSpPr>
                <p:nvPr/>
              </p:nvSpPr>
              <p:spPr bwMode="auto">
                <a:xfrm>
                  <a:off x="-2027" y="2861"/>
                  <a:ext cx="3" cy="2"/>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5" name="Freeform 55"/>
                <p:cNvSpPr>
                  <a:spLocks noEditPoints="1"/>
                </p:cNvSpPr>
                <p:nvPr/>
              </p:nvSpPr>
              <p:spPr bwMode="auto">
                <a:xfrm>
                  <a:off x="-2024" y="1522"/>
                  <a:ext cx="92" cy="1832"/>
                </a:xfrm>
                <a:custGeom>
                  <a:avLst/>
                  <a:gdLst/>
                  <a:ahLst/>
                  <a:cxnLst>
                    <a:cxn ang="0">
                      <a:pos x="2" y="741"/>
                    </a:cxn>
                    <a:cxn ang="0">
                      <a:pos x="0" y="741"/>
                    </a:cxn>
                    <a:cxn ang="0">
                      <a:pos x="0" y="773"/>
                    </a:cxn>
                    <a:cxn ang="0">
                      <a:pos x="2" y="773"/>
                    </a:cxn>
                    <a:cxn ang="0">
                      <a:pos x="2" y="741"/>
                    </a:cxn>
                    <a:cxn ang="0">
                      <a:pos x="19" y="99"/>
                    </a:cxn>
                    <a:cxn ang="0">
                      <a:pos x="17" y="99"/>
                    </a:cxn>
                    <a:cxn ang="0">
                      <a:pos x="16" y="123"/>
                    </a:cxn>
                    <a:cxn ang="0">
                      <a:pos x="16" y="123"/>
                    </a:cxn>
                    <a:cxn ang="0">
                      <a:pos x="11" y="195"/>
                    </a:cxn>
                    <a:cxn ang="0">
                      <a:pos x="13" y="195"/>
                    </a:cxn>
                    <a:cxn ang="0">
                      <a:pos x="18" y="123"/>
                    </a:cxn>
                    <a:cxn ang="0">
                      <a:pos x="18" y="123"/>
                    </a:cxn>
                    <a:cxn ang="0">
                      <a:pos x="19" y="99"/>
                    </a:cxn>
                    <a:cxn ang="0">
                      <a:pos x="38" y="0"/>
                    </a:cxn>
                    <a:cxn ang="0">
                      <a:pos x="37" y="0"/>
                    </a:cxn>
                    <a:cxn ang="0">
                      <a:pos x="17" y="98"/>
                    </a:cxn>
                    <a:cxn ang="0">
                      <a:pos x="19" y="98"/>
                    </a:cxn>
                    <a:cxn ang="0">
                      <a:pos x="29" y="32"/>
                    </a:cxn>
                    <a:cxn ang="0">
                      <a:pos x="36" y="9"/>
                    </a:cxn>
                    <a:cxn ang="0">
                      <a:pos x="38" y="3"/>
                    </a:cxn>
                    <a:cxn ang="0">
                      <a:pos x="39" y="1"/>
                    </a:cxn>
                    <a:cxn ang="0">
                      <a:pos x="38" y="0"/>
                    </a:cxn>
                  </a:cxnLst>
                  <a:rect l="0" t="0" r="r" b="b"/>
                  <a:pathLst>
                    <a:path w="39" h="773">
                      <a:moveTo>
                        <a:pt x="2" y="741"/>
                      </a:moveTo>
                      <a:cubicBezTo>
                        <a:pt x="0" y="741"/>
                        <a:pt x="0" y="741"/>
                        <a:pt x="0" y="741"/>
                      </a:cubicBezTo>
                      <a:cubicBezTo>
                        <a:pt x="0" y="773"/>
                        <a:pt x="0" y="773"/>
                        <a:pt x="0" y="773"/>
                      </a:cubicBezTo>
                      <a:cubicBezTo>
                        <a:pt x="2" y="773"/>
                        <a:pt x="2" y="773"/>
                        <a:pt x="2" y="773"/>
                      </a:cubicBezTo>
                      <a:cubicBezTo>
                        <a:pt x="2" y="741"/>
                        <a:pt x="2" y="741"/>
                        <a:pt x="2" y="741"/>
                      </a:cubicBezTo>
                      <a:moveTo>
                        <a:pt x="19" y="99"/>
                      </a:moveTo>
                      <a:cubicBezTo>
                        <a:pt x="17" y="99"/>
                        <a:pt x="17" y="99"/>
                        <a:pt x="17" y="99"/>
                      </a:cubicBezTo>
                      <a:cubicBezTo>
                        <a:pt x="17" y="107"/>
                        <a:pt x="16" y="114"/>
                        <a:pt x="16" y="123"/>
                      </a:cubicBezTo>
                      <a:cubicBezTo>
                        <a:pt x="16" y="123"/>
                        <a:pt x="16" y="123"/>
                        <a:pt x="16" y="123"/>
                      </a:cubicBezTo>
                      <a:cubicBezTo>
                        <a:pt x="11" y="195"/>
                        <a:pt x="11" y="195"/>
                        <a:pt x="11" y="195"/>
                      </a:cubicBezTo>
                      <a:cubicBezTo>
                        <a:pt x="13" y="195"/>
                        <a:pt x="13" y="195"/>
                        <a:pt x="13" y="195"/>
                      </a:cubicBezTo>
                      <a:cubicBezTo>
                        <a:pt x="18" y="123"/>
                        <a:pt x="18" y="123"/>
                        <a:pt x="18" y="123"/>
                      </a:cubicBezTo>
                      <a:cubicBezTo>
                        <a:pt x="18" y="123"/>
                        <a:pt x="18" y="123"/>
                        <a:pt x="18" y="123"/>
                      </a:cubicBezTo>
                      <a:cubicBezTo>
                        <a:pt x="18" y="115"/>
                        <a:pt x="19" y="107"/>
                        <a:pt x="19" y="99"/>
                      </a:cubicBezTo>
                      <a:moveTo>
                        <a:pt x="38" y="0"/>
                      </a:moveTo>
                      <a:cubicBezTo>
                        <a:pt x="37" y="0"/>
                        <a:pt x="37" y="0"/>
                        <a:pt x="37" y="0"/>
                      </a:cubicBezTo>
                      <a:cubicBezTo>
                        <a:pt x="36" y="3"/>
                        <a:pt x="21" y="37"/>
                        <a:pt x="17" y="98"/>
                      </a:cubicBezTo>
                      <a:cubicBezTo>
                        <a:pt x="19" y="98"/>
                        <a:pt x="19" y="98"/>
                        <a:pt x="19" y="98"/>
                      </a:cubicBezTo>
                      <a:cubicBezTo>
                        <a:pt x="21" y="70"/>
                        <a:pt x="25" y="48"/>
                        <a:pt x="29" y="32"/>
                      </a:cubicBezTo>
                      <a:cubicBezTo>
                        <a:pt x="32" y="22"/>
                        <a:pt x="34" y="14"/>
                        <a:pt x="36" y="9"/>
                      </a:cubicBezTo>
                      <a:cubicBezTo>
                        <a:pt x="37" y="6"/>
                        <a:pt x="38" y="4"/>
                        <a:pt x="38" y="3"/>
                      </a:cubicBezTo>
                      <a:cubicBezTo>
                        <a:pt x="39" y="1"/>
                        <a:pt x="39" y="1"/>
                        <a:pt x="39" y="1"/>
                      </a:cubicBezTo>
                      <a:cubicBezTo>
                        <a:pt x="38" y="0"/>
                        <a:pt x="38" y="0"/>
                        <a:pt x="38"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6" name="Freeform 56"/>
                <p:cNvSpPr>
                  <a:spLocks/>
                </p:cNvSpPr>
                <p:nvPr/>
              </p:nvSpPr>
              <p:spPr bwMode="auto">
                <a:xfrm>
                  <a:off x="-1984" y="1754"/>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7" name="Freeform 57"/>
                <p:cNvSpPr>
                  <a:spLocks/>
                </p:cNvSpPr>
                <p:nvPr/>
              </p:nvSpPr>
              <p:spPr bwMode="auto">
                <a:xfrm>
                  <a:off x="-2027" y="2809"/>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8" name="Freeform 58"/>
                <p:cNvSpPr>
                  <a:spLocks/>
                </p:cNvSpPr>
                <p:nvPr/>
              </p:nvSpPr>
              <p:spPr bwMode="auto">
                <a:xfrm>
                  <a:off x="-2024" y="3276"/>
                  <a:ext cx="4"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9" name="Freeform 59"/>
                <p:cNvSpPr>
                  <a:spLocks/>
                </p:cNvSpPr>
                <p:nvPr/>
              </p:nvSpPr>
              <p:spPr bwMode="auto">
                <a:xfrm>
                  <a:off x="-2027" y="3356"/>
                  <a:ext cx="7" cy="36"/>
                </a:xfrm>
                <a:custGeom>
                  <a:avLst/>
                  <a:gdLst/>
                  <a:ahLst/>
                  <a:cxnLst>
                    <a:cxn ang="0">
                      <a:pos x="7" y="0"/>
                    </a:cxn>
                    <a:cxn ang="0">
                      <a:pos x="3" y="0"/>
                    </a:cxn>
                    <a:cxn ang="0">
                      <a:pos x="0" y="36"/>
                    </a:cxn>
                    <a:cxn ang="0">
                      <a:pos x="5" y="36"/>
                    </a:cxn>
                    <a:cxn ang="0">
                      <a:pos x="7" y="0"/>
                    </a:cxn>
                    <a:cxn ang="0">
                      <a:pos x="7" y="0"/>
                    </a:cxn>
                  </a:cxnLst>
                  <a:rect l="0" t="0" r="r" b="b"/>
                  <a:pathLst>
                    <a:path w="7" h="36">
                      <a:moveTo>
                        <a:pt x="7" y="0"/>
                      </a:moveTo>
                      <a:lnTo>
                        <a:pt x="3" y="0"/>
                      </a:lnTo>
                      <a:lnTo>
                        <a:pt x="0" y="36"/>
                      </a:lnTo>
                      <a:lnTo>
                        <a:pt x="5" y="36"/>
                      </a:lnTo>
                      <a:lnTo>
                        <a:pt x="7" y="0"/>
                      </a:lnTo>
                      <a:lnTo>
                        <a:pt x="7"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0" name="Freeform 60"/>
                <p:cNvSpPr>
                  <a:spLocks/>
                </p:cNvSpPr>
                <p:nvPr/>
              </p:nvSpPr>
              <p:spPr bwMode="auto">
                <a:xfrm>
                  <a:off x="-2024" y="3354"/>
                  <a:ext cx="4"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1" name="Freeform 61"/>
                <p:cNvSpPr>
                  <a:spLocks/>
                </p:cNvSpPr>
                <p:nvPr/>
              </p:nvSpPr>
              <p:spPr bwMode="auto">
                <a:xfrm>
                  <a:off x="-2027"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2" name="Freeform 62"/>
                <p:cNvSpPr>
                  <a:spLocks/>
                </p:cNvSpPr>
                <p:nvPr/>
              </p:nvSpPr>
              <p:spPr bwMode="auto">
                <a:xfrm>
                  <a:off x="-2020"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3" name="Freeform 63"/>
                <p:cNvSpPr>
                  <a:spLocks/>
                </p:cNvSpPr>
                <p:nvPr/>
              </p:nvSpPr>
              <p:spPr bwMode="auto">
                <a:xfrm>
                  <a:off x="-1840" y="1986"/>
                  <a:ext cx="12" cy="270"/>
                </a:xfrm>
                <a:custGeom>
                  <a:avLst/>
                  <a:gdLst/>
                  <a:ahLst/>
                  <a:cxnLst>
                    <a:cxn ang="0">
                      <a:pos x="2" y="0"/>
                    </a:cxn>
                    <a:cxn ang="0">
                      <a:pos x="0" y="0"/>
                    </a:cxn>
                    <a:cxn ang="0">
                      <a:pos x="0" y="4"/>
                    </a:cxn>
                    <a:cxn ang="0">
                      <a:pos x="3" y="114"/>
                    </a:cxn>
                    <a:cxn ang="0">
                      <a:pos x="5" y="114"/>
                    </a:cxn>
                    <a:cxn ang="0">
                      <a:pos x="5" y="101"/>
                    </a:cxn>
                    <a:cxn ang="0">
                      <a:pos x="4" y="101"/>
                    </a:cxn>
                    <a:cxn ang="0">
                      <a:pos x="4" y="100"/>
                    </a:cxn>
                    <a:cxn ang="0">
                      <a:pos x="5" y="100"/>
                    </a:cxn>
                    <a:cxn ang="0">
                      <a:pos x="2" y="4"/>
                    </a:cxn>
                    <a:cxn ang="0">
                      <a:pos x="2" y="0"/>
                    </a:cxn>
                  </a:cxnLst>
                  <a:rect l="0" t="0" r="r" b="b"/>
                  <a:pathLst>
                    <a:path w="5" h="114">
                      <a:moveTo>
                        <a:pt x="2" y="0"/>
                      </a:moveTo>
                      <a:cubicBezTo>
                        <a:pt x="0" y="0"/>
                        <a:pt x="0" y="0"/>
                        <a:pt x="0" y="0"/>
                      </a:cubicBezTo>
                      <a:cubicBezTo>
                        <a:pt x="0" y="1"/>
                        <a:pt x="0" y="3"/>
                        <a:pt x="0" y="4"/>
                      </a:cubicBezTo>
                      <a:cubicBezTo>
                        <a:pt x="2" y="25"/>
                        <a:pt x="2" y="67"/>
                        <a:pt x="3" y="114"/>
                      </a:cubicBezTo>
                      <a:cubicBezTo>
                        <a:pt x="5" y="114"/>
                        <a:pt x="5" y="114"/>
                        <a:pt x="5" y="114"/>
                      </a:cubicBezTo>
                      <a:cubicBezTo>
                        <a:pt x="5" y="109"/>
                        <a:pt x="5" y="105"/>
                        <a:pt x="5" y="101"/>
                      </a:cubicBezTo>
                      <a:cubicBezTo>
                        <a:pt x="4" y="101"/>
                        <a:pt x="4" y="101"/>
                        <a:pt x="4" y="101"/>
                      </a:cubicBezTo>
                      <a:cubicBezTo>
                        <a:pt x="4" y="100"/>
                        <a:pt x="4" y="100"/>
                        <a:pt x="4" y="100"/>
                      </a:cubicBezTo>
                      <a:cubicBezTo>
                        <a:pt x="5" y="100"/>
                        <a:pt x="5" y="100"/>
                        <a:pt x="5" y="100"/>
                      </a:cubicBezTo>
                      <a:cubicBezTo>
                        <a:pt x="4" y="59"/>
                        <a:pt x="4" y="23"/>
                        <a:pt x="2" y="4"/>
                      </a:cubicBezTo>
                      <a:cubicBezTo>
                        <a:pt x="2" y="3"/>
                        <a:pt x="2" y="1"/>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4" name="Freeform 64"/>
                <p:cNvSpPr>
                  <a:spLocks/>
                </p:cNvSpPr>
                <p:nvPr/>
              </p:nvSpPr>
              <p:spPr bwMode="auto">
                <a:xfrm>
                  <a:off x="-1830" y="2223"/>
                  <a:ext cx="2" cy="3"/>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5" name="Freeform 65"/>
                <p:cNvSpPr>
                  <a:spLocks noEditPoints="1"/>
                </p:cNvSpPr>
                <p:nvPr/>
              </p:nvSpPr>
              <p:spPr bwMode="auto">
                <a:xfrm>
                  <a:off x="-1911" y="2259"/>
                  <a:ext cx="83" cy="1017"/>
                </a:xfrm>
                <a:custGeom>
                  <a:avLst/>
                  <a:gdLst/>
                  <a:ahLst/>
                  <a:cxnLst>
                    <a:cxn ang="0">
                      <a:pos x="15" y="343"/>
                    </a:cxn>
                    <a:cxn ang="0">
                      <a:pos x="13" y="343"/>
                    </a:cxn>
                    <a:cxn ang="0">
                      <a:pos x="0" y="429"/>
                    </a:cxn>
                    <a:cxn ang="0">
                      <a:pos x="2" y="429"/>
                    </a:cxn>
                    <a:cxn ang="0">
                      <a:pos x="15" y="343"/>
                    </a:cxn>
                    <a:cxn ang="0">
                      <a:pos x="31" y="233"/>
                    </a:cxn>
                    <a:cxn ang="0">
                      <a:pos x="29" y="233"/>
                    </a:cxn>
                    <a:cxn ang="0">
                      <a:pos x="22" y="285"/>
                    </a:cxn>
                    <a:cxn ang="0">
                      <a:pos x="16" y="323"/>
                    </a:cxn>
                    <a:cxn ang="0">
                      <a:pos x="13" y="339"/>
                    </a:cxn>
                    <a:cxn ang="0">
                      <a:pos x="13" y="339"/>
                    </a:cxn>
                    <a:cxn ang="0">
                      <a:pos x="13" y="339"/>
                    </a:cxn>
                    <a:cxn ang="0">
                      <a:pos x="13" y="342"/>
                    </a:cxn>
                    <a:cxn ang="0">
                      <a:pos x="15" y="342"/>
                    </a:cxn>
                    <a:cxn ang="0">
                      <a:pos x="15" y="339"/>
                    </a:cxn>
                    <a:cxn ang="0">
                      <a:pos x="15" y="339"/>
                    </a:cxn>
                    <a:cxn ang="0">
                      <a:pos x="31" y="233"/>
                    </a:cxn>
                    <a:cxn ang="0">
                      <a:pos x="35" y="102"/>
                    </a:cxn>
                    <a:cxn ang="0">
                      <a:pos x="33" y="102"/>
                    </a:cxn>
                    <a:cxn ang="0">
                      <a:pos x="33" y="111"/>
                    </a:cxn>
                    <a:cxn ang="0">
                      <a:pos x="33" y="176"/>
                    </a:cxn>
                    <a:cxn ang="0">
                      <a:pos x="33" y="195"/>
                    </a:cxn>
                    <a:cxn ang="0">
                      <a:pos x="33" y="202"/>
                    </a:cxn>
                    <a:cxn ang="0">
                      <a:pos x="29" y="232"/>
                    </a:cxn>
                    <a:cxn ang="0">
                      <a:pos x="31" y="232"/>
                    </a:cxn>
                    <a:cxn ang="0">
                      <a:pos x="35" y="202"/>
                    </a:cxn>
                    <a:cxn ang="0">
                      <a:pos x="35" y="202"/>
                    </a:cxn>
                    <a:cxn ang="0">
                      <a:pos x="35" y="202"/>
                    </a:cxn>
                    <a:cxn ang="0">
                      <a:pos x="35" y="111"/>
                    </a:cxn>
                    <a:cxn ang="0">
                      <a:pos x="35" y="102"/>
                    </a:cxn>
                    <a:cxn ang="0">
                      <a:pos x="35" y="0"/>
                    </a:cxn>
                    <a:cxn ang="0">
                      <a:pos x="33" y="0"/>
                    </a:cxn>
                    <a:cxn ang="0">
                      <a:pos x="33" y="101"/>
                    </a:cxn>
                    <a:cxn ang="0">
                      <a:pos x="35" y="101"/>
                    </a:cxn>
                    <a:cxn ang="0">
                      <a:pos x="35" y="0"/>
                    </a:cxn>
                  </a:cxnLst>
                  <a:rect l="0" t="0" r="r" b="b"/>
                  <a:pathLst>
                    <a:path w="35" h="429">
                      <a:moveTo>
                        <a:pt x="15" y="343"/>
                      </a:moveTo>
                      <a:cubicBezTo>
                        <a:pt x="13" y="343"/>
                        <a:pt x="13" y="343"/>
                        <a:pt x="13" y="343"/>
                      </a:cubicBezTo>
                      <a:cubicBezTo>
                        <a:pt x="11" y="377"/>
                        <a:pt x="6" y="406"/>
                        <a:pt x="0" y="429"/>
                      </a:cubicBezTo>
                      <a:cubicBezTo>
                        <a:pt x="2" y="429"/>
                        <a:pt x="2" y="429"/>
                        <a:pt x="2" y="429"/>
                      </a:cubicBezTo>
                      <a:cubicBezTo>
                        <a:pt x="8" y="406"/>
                        <a:pt x="13" y="377"/>
                        <a:pt x="15" y="343"/>
                      </a:cubicBezTo>
                      <a:moveTo>
                        <a:pt x="31" y="233"/>
                      </a:moveTo>
                      <a:cubicBezTo>
                        <a:pt x="29" y="233"/>
                        <a:pt x="29" y="233"/>
                        <a:pt x="29" y="233"/>
                      </a:cubicBezTo>
                      <a:cubicBezTo>
                        <a:pt x="27" y="250"/>
                        <a:pt x="24" y="268"/>
                        <a:pt x="22" y="285"/>
                      </a:cubicBezTo>
                      <a:cubicBezTo>
                        <a:pt x="20" y="300"/>
                        <a:pt x="17" y="313"/>
                        <a:pt x="16" y="323"/>
                      </a:cubicBezTo>
                      <a:cubicBezTo>
                        <a:pt x="14" y="333"/>
                        <a:pt x="13" y="339"/>
                        <a:pt x="13" y="339"/>
                      </a:cubicBezTo>
                      <a:cubicBezTo>
                        <a:pt x="13" y="339"/>
                        <a:pt x="13" y="339"/>
                        <a:pt x="13" y="339"/>
                      </a:cubicBezTo>
                      <a:cubicBezTo>
                        <a:pt x="13" y="339"/>
                        <a:pt x="13" y="339"/>
                        <a:pt x="13" y="339"/>
                      </a:cubicBezTo>
                      <a:cubicBezTo>
                        <a:pt x="13" y="340"/>
                        <a:pt x="13" y="341"/>
                        <a:pt x="13" y="342"/>
                      </a:cubicBezTo>
                      <a:cubicBezTo>
                        <a:pt x="15" y="342"/>
                        <a:pt x="15" y="342"/>
                        <a:pt x="15" y="342"/>
                      </a:cubicBezTo>
                      <a:cubicBezTo>
                        <a:pt x="15" y="341"/>
                        <a:pt x="15" y="340"/>
                        <a:pt x="15" y="339"/>
                      </a:cubicBezTo>
                      <a:cubicBezTo>
                        <a:pt x="15" y="339"/>
                        <a:pt x="15" y="339"/>
                        <a:pt x="15" y="339"/>
                      </a:cubicBezTo>
                      <a:cubicBezTo>
                        <a:pt x="15" y="339"/>
                        <a:pt x="25" y="279"/>
                        <a:pt x="31" y="233"/>
                      </a:cubicBezTo>
                      <a:moveTo>
                        <a:pt x="35" y="102"/>
                      </a:moveTo>
                      <a:cubicBezTo>
                        <a:pt x="33" y="102"/>
                        <a:pt x="33" y="102"/>
                        <a:pt x="33" y="102"/>
                      </a:cubicBezTo>
                      <a:cubicBezTo>
                        <a:pt x="33" y="105"/>
                        <a:pt x="33" y="108"/>
                        <a:pt x="33" y="111"/>
                      </a:cubicBezTo>
                      <a:cubicBezTo>
                        <a:pt x="33" y="137"/>
                        <a:pt x="33" y="160"/>
                        <a:pt x="33" y="176"/>
                      </a:cubicBezTo>
                      <a:cubicBezTo>
                        <a:pt x="33" y="184"/>
                        <a:pt x="33" y="190"/>
                        <a:pt x="33" y="195"/>
                      </a:cubicBezTo>
                      <a:cubicBezTo>
                        <a:pt x="33" y="199"/>
                        <a:pt x="33" y="201"/>
                        <a:pt x="33" y="202"/>
                      </a:cubicBezTo>
                      <a:cubicBezTo>
                        <a:pt x="32" y="210"/>
                        <a:pt x="31" y="220"/>
                        <a:pt x="29" y="232"/>
                      </a:cubicBezTo>
                      <a:cubicBezTo>
                        <a:pt x="31" y="232"/>
                        <a:pt x="31" y="232"/>
                        <a:pt x="31" y="232"/>
                      </a:cubicBezTo>
                      <a:cubicBezTo>
                        <a:pt x="33" y="220"/>
                        <a:pt x="34" y="210"/>
                        <a:pt x="35" y="202"/>
                      </a:cubicBezTo>
                      <a:cubicBezTo>
                        <a:pt x="35" y="202"/>
                        <a:pt x="35" y="202"/>
                        <a:pt x="35" y="202"/>
                      </a:cubicBezTo>
                      <a:cubicBezTo>
                        <a:pt x="35" y="202"/>
                        <a:pt x="35" y="202"/>
                        <a:pt x="35" y="202"/>
                      </a:cubicBezTo>
                      <a:cubicBezTo>
                        <a:pt x="35" y="202"/>
                        <a:pt x="35" y="163"/>
                        <a:pt x="35" y="111"/>
                      </a:cubicBezTo>
                      <a:cubicBezTo>
                        <a:pt x="35" y="108"/>
                        <a:pt x="35" y="105"/>
                        <a:pt x="35" y="102"/>
                      </a:cubicBezTo>
                      <a:moveTo>
                        <a:pt x="35" y="0"/>
                      </a:moveTo>
                      <a:cubicBezTo>
                        <a:pt x="33" y="0"/>
                        <a:pt x="33" y="0"/>
                        <a:pt x="33" y="0"/>
                      </a:cubicBezTo>
                      <a:cubicBezTo>
                        <a:pt x="33" y="33"/>
                        <a:pt x="33" y="69"/>
                        <a:pt x="33" y="101"/>
                      </a:cubicBezTo>
                      <a:cubicBezTo>
                        <a:pt x="35" y="101"/>
                        <a:pt x="35" y="101"/>
                        <a:pt x="35" y="101"/>
                      </a:cubicBezTo>
                      <a:cubicBezTo>
                        <a:pt x="35" y="69"/>
                        <a:pt x="35" y="33"/>
                        <a:pt x="35"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6" name="Freeform 66"/>
                <p:cNvSpPr>
                  <a:spLocks/>
                </p:cNvSpPr>
                <p:nvPr/>
              </p:nvSpPr>
              <p:spPr bwMode="auto">
                <a:xfrm>
                  <a:off x="-1880" y="3069"/>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7" name="Freeform 67"/>
                <p:cNvSpPr>
                  <a:spLocks noEditPoints="1"/>
                </p:cNvSpPr>
                <p:nvPr/>
              </p:nvSpPr>
              <p:spPr bwMode="auto">
                <a:xfrm>
                  <a:off x="-1935" y="1522"/>
                  <a:ext cx="100" cy="1832"/>
                </a:xfrm>
                <a:custGeom>
                  <a:avLst/>
                  <a:gdLst/>
                  <a:ahLst/>
                  <a:cxnLst>
                    <a:cxn ang="0">
                      <a:pos x="12" y="741"/>
                    </a:cxn>
                    <a:cxn ang="0">
                      <a:pos x="10" y="741"/>
                    </a:cxn>
                    <a:cxn ang="0">
                      <a:pos x="8" y="750"/>
                    </a:cxn>
                    <a:cxn ang="0">
                      <a:pos x="0" y="773"/>
                    </a:cxn>
                    <a:cxn ang="0">
                      <a:pos x="3" y="773"/>
                    </a:cxn>
                    <a:cxn ang="0">
                      <a:pos x="12" y="741"/>
                    </a:cxn>
                    <a:cxn ang="0">
                      <a:pos x="34" y="99"/>
                    </a:cxn>
                    <a:cxn ang="0">
                      <a:pos x="32" y="99"/>
                    </a:cxn>
                    <a:cxn ang="0">
                      <a:pos x="33" y="106"/>
                    </a:cxn>
                    <a:cxn ang="0">
                      <a:pos x="40" y="195"/>
                    </a:cxn>
                    <a:cxn ang="0">
                      <a:pos x="42" y="195"/>
                    </a:cxn>
                    <a:cxn ang="0">
                      <a:pos x="34" y="99"/>
                    </a:cxn>
                    <a:cxn ang="0">
                      <a:pos x="30" y="68"/>
                    </a:cxn>
                    <a:cxn ang="0">
                      <a:pos x="28" y="68"/>
                    </a:cxn>
                    <a:cxn ang="0">
                      <a:pos x="32" y="98"/>
                    </a:cxn>
                    <a:cxn ang="0">
                      <a:pos x="34" y="98"/>
                    </a:cxn>
                    <a:cxn ang="0">
                      <a:pos x="30" y="68"/>
                    </a:cxn>
                    <a:cxn ang="0">
                      <a:pos x="15" y="0"/>
                    </a:cxn>
                    <a:cxn ang="0">
                      <a:pos x="15" y="0"/>
                    </a:cxn>
                    <a:cxn ang="0">
                      <a:pos x="13" y="1"/>
                    </a:cxn>
                    <a:cxn ang="0">
                      <a:pos x="14" y="2"/>
                    </a:cxn>
                    <a:cxn ang="0">
                      <a:pos x="28" y="67"/>
                    </a:cxn>
                    <a:cxn ang="0">
                      <a:pos x="30" y="67"/>
                    </a:cxn>
                    <a:cxn ang="0">
                      <a:pos x="15" y="0"/>
                    </a:cxn>
                  </a:cxnLst>
                  <a:rect l="0" t="0" r="r" b="b"/>
                  <a:pathLst>
                    <a:path w="42" h="773">
                      <a:moveTo>
                        <a:pt x="12" y="741"/>
                      </a:moveTo>
                      <a:cubicBezTo>
                        <a:pt x="10" y="741"/>
                        <a:pt x="10" y="741"/>
                        <a:pt x="10" y="741"/>
                      </a:cubicBezTo>
                      <a:cubicBezTo>
                        <a:pt x="9" y="744"/>
                        <a:pt x="8" y="747"/>
                        <a:pt x="8" y="750"/>
                      </a:cubicBezTo>
                      <a:cubicBezTo>
                        <a:pt x="5" y="759"/>
                        <a:pt x="3" y="767"/>
                        <a:pt x="0" y="773"/>
                      </a:cubicBezTo>
                      <a:cubicBezTo>
                        <a:pt x="3" y="773"/>
                        <a:pt x="3" y="773"/>
                        <a:pt x="3" y="773"/>
                      </a:cubicBezTo>
                      <a:cubicBezTo>
                        <a:pt x="5" y="765"/>
                        <a:pt x="9" y="754"/>
                        <a:pt x="12" y="741"/>
                      </a:cubicBezTo>
                      <a:moveTo>
                        <a:pt x="34" y="99"/>
                      </a:moveTo>
                      <a:cubicBezTo>
                        <a:pt x="32" y="99"/>
                        <a:pt x="32" y="99"/>
                        <a:pt x="32" y="99"/>
                      </a:cubicBezTo>
                      <a:cubicBezTo>
                        <a:pt x="32" y="100"/>
                        <a:pt x="33" y="102"/>
                        <a:pt x="33" y="106"/>
                      </a:cubicBezTo>
                      <a:cubicBezTo>
                        <a:pt x="34" y="120"/>
                        <a:pt x="37" y="152"/>
                        <a:pt x="40" y="195"/>
                      </a:cubicBezTo>
                      <a:cubicBezTo>
                        <a:pt x="42" y="195"/>
                        <a:pt x="42" y="195"/>
                        <a:pt x="42" y="195"/>
                      </a:cubicBezTo>
                      <a:cubicBezTo>
                        <a:pt x="39" y="142"/>
                        <a:pt x="35" y="105"/>
                        <a:pt x="34" y="99"/>
                      </a:cubicBezTo>
                      <a:moveTo>
                        <a:pt x="30" y="68"/>
                      </a:moveTo>
                      <a:cubicBezTo>
                        <a:pt x="28" y="68"/>
                        <a:pt x="28" y="68"/>
                        <a:pt x="28" y="68"/>
                      </a:cubicBezTo>
                      <a:cubicBezTo>
                        <a:pt x="30" y="77"/>
                        <a:pt x="31" y="87"/>
                        <a:pt x="32" y="98"/>
                      </a:cubicBezTo>
                      <a:cubicBezTo>
                        <a:pt x="34" y="98"/>
                        <a:pt x="34" y="98"/>
                        <a:pt x="34" y="98"/>
                      </a:cubicBezTo>
                      <a:cubicBezTo>
                        <a:pt x="33" y="87"/>
                        <a:pt x="32" y="77"/>
                        <a:pt x="30" y="68"/>
                      </a:cubicBezTo>
                      <a:moveTo>
                        <a:pt x="15" y="0"/>
                      </a:moveTo>
                      <a:cubicBezTo>
                        <a:pt x="15" y="0"/>
                        <a:pt x="15" y="0"/>
                        <a:pt x="15" y="0"/>
                      </a:cubicBezTo>
                      <a:cubicBezTo>
                        <a:pt x="13" y="1"/>
                        <a:pt x="13" y="1"/>
                        <a:pt x="13" y="1"/>
                      </a:cubicBezTo>
                      <a:cubicBezTo>
                        <a:pt x="13" y="1"/>
                        <a:pt x="13" y="1"/>
                        <a:pt x="14" y="2"/>
                      </a:cubicBezTo>
                      <a:cubicBezTo>
                        <a:pt x="16" y="8"/>
                        <a:pt x="23" y="31"/>
                        <a:pt x="28" y="67"/>
                      </a:cubicBezTo>
                      <a:cubicBezTo>
                        <a:pt x="30" y="67"/>
                        <a:pt x="30" y="67"/>
                        <a:pt x="30" y="67"/>
                      </a:cubicBezTo>
                      <a:cubicBezTo>
                        <a:pt x="24" y="26"/>
                        <a:pt x="16" y="3"/>
                        <a:pt x="15"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8" name="Freeform 68"/>
                <p:cNvSpPr>
                  <a:spLocks/>
                </p:cNvSpPr>
                <p:nvPr/>
              </p:nvSpPr>
              <p:spPr bwMode="auto">
                <a:xfrm>
                  <a:off x="-1859" y="1754"/>
                  <a:ext cx="5" cy="2"/>
                </a:xfrm>
                <a:custGeom>
                  <a:avLst/>
                  <a:gdLst/>
                  <a:ahLst/>
                  <a:cxnLst>
                    <a:cxn ang="0">
                      <a:pos x="2" y="0"/>
                    </a:cxn>
                    <a:cxn ang="0">
                      <a:pos x="2" y="0"/>
                    </a:cxn>
                    <a:cxn ang="0">
                      <a:pos x="1" y="0"/>
                    </a:cxn>
                    <a:cxn ang="0">
                      <a:pos x="2" y="0"/>
                    </a:cxn>
                    <a:cxn ang="0">
                      <a:pos x="0" y="0"/>
                    </a:cxn>
                    <a:cxn ang="0">
                      <a:pos x="0" y="0"/>
                    </a:cxn>
                    <a:cxn ang="0">
                      <a:pos x="0" y="1"/>
                    </a:cxn>
                    <a:cxn ang="0">
                      <a:pos x="2" y="1"/>
                    </a:cxn>
                    <a:cxn ang="0">
                      <a:pos x="2" y="0"/>
                    </a:cxn>
                  </a:cxnLst>
                  <a:rect l="0" t="0" r="r" b="b"/>
                  <a:pathLst>
                    <a:path w="2" h="1">
                      <a:moveTo>
                        <a:pt x="2" y="0"/>
                      </a:moveTo>
                      <a:cubicBezTo>
                        <a:pt x="2" y="0"/>
                        <a:pt x="2" y="0"/>
                        <a:pt x="2" y="0"/>
                      </a:cubicBezTo>
                      <a:cubicBezTo>
                        <a:pt x="1" y="0"/>
                        <a:pt x="1" y="0"/>
                        <a:pt x="1" y="0"/>
                      </a:cubicBezTo>
                      <a:cubicBezTo>
                        <a:pt x="2" y="0"/>
                        <a:pt x="2" y="0"/>
                        <a:pt x="2" y="0"/>
                      </a:cubicBezTo>
                      <a:cubicBezTo>
                        <a:pt x="0" y="0"/>
                        <a:pt x="0" y="0"/>
                        <a:pt x="0" y="0"/>
                      </a:cubicBez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9" name="Freeform 69"/>
                <p:cNvSpPr>
                  <a:spLocks/>
                </p:cNvSpPr>
                <p:nvPr/>
              </p:nvSpPr>
              <p:spPr bwMode="auto">
                <a:xfrm>
                  <a:off x="-1868" y="1681"/>
                  <a:ext cx="4"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0" name="Freeform 70"/>
                <p:cNvSpPr>
                  <a:spLocks/>
                </p:cNvSpPr>
                <p:nvPr/>
              </p:nvSpPr>
              <p:spPr bwMode="auto">
                <a:xfrm>
                  <a:off x="-1842" y="2809"/>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1" name="Freeform 71"/>
                <p:cNvSpPr>
                  <a:spLocks/>
                </p:cNvSpPr>
                <p:nvPr/>
              </p:nvSpPr>
              <p:spPr bwMode="auto">
                <a:xfrm>
                  <a:off x="-1911"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2" name="Freeform 72"/>
                <p:cNvSpPr>
                  <a:spLocks/>
                </p:cNvSpPr>
                <p:nvPr/>
              </p:nvSpPr>
              <p:spPr bwMode="auto">
                <a:xfrm>
                  <a:off x="-1946" y="3354"/>
                  <a:ext cx="16" cy="38"/>
                </a:xfrm>
                <a:custGeom>
                  <a:avLst/>
                  <a:gdLst/>
                  <a:ahLst/>
                  <a:cxnLst>
                    <a:cxn ang="0">
                      <a:pos x="5" y="0"/>
                    </a:cxn>
                    <a:cxn ang="0">
                      <a:pos x="4" y="5"/>
                    </a:cxn>
                    <a:cxn ang="0">
                      <a:pos x="1" y="12"/>
                    </a:cxn>
                    <a:cxn ang="0">
                      <a:pos x="0" y="15"/>
                    </a:cxn>
                    <a:cxn ang="0">
                      <a:pos x="2" y="16"/>
                    </a:cxn>
                    <a:cxn ang="0">
                      <a:pos x="7" y="1"/>
                    </a:cxn>
                    <a:cxn ang="0">
                      <a:pos x="5" y="1"/>
                    </a:cxn>
                    <a:cxn ang="0">
                      <a:pos x="5" y="0"/>
                    </a:cxn>
                  </a:cxnLst>
                  <a:rect l="0" t="0" r="r" b="b"/>
                  <a:pathLst>
                    <a:path w="7" h="16">
                      <a:moveTo>
                        <a:pt x="5" y="0"/>
                      </a:moveTo>
                      <a:cubicBezTo>
                        <a:pt x="5" y="2"/>
                        <a:pt x="4" y="4"/>
                        <a:pt x="4" y="5"/>
                      </a:cubicBezTo>
                      <a:cubicBezTo>
                        <a:pt x="3" y="8"/>
                        <a:pt x="2" y="11"/>
                        <a:pt x="1" y="12"/>
                      </a:cubicBezTo>
                      <a:cubicBezTo>
                        <a:pt x="0" y="14"/>
                        <a:pt x="0" y="15"/>
                        <a:pt x="0" y="15"/>
                      </a:cubicBezTo>
                      <a:cubicBezTo>
                        <a:pt x="2" y="16"/>
                        <a:pt x="2" y="16"/>
                        <a:pt x="2" y="16"/>
                      </a:cubicBezTo>
                      <a:cubicBezTo>
                        <a:pt x="2" y="16"/>
                        <a:pt x="4" y="11"/>
                        <a:pt x="7" y="1"/>
                      </a:cubicBezTo>
                      <a:cubicBezTo>
                        <a:pt x="5" y="1"/>
                        <a:pt x="5" y="1"/>
                        <a:pt x="5" y="1"/>
                      </a:cubicBezTo>
                      <a:cubicBezTo>
                        <a:pt x="5" y="0"/>
                        <a:pt x="5" y="0"/>
                        <a:pt x="5"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3" name="Freeform 73"/>
                <p:cNvSpPr>
                  <a:spLocks/>
                </p:cNvSpPr>
                <p:nvPr/>
              </p:nvSpPr>
              <p:spPr bwMode="auto">
                <a:xfrm>
                  <a:off x="-1935" y="3354"/>
                  <a:ext cx="8" cy="2"/>
                </a:xfrm>
                <a:custGeom>
                  <a:avLst/>
                  <a:gdLst/>
                  <a:ahLst/>
                  <a:cxnLst>
                    <a:cxn ang="0">
                      <a:pos x="3" y="0"/>
                    </a:cxn>
                    <a:cxn ang="0">
                      <a:pos x="0" y="0"/>
                    </a:cxn>
                    <a:cxn ang="0">
                      <a:pos x="0" y="0"/>
                    </a:cxn>
                    <a:cxn ang="0">
                      <a:pos x="0" y="1"/>
                    </a:cxn>
                    <a:cxn ang="0">
                      <a:pos x="2" y="1"/>
                    </a:cxn>
                    <a:cxn ang="0">
                      <a:pos x="3" y="0"/>
                    </a:cxn>
                  </a:cxnLst>
                  <a:rect l="0" t="0" r="r" b="b"/>
                  <a:pathLst>
                    <a:path w="3" h="1">
                      <a:moveTo>
                        <a:pt x="3" y="0"/>
                      </a:moveTo>
                      <a:cubicBezTo>
                        <a:pt x="0" y="0"/>
                        <a:pt x="0" y="0"/>
                        <a:pt x="0" y="0"/>
                      </a:cubicBezTo>
                      <a:cubicBezTo>
                        <a:pt x="0" y="0"/>
                        <a:pt x="0" y="0"/>
                        <a:pt x="0" y="0"/>
                      </a:cubicBezTo>
                      <a:cubicBezTo>
                        <a:pt x="0" y="1"/>
                        <a:pt x="0" y="1"/>
                        <a:pt x="0" y="1"/>
                      </a:cubicBezTo>
                      <a:cubicBezTo>
                        <a:pt x="2" y="1"/>
                        <a:pt x="2" y="1"/>
                        <a:pt x="2" y="1"/>
                      </a:cubicBezTo>
                      <a:cubicBezTo>
                        <a:pt x="2" y="1"/>
                        <a:pt x="2" y="1"/>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4" name="Freeform 74"/>
                <p:cNvSpPr>
                  <a:spLocks/>
                </p:cNvSpPr>
                <p:nvPr/>
              </p:nvSpPr>
              <p:spPr bwMode="auto">
                <a:xfrm>
                  <a:off x="-1833"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5" name="Freeform 75"/>
                <p:cNvSpPr>
                  <a:spLocks/>
                </p:cNvSpPr>
                <p:nvPr/>
              </p:nvSpPr>
              <p:spPr bwMode="auto">
                <a:xfrm>
                  <a:off x="-1833"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6" name="Freeform 76"/>
                <p:cNvSpPr>
                  <a:spLocks noEditPoints="1"/>
                </p:cNvSpPr>
                <p:nvPr/>
              </p:nvSpPr>
              <p:spPr bwMode="auto">
                <a:xfrm>
                  <a:off x="-1665" y="1683"/>
                  <a:ext cx="237" cy="865"/>
                </a:xfrm>
                <a:custGeom>
                  <a:avLst/>
                  <a:gdLst/>
                  <a:ahLst/>
                  <a:cxnLst>
                    <a:cxn ang="0">
                      <a:pos x="100" y="345"/>
                    </a:cxn>
                    <a:cxn ang="0">
                      <a:pos x="99" y="345"/>
                    </a:cxn>
                    <a:cxn ang="0">
                      <a:pos x="99" y="365"/>
                    </a:cxn>
                    <a:cxn ang="0">
                      <a:pos x="99" y="365"/>
                    </a:cxn>
                    <a:cxn ang="0">
                      <a:pos x="100" y="365"/>
                    </a:cxn>
                    <a:cxn ang="0">
                      <a:pos x="100" y="365"/>
                    </a:cxn>
                    <a:cxn ang="0">
                      <a:pos x="100" y="345"/>
                    </a:cxn>
                    <a:cxn ang="0">
                      <a:pos x="88" y="243"/>
                    </a:cxn>
                    <a:cxn ang="0">
                      <a:pos x="87" y="243"/>
                    </a:cxn>
                    <a:cxn ang="0">
                      <a:pos x="99" y="344"/>
                    </a:cxn>
                    <a:cxn ang="0">
                      <a:pos x="100" y="344"/>
                    </a:cxn>
                    <a:cxn ang="0">
                      <a:pos x="88" y="243"/>
                    </a:cxn>
                    <a:cxn ang="0">
                      <a:pos x="66" y="128"/>
                    </a:cxn>
                    <a:cxn ang="0">
                      <a:pos x="65" y="128"/>
                    </a:cxn>
                    <a:cxn ang="0">
                      <a:pos x="66" y="131"/>
                    </a:cxn>
                    <a:cxn ang="0">
                      <a:pos x="66" y="131"/>
                    </a:cxn>
                    <a:cxn ang="0">
                      <a:pos x="68" y="138"/>
                    </a:cxn>
                    <a:cxn ang="0">
                      <a:pos x="87" y="242"/>
                    </a:cxn>
                    <a:cxn ang="0">
                      <a:pos x="88" y="242"/>
                    </a:cxn>
                    <a:cxn ang="0">
                      <a:pos x="67" y="131"/>
                    </a:cxn>
                    <a:cxn ang="0">
                      <a:pos x="67" y="131"/>
                    </a:cxn>
                    <a:cxn ang="0">
                      <a:pos x="67" y="131"/>
                    </a:cxn>
                    <a:cxn ang="0">
                      <a:pos x="66" y="128"/>
                    </a:cxn>
                    <a:cxn ang="0">
                      <a:pos x="1" y="0"/>
                    </a:cxn>
                    <a:cxn ang="0">
                      <a:pos x="0" y="0"/>
                    </a:cxn>
                    <a:cxn ang="0">
                      <a:pos x="21" y="30"/>
                    </a:cxn>
                    <a:cxn ang="0">
                      <a:pos x="22" y="30"/>
                    </a:cxn>
                    <a:cxn ang="0">
                      <a:pos x="1" y="0"/>
                    </a:cxn>
                  </a:cxnLst>
                  <a:rect l="0" t="0" r="r" b="b"/>
                  <a:pathLst>
                    <a:path w="100" h="365">
                      <a:moveTo>
                        <a:pt x="100" y="345"/>
                      </a:moveTo>
                      <a:cubicBezTo>
                        <a:pt x="99" y="345"/>
                        <a:pt x="99" y="345"/>
                        <a:pt x="99" y="345"/>
                      </a:cubicBezTo>
                      <a:cubicBezTo>
                        <a:pt x="99" y="352"/>
                        <a:pt x="99" y="358"/>
                        <a:pt x="99" y="365"/>
                      </a:cubicBezTo>
                      <a:cubicBezTo>
                        <a:pt x="99" y="365"/>
                        <a:pt x="99" y="365"/>
                        <a:pt x="99" y="365"/>
                      </a:cubicBezTo>
                      <a:cubicBezTo>
                        <a:pt x="100" y="365"/>
                        <a:pt x="100" y="365"/>
                        <a:pt x="100" y="365"/>
                      </a:cubicBezTo>
                      <a:cubicBezTo>
                        <a:pt x="100" y="365"/>
                        <a:pt x="100" y="365"/>
                        <a:pt x="100" y="365"/>
                      </a:cubicBezTo>
                      <a:cubicBezTo>
                        <a:pt x="100" y="358"/>
                        <a:pt x="100" y="352"/>
                        <a:pt x="100" y="345"/>
                      </a:cubicBezTo>
                      <a:moveTo>
                        <a:pt x="88" y="243"/>
                      </a:moveTo>
                      <a:cubicBezTo>
                        <a:pt x="87" y="243"/>
                        <a:pt x="87" y="243"/>
                        <a:pt x="87" y="243"/>
                      </a:cubicBezTo>
                      <a:cubicBezTo>
                        <a:pt x="92" y="277"/>
                        <a:pt x="97" y="314"/>
                        <a:pt x="99" y="344"/>
                      </a:cubicBezTo>
                      <a:cubicBezTo>
                        <a:pt x="100" y="344"/>
                        <a:pt x="100" y="344"/>
                        <a:pt x="100" y="344"/>
                      </a:cubicBezTo>
                      <a:cubicBezTo>
                        <a:pt x="98" y="314"/>
                        <a:pt x="93" y="277"/>
                        <a:pt x="88" y="243"/>
                      </a:cubicBezTo>
                      <a:moveTo>
                        <a:pt x="66" y="128"/>
                      </a:moveTo>
                      <a:cubicBezTo>
                        <a:pt x="65" y="128"/>
                        <a:pt x="65" y="128"/>
                        <a:pt x="65" y="128"/>
                      </a:cubicBezTo>
                      <a:cubicBezTo>
                        <a:pt x="66" y="129"/>
                        <a:pt x="66" y="130"/>
                        <a:pt x="66" y="131"/>
                      </a:cubicBezTo>
                      <a:cubicBezTo>
                        <a:pt x="66" y="131"/>
                        <a:pt x="66" y="131"/>
                        <a:pt x="66" y="131"/>
                      </a:cubicBezTo>
                      <a:cubicBezTo>
                        <a:pt x="67" y="132"/>
                        <a:pt x="67" y="134"/>
                        <a:pt x="68" y="138"/>
                      </a:cubicBezTo>
                      <a:cubicBezTo>
                        <a:pt x="71" y="154"/>
                        <a:pt x="79" y="195"/>
                        <a:pt x="87" y="242"/>
                      </a:cubicBezTo>
                      <a:cubicBezTo>
                        <a:pt x="88" y="242"/>
                        <a:pt x="88" y="242"/>
                        <a:pt x="88" y="242"/>
                      </a:cubicBezTo>
                      <a:cubicBezTo>
                        <a:pt x="78" y="183"/>
                        <a:pt x="67" y="131"/>
                        <a:pt x="67" y="131"/>
                      </a:cubicBezTo>
                      <a:cubicBezTo>
                        <a:pt x="67" y="131"/>
                        <a:pt x="67" y="131"/>
                        <a:pt x="67" y="131"/>
                      </a:cubicBezTo>
                      <a:cubicBezTo>
                        <a:pt x="67" y="131"/>
                        <a:pt x="67" y="131"/>
                        <a:pt x="67" y="131"/>
                      </a:cubicBezTo>
                      <a:cubicBezTo>
                        <a:pt x="67" y="130"/>
                        <a:pt x="67" y="129"/>
                        <a:pt x="66" y="128"/>
                      </a:cubicBezTo>
                      <a:moveTo>
                        <a:pt x="1" y="0"/>
                      </a:moveTo>
                      <a:cubicBezTo>
                        <a:pt x="0" y="0"/>
                        <a:pt x="0" y="0"/>
                        <a:pt x="0" y="0"/>
                      </a:cubicBezTo>
                      <a:cubicBezTo>
                        <a:pt x="7" y="9"/>
                        <a:pt x="14" y="19"/>
                        <a:pt x="21" y="30"/>
                      </a:cubicBezTo>
                      <a:cubicBezTo>
                        <a:pt x="22" y="30"/>
                        <a:pt x="22" y="30"/>
                        <a:pt x="22" y="30"/>
                      </a:cubicBezTo>
                      <a:cubicBezTo>
                        <a:pt x="15" y="19"/>
                        <a:pt x="8" y="9"/>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7" name="Freeform 77"/>
                <p:cNvSpPr>
                  <a:spLocks/>
                </p:cNvSpPr>
                <p:nvPr/>
              </p:nvSpPr>
              <p:spPr bwMode="auto">
                <a:xfrm>
                  <a:off x="-1615" y="1754"/>
                  <a:ext cx="5" cy="2"/>
                </a:xfrm>
                <a:custGeom>
                  <a:avLst/>
                  <a:gdLst/>
                  <a:ahLst/>
                  <a:cxnLst>
                    <a:cxn ang="0">
                      <a:pos x="1" y="0"/>
                    </a:cxn>
                    <a:cxn ang="0">
                      <a:pos x="0" y="0"/>
                    </a:cxn>
                    <a:cxn ang="0">
                      <a:pos x="1" y="1"/>
                    </a:cxn>
                    <a:cxn ang="0">
                      <a:pos x="2" y="1"/>
                    </a:cxn>
                    <a:cxn ang="0">
                      <a:pos x="1" y="0"/>
                    </a:cxn>
                  </a:cxnLst>
                  <a:rect l="0" t="0" r="r" b="b"/>
                  <a:pathLst>
                    <a:path w="2" h="1">
                      <a:moveTo>
                        <a:pt x="1" y="0"/>
                      </a:moveTo>
                      <a:cubicBezTo>
                        <a:pt x="0" y="0"/>
                        <a:pt x="0" y="0"/>
                        <a:pt x="0" y="0"/>
                      </a:cubicBezTo>
                      <a:cubicBezTo>
                        <a:pt x="0" y="0"/>
                        <a:pt x="0" y="1"/>
                        <a:pt x="1" y="1"/>
                      </a:cubicBezTo>
                      <a:cubicBezTo>
                        <a:pt x="2" y="1"/>
                        <a:pt x="2" y="1"/>
                        <a:pt x="2"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8" name="Freeform 78"/>
                <p:cNvSpPr>
                  <a:spLocks/>
                </p:cNvSpPr>
                <p:nvPr/>
              </p:nvSpPr>
              <p:spPr bwMode="auto">
                <a:xfrm>
                  <a:off x="-1667" y="1681"/>
                  <a:ext cx="5" cy="2"/>
                </a:xfrm>
                <a:custGeom>
                  <a:avLst/>
                  <a:gdLst/>
                  <a:ahLst/>
                  <a:cxnLst>
                    <a:cxn ang="0">
                      <a:pos x="2" y="0"/>
                    </a:cxn>
                    <a:cxn ang="0">
                      <a:pos x="0" y="0"/>
                    </a:cxn>
                    <a:cxn ang="0">
                      <a:pos x="1" y="1"/>
                    </a:cxn>
                    <a:cxn ang="0">
                      <a:pos x="2" y="1"/>
                    </a:cxn>
                    <a:cxn ang="0">
                      <a:pos x="2" y="0"/>
                    </a:cxn>
                  </a:cxnLst>
                  <a:rect l="0" t="0" r="r" b="b"/>
                  <a:pathLst>
                    <a:path w="2" h="1">
                      <a:moveTo>
                        <a:pt x="2" y="0"/>
                      </a:moveTo>
                      <a:cubicBezTo>
                        <a:pt x="0" y="0"/>
                        <a:pt x="0" y="0"/>
                        <a:pt x="0" y="0"/>
                      </a:cubicBezTo>
                      <a:cubicBezTo>
                        <a:pt x="1" y="1"/>
                        <a:pt x="1" y="1"/>
                        <a:pt x="1" y="1"/>
                      </a:cubicBezTo>
                      <a:cubicBezTo>
                        <a:pt x="2" y="1"/>
                        <a:pt x="2" y="1"/>
                        <a:pt x="2" y="1"/>
                      </a:cubicBezTo>
                      <a:cubicBezTo>
                        <a:pt x="2" y="1"/>
                        <a:pt x="2" y="1"/>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9" name="Freeform 79"/>
                <p:cNvSpPr>
                  <a:spLocks/>
                </p:cNvSpPr>
                <p:nvPr/>
              </p:nvSpPr>
              <p:spPr bwMode="auto">
                <a:xfrm>
                  <a:off x="-1430" y="2498"/>
                  <a:ext cx="2" cy="3"/>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0" name="Freeform 80"/>
                <p:cNvSpPr>
                  <a:spLocks/>
                </p:cNvSpPr>
                <p:nvPr/>
              </p:nvSpPr>
              <p:spPr bwMode="auto">
                <a:xfrm>
                  <a:off x="-1459" y="2256"/>
                  <a:ext cx="3" cy="3"/>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0"/>
                        <a:pt x="0" y="0"/>
                        <a:pt x="0"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1" name="Freeform 81"/>
                <p:cNvSpPr>
                  <a:spLocks/>
                </p:cNvSpPr>
                <p:nvPr/>
              </p:nvSpPr>
              <p:spPr bwMode="auto">
                <a:xfrm>
                  <a:off x="-1376" y="1986"/>
                  <a:ext cx="99" cy="270"/>
                </a:xfrm>
                <a:custGeom>
                  <a:avLst/>
                  <a:gdLst/>
                  <a:ahLst/>
                  <a:cxnLst>
                    <a:cxn ang="0">
                      <a:pos x="2" y="0"/>
                    </a:cxn>
                    <a:cxn ang="0">
                      <a:pos x="0" y="0"/>
                    </a:cxn>
                    <a:cxn ang="0">
                      <a:pos x="1" y="1"/>
                    </a:cxn>
                    <a:cxn ang="0">
                      <a:pos x="32" y="84"/>
                    </a:cxn>
                    <a:cxn ang="0">
                      <a:pos x="39" y="109"/>
                    </a:cxn>
                    <a:cxn ang="0">
                      <a:pos x="40" y="114"/>
                    </a:cxn>
                    <a:cxn ang="0">
                      <a:pos x="42" y="114"/>
                    </a:cxn>
                    <a:cxn ang="0">
                      <a:pos x="39" y="101"/>
                    </a:cxn>
                    <a:cxn ang="0">
                      <a:pos x="37" y="101"/>
                    </a:cxn>
                    <a:cxn ang="0">
                      <a:pos x="37" y="100"/>
                    </a:cxn>
                    <a:cxn ang="0">
                      <a:pos x="39" y="100"/>
                    </a:cxn>
                    <a:cxn ang="0">
                      <a:pos x="2" y="0"/>
                    </a:cxn>
                  </a:cxnLst>
                  <a:rect l="0" t="0" r="r" b="b"/>
                  <a:pathLst>
                    <a:path w="42" h="114">
                      <a:moveTo>
                        <a:pt x="2" y="0"/>
                      </a:moveTo>
                      <a:cubicBezTo>
                        <a:pt x="0" y="0"/>
                        <a:pt x="0" y="0"/>
                        <a:pt x="0" y="0"/>
                      </a:cubicBezTo>
                      <a:cubicBezTo>
                        <a:pt x="0" y="0"/>
                        <a:pt x="0" y="1"/>
                        <a:pt x="1" y="1"/>
                      </a:cubicBezTo>
                      <a:cubicBezTo>
                        <a:pt x="16" y="34"/>
                        <a:pt x="26" y="63"/>
                        <a:pt x="32" y="84"/>
                      </a:cubicBezTo>
                      <a:cubicBezTo>
                        <a:pt x="36" y="94"/>
                        <a:pt x="38" y="103"/>
                        <a:pt x="39" y="109"/>
                      </a:cubicBezTo>
                      <a:cubicBezTo>
                        <a:pt x="40" y="111"/>
                        <a:pt x="40" y="112"/>
                        <a:pt x="40" y="114"/>
                      </a:cubicBezTo>
                      <a:cubicBezTo>
                        <a:pt x="42" y="114"/>
                        <a:pt x="42" y="114"/>
                        <a:pt x="42" y="114"/>
                      </a:cubicBezTo>
                      <a:cubicBezTo>
                        <a:pt x="42" y="111"/>
                        <a:pt x="41" y="106"/>
                        <a:pt x="39" y="101"/>
                      </a:cubicBezTo>
                      <a:cubicBezTo>
                        <a:pt x="37" y="101"/>
                        <a:pt x="37" y="101"/>
                        <a:pt x="37" y="101"/>
                      </a:cubicBezTo>
                      <a:cubicBezTo>
                        <a:pt x="37" y="100"/>
                        <a:pt x="37" y="100"/>
                        <a:pt x="37" y="100"/>
                      </a:cubicBezTo>
                      <a:cubicBezTo>
                        <a:pt x="39" y="100"/>
                        <a:pt x="39" y="100"/>
                        <a:pt x="39" y="100"/>
                      </a:cubicBezTo>
                      <a:cubicBezTo>
                        <a:pt x="34" y="79"/>
                        <a:pt x="22" y="42"/>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2" name="Freeform 82"/>
                <p:cNvSpPr>
                  <a:spLocks/>
                </p:cNvSpPr>
                <p:nvPr/>
              </p:nvSpPr>
              <p:spPr bwMode="auto">
                <a:xfrm>
                  <a:off x="-1288" y="2223"/>
                  <a:ext cx="4"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3" name="Freeform 83"/>
                <p:cNvSpPr>
                  <a:spLocks noEditPoints="1"/>
                </p:cNvSpPr>
                <p:nvPr/>
              </p:nvSpPr>
              <p:spPr bwMode="auto">
                <a:xfrm>
                  <a:off x="-1281" y="2259"/>
                  <a:ext cx="232" cy="1017"/>
                </a:xfrm>
                <a:custGeom>
                  <a:avLst/>
                  <a:gdLst/>
                  <a:ahLst/>
                  <a:cxnLst>
                    <a:cxn ang="0">
                      <a:pos x="70" y="343"/>
                    </a:cxn>
                    <a:cxn ang="0">
                      <a:pos x="68" y="343"/>
                    </a:cxn>
                    <a:cxn ang="0">
                      <a:pos x="95" y="429"/>
                    </a:cxn>
                    <a:cxn ang="0">
                      <a:pos x="98" y="429"/>
                    </a:cxn>
                    <a:cxn ang="0">
                      <a:pos x="70" y="343"/>
                    </a:cxn>
                    <a:cxn ang="0">
                      <a:pos x="39" y="255"/>
                    </a:cxn>
                    <a:cxn ang="0">
                      <a:pos x="36" y="255"/>
                    </a:cxn>
                    <a:cxn ang="0">
                      <a:pos x="68" y="342"/>
                    </a:cxn>
                    <a:cxn ang="0">
                      <a:pos x="70" y="342"/>
                    </a:cxn>
                    <a:cxn ang="0">
                      <a:pos x="70" y="342"/>
                    </a:cxn>
                    <a:cxn ang="0">
                      <a:pos x="70" y="342"/>
                    </a:cxn>
                    <a:cxn ang="0">
                      <a:pos x="70" y="342"/>
                    </a:cxn>
                    <a:cxn ang="0">
                      <a:pos x="68" y="337"/>
                    </a:cxn>
                    <a:cxn ang="0">
                      <a:pos x="39" y="255"/>
                    </a:cxn>
                    <a:cxn ang="0">
                      <a:pos x="32" y="233"/>
                    </a:cxn>
                    <a:cxn ang="0">
                      <a:pos x="30" y="233"/>
                    </a:cxn>
                    <a:cxn ang="0">
                      <a:pos x="36" y="254"/>
                    </a:cxn>
                    <a:cxn ang="0">
                      <a:pos x="38" y="254"/>
                    </a:cxn>
                    <a:cxn ang="0">
                      <a:pos x="32" y="233"/>
                    </a:cxn>
                    <a:cxn ang="0">
                      <a:pos x="17" y="102"/>
                    </a:cxn>
                    <a:cxn ang="0">
                      <a:pos x="15" y="102"/>
                    </a:cxn>
                    <a:cxn ang="0">
                      <a:pos x="17" y="117"/>
                    </a:cxn>
                    <a:cxn ang="0">
                      <a:pos x="16" y="137"/>
                    </a:cxn>
                    <a:cxn ang="0">
                      <a:pos x="30" y="232"/>
                    </a:cxn>
                    <a:cxn ang="0">
                      <a:pos x="32" y="232"/>
                    </a:cxn>
                    <a:cxn ang="0">
                      <a:pos x="18" y="137"/>
                    </a:cxn>
                    <a:cxn ang="0">
                      <a:pos x="19" y="117"/>
                    </a:cxn>
                    <a:cxn ang="0">
                      <a:pos x="19" y="117"/>
                    </a:cxn>
                    <a:cxn ang="0">
                      <a:pos x="17" y="102"/>
                    </a:cxn>
                    <a:cxn ang="0">
                      <a:pos x="2" y="0"/>
                    </a:cxn>
                    <a:cxn ang="0">
                      <a:pos x="0" y="0"/>
                    </a:cxn>
                    <a:cxn ang="0">
                      <a:pos x="1" y="1"/>
                    </a:cxn>
                    <a:cxn ang="0">
                      <a:pos x="1" y="3"/>
                    </a:cxn>
                    <a:cxn ang="0">
                      <a:pos x="1" y="3"/>
                    </a:cxn>
                    <a:cxn ang="0">
                      <a:pos x="15" y="101"/>
                    </a:cxn>
                    <a:cxn ang="0">
                      <a:pos x="17" y="101"/>
                    </a:cxn>
                    <a:cxn ang="0">
                      <a:pos x="3" y="3"/>
                    </a:cxn>
                    <a:cxn ang="0">
                      <a:pos x="2" y="0"/>
                    </a:cxn>
                  </a:cxnLst>
                  <a:rect l="0" t="0" r="r" b="b"/>
                  <a:pathLst>
                    <a:path w="98" h="429">
                      <a:moveTo>
                        <a:pt x="70" y="343"/>
                      </a:moveTo>
                      <a:cubicBezTo>
                        <a:pt x="68" y="343"/>
                        <a:pt x="68" y="343"/>
                        <a:pt x="68" y="343"/>
                      </a:cubicBezTo>
                      <a:cubicBezTo>
                        <a:pt x="73" y="375"/>
                        <a:pt x="85" y="405"/>
                        <a:pt x="95" y="429"/>
                      </a:cubicBezTo>
                      <a:cubicBezTo>
                        <a:pt x="98" y="429"/>
                        <a:pt x="98" y="429"/>
                        <a:pt x="98" y="429"/>
                      </a:cubicBezTo>
                      <a:cubicBezTo>
                        <a:pt x="87" y="405"/>
                        <a:pt x="75" y="375"/>
                        <a:pt x="70" y="343"/>
                      </a:cubicBezTo>
                      <a:moveTo>
                        <a:pt x="39" y="255"/>
                      </a:moveTo>
                      <a:cubicBezTo>
                        <a:pt x="36" y="255"/>
                        <a:pt x="36" y="255"/>
                        <a:pt x="36" y="255"/>
                      </a:cubicBezTo>
                      <a:cubicBezTo>
                        <a:pt x="50" y="301"/>
                        <a:pt x="66" y="337"/>
                        <a:pt x="68" y="342"/>
                      </a:cubicBezTo>
                      <a:cubicBezTo>
                        <a:pt x="70" y="342"/>
                        <a:pt x="70" y="342"/>
                        <a:pt x="70" y="342"/>
                      </a:cubicBezTo>
                      <a:cubicBezTo>
                        <a:pt x="70" y="342"/>
                        <a:pt x="70" y="342"/>
                        <a:pt x="70" y="342"/>
                      </a:cubicBezTo>
                      <a:cubicBezTo>
                        <a:pt x="70" y="342"/>
                        <a:pt x="70" y="342"/>
                        <a:pt x="70" y="342"/>
                      </a:cubicBezTo>
                      <a:cubicBezTo>
                        <a:pt x="70" y="342"/>
                        <a:pt x="70" y="342"/>
                        <a:pt x="70" y="342"/>
                      </a:cubicBezTo>
                      <a:cubicBezTo>
                        <a:pt x="70" y="342"/>
                        <a:pt x="69" y="340"/>
                        <a:pt x="68" y="337"/>
                      </a:cubicBezTo>
                      <a:cubicBezTo>
                        <a:pt x="63" y="325"/>
                        <a:pt x="50" y="293"/>
                        <a:pt x="39" y="255"/>
                      </a:cubicBezTo>
                      <a:moveTo>
                        <a:pt x="32" y="233"/>
                      </a:moveTo>
                      <a:cubicBezTo>
                        <a:pt x="30" y="233"/>
                        <a:pt x="30" y="233"/>
                        <a:pt x="30" y="233"/>
                      </a:cubicBezTo>
                      <a:cubicBezTo>
                        <a:pt x="32" y="240"/>
                        <a:pt x="34" y="247"/>
                        <a:pt x="36" y="254"/>
                      </a:cubicBezTo>
                      <a:cubicBezTo>
                        <a:pt x="38" y="254"/>
                        <a:pt x="38" y="254"/>
                        <a:pt x="38" y="254"/>
                      </a:cubicBezTo>
                      <a:cubicBezTo>
                        <a:pt x="36" y="247"/>
                        <a:pt x="34" y="240"/>
                        <a:pt x="32" y="233"/>
                      </a:cubicBezTo>
                      <a:moveTo>
                        <a:pt x="17" y="102"/>
                      </a:moveTo>
                      <a:cubicBezTo>
                        <a:pt x="15" y="102"/>
                        <a:pt x="15" y="102"/>
                        <a:pt x="15" y="102"/>
                      </a:cubicBezTo>
                      <a:cubicBezTo>
                        <a:pt x="17" y="117"/>
                        <a:pt x="17" y="117"/>
                        <a:pt x="17" y="117"/>
                      </a:cubicBezTo>
                      <a:cubicBezTo>
                        <a:pt x="16" y="123"/>
                        <a:pt x="16" y="130"/>
                        <a:pt x="16" y="137"/>
                      </a:cubicBezTo>
                      <a:cubicBezTo>
                        <a:pt x="16" y="167"/>
                        <a:pt x="22" y="201"/>
                        <a:pt x="30" y="232"/>
                      </a:cubicBezTo>
                      <a:cubicBezTo>
                        <a:pt x="32" y="232"/>
                        <a:pt x="32" y="232"/>
                        <a:pt x="32" y="232"/>
                      </a:cubicBezTo>
                      <a:cubicBezTo>
                        <a:pt x="24" y="201"/>
                        <a:pt x="18" y="167"/>
                        <a:pt x="18" y="137"/>
                      </a:cubicBezTo>
                      <a:cubicBezTo>
                        <a:pt x="18" y="130"/>
                        <a:pt x="18" y="123"/>
                        <a:pt x="19" y="117"/>
                      </a:cubicBezTo>
                      <a:cubicBezTo>
                        <a:pt x="19" y="117"/>
                        <a:pt x="19" y="117"/>
                        <a:pt x="19" y="117"/>
                      </a:cubicBezTo>
                      <a:cubicBezTo>
                        <a:pt x="17" y="102"/>
                        <a:pt x="17" y="102"/>
                        <a:pt x="17" y="102"/>
                      </a:cubicBezTo>
                      <a:moveTo>
                        <a:pt x="2" y="0"/>
                      </a:moveTo>
                      <a:cubicBezTo>
                        <a:pt x="0" y="0"/>
                        <a:pt x="0" y="0"/>
                        <a:pt x="0" y="0"/>
                      </a:cubicBezTo>
                      <a:cubicBezTo>
                        <a:pt x="0" y="0"/>
                        <a:pt x="1" y="0"/>
                        <a:pt x="1" y="1"/>
                      </a:cubicBezTo>
                      <a:cubicBezTo>
                        <a:pt x="1" y="2"/>
                        <a:pt x="1" y="3"/>
                        <a:pt x="1" y="3"/>
                      </a:cubicBezTo>
                      <a:cubicBezTo>
                        <a:pt x="1" y="3"/>
                        <a:pt x="1" y="3"/>
                        <a:pt x="1" y="3"/>
                      </a:cubicBezTo>
                      <a:cubicBezTo>
                        <a:pt x="15" y="101"/>
                        <a:pt x="15" y="101"/>
                        <a:pt x="15" y="101"/>
                      </a:cubicBezTo>
                      <a:cubicBezTo>
                        <a:pt x="17" y="101"/>
                        <a:pt x="17" y="101"/>
                        <a:pt x="17" y="101"/>
                      </a:cubicBezTo>
                      <a:cubicBezTo>
                        <a:pt x="3" y="3"/>
                        <a:pt x="3" y="3"/>
                        <a:pt x="3" y="3"/>
                      </a:cubicBezTo>
                      <a:cubicBezTo>
                        <a:pt x="3" y="3"/>
                        <a:pt x="3" y="1"/>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4" name="Freeform 84"/>
                <p:cNvSpPr>
                  <a:spLocks/>
                </p:cNvSpPr>
                <p:nvPr/>
              </p:nvSpPr>
              <p:spPr bwMode="auto">
                <a:xfrm>
                  <a:off x="-1120" y="3069"/>
                  <a:ext cx="4" cy="3"/>
                </a:xfrm>
                <a:custGeom>
                  <a:avLst/>
                  <a:gdLst/>
                  <a:ahLst/>
                  <a:cxnLst>
                    <a:cxn ang="0">
                      <a:pos x="2" y="0"/>
                    </a:cxn>
                    <a:cxn ang="0">
                      <a:pos x="0"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5" name="Freeform 85"/>
                <p:cNvSpPr>
                  <a:spLocks/>
                </p:cNvSpPr>
                <p:nvPr/>
              </p:nvSpPr>
              <p:spPr bwMode="auto">
                <a:xfrm>
                  <a:off x="-1196" y="2861"/>
                  <a:ext cx="7" cy="2"/>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1"/>
                        <a:pt x="0" y="1"/>
                        <a:pt x="0" y="1"/>
                      </a:cubicBezTo>
                      <a:cubicBezTo>
                        <a:pt x="3" y="1"/>
                        <a:pt x="3" y="1"/>
                        <a:pt x="3" y="1"/>
                      </a:cubicBezTo>
                      <a:cubicBezTo>
                        <a:pt x="2" y="1"/>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6" name="Freeform 86"/>
                <p:cNvSpPr>
                  <a:spLocks noEditPoints="1"/>
                </p:cNvSpPr>
                <p:nvPr/>
              </p:nvSpPr>
              <p:spPr bwMode="auto">
                <a:xfrm>
                  <a:off x="-1774" y="1524"/>
                  <a:ext cx="765" cy="1830"/>
                </a:xfrm>
                <a:custGeom>
                  <a:avLst/>
                  <a:gdLst/>
                  <a:ahLst/>
                  <a:cxnLst>
                    <a:cxn ang="0">
                      <a:pos x="306" y="740"/>
                    </a:cxn>
                    <a:cxn ang="0">
                      <a:pos x="304" y="740"/>
                    </a:cxn>
                    <a:cxn ang="0">
                      <a:pos x="321" y="772"/>
                    </a:cxn>
                    <a:cxn ang="0">
                      <a:pos x="323" y="772"/>
                    </a:cxn>
                    <a:cxn ang="0">
                      <a:pos x="306" y="740"/>
                    </a:cxn>
                    <a:cxn ang="0">
                      <a:pos x="111" y="98"/>
                    </a:cxn>
                    <a:cxn ang="0">
                      <a:pos x="108" y="98"/>
                    </a:cxn>
                    <a:cxn ang="0">
                      <a:pos x="167" y="194"/>
                    </a:cxn>
                    <a:cxn ang="0">
                      <a:pos x="170" y="194"/>
                    </a:cxn>
                    <a:cxn ang="0">
                      <a:pos x="111" y="98"/>
                    </a:cxn>
                    <a:cxn ang="0">
                      <a:pos x="1" y="0"/>
                    </a:cxn>
                    <a:cxn ang="0">
                      <a:pos x="0" y="1"/>
                    </a:cxn>
                    <a:cxn ang="0">
                      <a:pos x="107" y="97"/>
                    </a:cxn>
                    <a:cxn ang="0">
                      <a:pos x="110" y="97"/>
                    </a:cxn>
                    <a:cxn ang="0">
                      <a:pos x="84" y="67"/>
                    </a:cxn>
                    <a:cxn ang="0">
                      <a:pos x="84" y="67"/>
                    </a:cxn>
                    <a:cxn ang="0">
                      <a:pos x="84" y="67"/>
                    </a:cxn>
                    <a:cxn ang="0">
                      <a:pos x="1" y="0"/>
                    </a:cxn>
                  </a:cxnLst>
                  <a:rect l="0" t="0" r="r" b="b"/>
                  <a:pathLst>
                    <a:path w="323" h="772">
                      <a:moveTo>
                        <a:pt x="306" y="740"/>
                      </a:moveTo>
                      <a:cubicBezTo>
                        <a:pt x="304" y="740"/>
                        <a:pt x="304" y="740"/>
                        <a:pt x="304" y="740"/>
                      </a:cubicBezTo>
                      <a:cubicBezTo>
                        <a:pt x="310" y="753"/>
                        <a:pt x="316" y="765"/>
                        <a:pt x="321" y="772"/>
                      </a:cubicBezTo>
                      <a:cubicBezTo>
                        <a:pt x="323" y="772"/>
                        <a:pt x="323" y="772"/>
                        <a:pt x="323" y="772"/>
                      </a:cubicBezTo>
                      <a:cubicBezTo>
                        <a:pt x="319" y="765"/>
                        <a:pt x="312" y="754"/>
                        <a:pt x="306" y="740"/>
                      </a:cubicBezTo>
                      <a:moveTo>
                        <a:pt x="111" y="98"/>
                      </a:moveTo>
                      <a:cubicBezTo>
                        <a:pt x="108" y="98"/>
                        <a:pt x="108" y="98"/>
                        <a:pt x="108" y="98"/>
                      </a:cubicBezTo>
                      <a:cubicBezTo>
                        <a:pt x="133" y="130"/>
                        <a:pt x="153" y="163"/>
                        <a:pt x="167" y="194"/>
                      </a:cubicBezTo>
                      <a:cubicBezTo>
                        <a:pt x="170" y="194"/>
                        <a:pt x="170" y="194"/>
                        <a:pt x="170" y="194"/>
                      </a:cubicBezTo>
                      <a:cubicBezTo>
                        <a:pt x="155" y="163"/>
                        <a:pt x="136" y="130"/>
                        <a:pt x="111" y="98"/>
                      </a:cubicBezTo>
                      <a:moveTo>
                        <a:pt x="1" y="0"/>
                      </a:moveTo>
                      <a:cubicBezTo>
                        <a:pt x="0" y="1"/>
                        <a:pt x="0" y="1"/>
                        <a:pt x="0" y="1"/>
                      </a:cubicBezTo>
                      <a:cubicBezTo>
                        <a:pt x="44" y="28"/>
                        <a:pt x="79" y="62"/>
                        <a:pt x="107" y="97"/>
                      </a:cubicBezTo>
                      <a:cubicBezTo>
                        <a:pt x="110" y="97"/>
                        <a:pt x="110" y="97"/>
                        <a:pt x="110" y="97"/>
                      </a:cubicBezTo>
                      <a:cubicBezTo>
                        <a:pt x="102" y="87"/>
                        <a:pt x="93" y="77"/>
                        <a:pt x="84" y="67"/>
                      </a:cubicBezTo>
                      <a:cubicBezTo>
                        <a:pt x="84" y="67"/>
                        <a:pt x="84" y="67"/>
                        <a:pt x="84" y="67"/>
                      </a:cubicBezTo>
                      <a:cubicBezTo>
                        <a:pt x="84" y="67"/>
                        <a:pt x="84" y="67"/>
                        <a:pt x="84" y="67"/>
                      </a:cubicBezTo>
                      <a:cubicBezTo>
                        <a:pt x="61" y="42"/>
                        <a:pt x="33" y="19"/>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7" name="Freeform 87"/>
                <p:cNvSpPr>
                  <a:spLocks/>
                </p:cNvSpPr>
                <p:nvPr/>
              </p:nvSpPr>
              <p:spPr bwMode="auto">
                <a:xfrm>
                  <a:off x="-1520" y="1754"/>
                  <a:ext cx="9"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1" y="0"/>
                        <a:pt x="1" y="1"/>
                        <a:pt x="1" y="1"/>
                      </a:cubicBezTo>
                      <a:cubicBezTo>
                        <a:pt x="4" y="1"/>
                        <a:pt x="4" y="1"/>
                        <a:pt x="4" y="1"/>
                      </a:cubicBezTo>
                      <a:cubicBezTo>
                        <a:pt x="3" y="1"/>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8" name="Rectangle 88"/>
                <p:cNvSpPr>
                  <a:spLocks noChangeArrowheads="1"/>
                </p:cNvSpPr>
                <p:nvPr/>
              </p:nvSpPr>
              <p:spPr bwMode="auto">
                <a:xfrm>
                  <a:off x="-1575" y="1683"/>
                  <a:ext cx="1" cy="1"/>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219" name="Freeform 89"/>
                <p:cNvSpPr>
                  <a:spLocks/>
                </p:cNvSpPr>
                <p:nvPr/>
              </p:nvSpPr>
              <p:spPr bwMode="auto">
                <a:xfrm>
                  <a:off x="-1575" y="1683"/>
                  <a:ext cx="1" cy="1"/>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0" name="Freeform 90"/>
                <p:cNvSpPr>
                  <a:spLocks/>
                </p:cNvSpPr>
                <p:nvPr/>
              </p:nvSpPr>
              <p:spPr bwMode="auto">
                <a:xfrm>
                  <a:off x="-1210" y="2809"/>
                  <a:ext cx="4"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1" name="Freeform 91"/>
                <p:cNvSpPr>
                  <a:spLocks/>
                </p:cNvSpPr>
                <p:nvPr/>
              </p:nvSpPr>
              <p:spPr bwMode="auto">
                <a:xfrm>
                  <a:off x="-1056" y="3276"/>
                  <a:ext cx="7" cy="2"/>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1" y="0"/>
                        <a:pt x="1" y="1"/>
                        <a:pt x="1" y="1"/>
                      </a:cubicBezTo>
                      <a:cubicBezTo>
                        <a:pt x="3" y="1"/>
                        <a:pt x="3" y="1"/>
                        <a:pt x="3"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2" name="Freeform 92"/>
                <p:cNvSpPr>
                  <a:spLocks/>
                </p:cNvSpPr>
                <p:nvPr/>
              </p:nvSpPr>
              <p:spPr bwMode="auto">
                <a:xfrm>
                  <a:off x="-1014" y="3356"/>
                  <a:ext cx="21" cy="31"/>
                </a:xfrm>
                <a:custGeom>
                  <a:avLst/>
                  <a:gdLst/>
                  <a:ahLst/>
                  <a:cxnLst>
                    <a:cxn ang="0">
                      <a:pos x="3" y="0"/>
                    </a:cxn>
                    <a:cxn ang="0">
                      <a:pos x="0" y="0"/>
                    </a:cxn>
                    <a:cxn ang="0">
                      <a:pos x="8" y="13"/>
                    </a:cxn>
                    <a:cxn ang="0">
                      <a:pos x="9" y="12"/>
                    </a:cxn>
                    <a:cxn ang="0">
                      <a:pos x="8" y="9"/>
                    </a:cxn>
                    <a:cxn ang="0">
                      <a:pos x="3" y="0"/>
                    </a:cxn>
                  </a:cxnLst>
                  <a:rect l="0" t="0" r="r" b="b"/>
                  <a:pathLst>
                    <a:path w="9" h="13">
                      <a:moveTo>
                        <a:pt x="3" y="0"/>
                      </a:moveTo>
                      <a:cubicBezTo>
                        <a:pt x="0" y="0"/>
                        <a:pt x="0" y="0"/>
                        <a:pt x="0" y="0"/>
                      </a:cubicBezTo>
                      <a:cubicBezTo>
                        <a:pt x="5" y="8"/>
                        <a:pt x="8" y="13"/>
                        <a:pt x="8" y="13"/>
                      </a:cubicBezTo>
                      <a:cubicBezTo>
                        <a:pt x="9" y="12"/>
                        <a:pt x="9" y="12"/>
                        <a:pt x="9" y="12"/>
                      </a:cubicBezTo>
                      <a:cubicBezTo>
                        <a:pt x="9" y="12"/>
                        <a:pt x="9" y="11"/>
                        <a:pt x="8" y="9"/>
                      </a:cubicBezTo>
                      <a:cubicBezTo>
                        <a:pt x="6" y="7"/>
                        <a:pt x="5" y="4"/>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3" name="Freeform 93"/>
                <p:cNvSpPr>
                  <a:spLocks/>
                </p:cNvSpPr>
                <p:nvPr/>
              </p:nvSpPr>
              <p:spPr bwMode="auto">
                <a:xfrm>
                  <a:off x="-1014" y="3354"/>
                  <a:ext cx="7" cy="2"/>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1"/>
                        <a:pt x="0" y="1"/>
                        <a:pt x="0" y="1"/>
                      </a:cubicBezTo>
                      <a:cubicBezTo>
                        <a:pt x="3" y="1"/>
                        <a:pt x="3" y="1"/>
                        <a:pt x="3" y="1"/>
                      </a:cubicBezTo>
                      <a:cubicBezTo>
                        <a:pt x="2" y="1"/>
                        <a:pt x="2" y="1"/>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4" name="Freeform 94"/>
                <p:cNvSpPr>
                  <a:spLocks/>
                </p:cNvSpPr>
                <p:nvPr/>
              </p:nvSpPr>
              <p:spPr bwMode="auto">
                <a:xfrm>
                  <a:off x="-1246" y="2498"/>
                  <a:ext cx="5" cy="3"/>
                </a:xfrm>
                <a:custGeom>
                  <a:avLst/>
                  <a:gdLst/>
                  <a:ahLst/>
                  <a:cxnLst>
                    <a:cxn ang="0">
                      <a:pos x="5" y="0"/>
                    </a:cxn>
                    <a:cxn ang="0">
                      <a:pos x="0" y="0"/>
                    </a:cxn>
                    <a:cxn ang="0">
                      <a:pos x="0" y="3"/>
                    </a:cxn>
                    <a:cxn ang="0">
                      <a:pos x="5" y="3"/>
                    </a:cxn>
                    <a:cxn ang="0">
                      <a:pos x="5" y="0"/>
                    </a:cxn>
                    <a:cxn ang="0">
                      <a:pos x="5" y="0"/>
                    </a:cxn>
                  </a:cxnLst>
                  <a:rect l="0" t="0" r="r" b="b"/>
                  <a:pathLst>
                    <a:path w="5" h="3">
                      <a:moveTo>
                        <a:pt x="5" y="0"/>
                      </a:moveTo>
                      <a:lnTo>
                        <a:pt x="0" y="0"/>
                      </a:lnTo>
                      <a:lnTo>
                        <a:pt x="0" y="3"/>
                      </a:lnTo>
                      <a:lnTo>
                        <a:pt x="5" y="3"/>
                      </a:lnTo>
                      <a:lnTo>
                        <a:pt x="5" y="0"/>
                      </a:lnTo>
                      <a:lnTo>
                        <a:pt x="5"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5" name="Freeform 95"/>
                <p:cNvSpPr>
                  <a:spLocks/>
                </p:cNvSpPr>
                <p:nvPr/>
              </p:nvSpPr>
              <p:spPr bwMode="auto">
                <a:xfrm>
                  <a:off x="-1281" y="2256"/>
                  <a:ext cx="4"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6" name="Freeform 96"/>
                <p:cNvSpPr>
                  <a:spLocks noEditPoints="1"/>
                </p:cNvSpPr>
                <p:nvPr/>
              </p:nvSpPr>
              <p:spPr bwMode="auto">
                <a:xfrm>
                  <a:off x="-1636" y="1524"/>
                  <a:ext cx="819" cy="458"/>
                </a:xfrm>
                <a:custGeom>
                  <a:avLst/>
                  <a:gdLst/>
                  <a:ahLst/>
                  <a:cxnLst>
                    <a:cxn ang="0">
                      <a:pos x="243" y="98"/>
                    </a:cxn>
                    <a:cxn ang="0">
                      <a:pos x="241" y="98"/>
                    </a:cxn>
                    <a:cxn ang="0">
                      <a:pos x="345" y="193"/>
                    </a:cxn>
                    <a:cxn ang="0">
                      <a:pos x="346" y="193"/>
                    </a:cxn>
                    <a:cxn ang="0">
                      <a:pos x="243" y="98"/>
                    </a:cxn>
                    <a:cxn ang="0">
                      <a:pos x="186" y="67"/>
                    </a:cxn>
                    <a:cxn ang="0">
                      <a:pos x="184" y="67"/>
                    </a:cxn>
                    <a:cxn ang="0">
                      <a:pos x="239" y="97"/>
                    </a:cxn>
                    <a:cxn ang="0">
                      <a:pos x="241" y="97"/>
                    </a:cxn>
                    <a:cxn ang="0">
                      <a:pos x="186" y="67"/>
                    </a:cxn>
                    <a:cxn ang="0">
                      <a:pos x="0" y="0"/>
                    </a:cxn>
                    <a:cxn ang="0">
                      <a:pos x="0" y="1"/>
                    </a:cxn>
                    <a:cxn ang="0">
                      <a:pos x="11" y="4"/>
                    </a:cxn>
                    <a:cxn ang="0">
                      <a:pos x="182" y="66"/>
                    </a:cxn>
                    <a:cxn ang="0">
                      <a:pos x="185" y="66"/>
                    </a:cxn>
                    <a:cxn ang="0">
                      <a:pos x="0" y="0"/>
                    </a:cxn>
                  </a:cxnLst>
                  <a:rect l="0" t="0" r="r" b="b"/>
                  <a:pathLst>
                    <a:path w="346" h="193">
                      <a:moveTo>
                        <a:pt x="243" y="98"/>
                      </a:moveTo>
                      <a:cubicBezTo>
                        <a:pt x="241" y="98"/>
                        <a:pt x="241" y="98"/>
                        <a:pt x="241" y="98"/>
                      </a:cubicBezTo>
                      <a:cubicBezTo>
                        <a:pt x="283" y="124"/>
                        <a:pt x="322" y="156"/>
                        <a:pt x="345" y="193"/>
                      </a:cubicBezTo>
                      <a:cubicBezTo>
                        <a:pt x="346" y="193"/>
                        <a:pt x="346" y="193"/>
                        <a:pt x="346" y="193"/>
                      </a:cubicBezTo>
                      <a:cubicBezTo>
                        <a:pt x="323" y="156"/>
                        <a:pt x="285" y="124"/>
                        <a:pt x="243" y="98"/>
                      </a:cubicBezTo>
                      <a:moveTo>
                        <a:pt x="186" y="67"/>
                      </a:moveTo>
                      <a:cubicBezTo>
                        <a:pt x="184" y="67"/>
                        <a:pt x="184" y="67"/>
                        <a:pt x="184" y="67"/>
                      </a:cubicBezTo>
                      <a:cubicBezTo>
                        <a:pt x="203" y="76"/>
                        <a:pt x="221" y="86"/>
                        <a:pt x="239" y="97"/>
                      </a:cubicBezTo>
                      <a:cubicBezTo>
                        <a:pt x="241" y="97"/>
                        <a:pt x="241" y="97"/>
                        <a:pt x="241" y="97"/>
                      </a:cubicBezTo>
                      <a:cubicBezTo>
                        <a:pt x="223" y="86"/>
                        <a:pt x="205" y="76"/>
                        <a:pt x="186" y="67"/>
                      </a:cubicBezTo>
                      <a:moveTo>
                        <a:pt x="0" y="0"/>
                      </a:moveTo>
                      <a:cubicBezTo>
                        <a:pt x="0" y="1"/>
                        <a:pt x="0" y="1"/>
                        <a:pt x="0" y="1"/>
                      </a:cubicBezTo>
                      <a:cubicBezTo>
                        <a:pt x="0" y="1"/>
                        <a:pt x="4" y="2"/>
                        <a:pt x="11" y="4"/>
                      </a:cubicBezTo>
                      <a:cubicBezTo>
                        <a:pt x="38" y="11"/>
                        <a:pt x="110" y="32"/>
                        <a:pt x="182" y="66"/>
                      </a:cubicBezTo>
                      <a:cubicBezTo>
                        <a:pt x="185" y="66"/>
                        <a:pt x="185" y="66"/>
                        <a:pt x="185" y="66"/>
                      </a:cubicBezTo>
                      <a:cubicBezTo>
                        <a:pt x="92" y="22"/>
                        <a:pt x="0" y="0"/>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7" name="Freeform 97"/>
                <p:cNvSpPr>
                  <a:spLocks/>
                </p:cNvSpPr>
                <p:nvPr/>
              </p:nvSpPr>
              <p:spPr bwMode="auto">
                <a:xfrm>
                  <a:off x="-1071" y="1754"/>
                  <a:ext cx="10" cy="2"/>
                </a:xfrm>
                <a:custGeom>
                  <a:avLst/>
                  <a:gdLst/>
                  <a:ahLst/>
                  <a:cxnLst>
                    <a:cxn ang="0">
                      <a:pos x="2" y="0"/>
                    </a:cxn>
                    <a:cxn ang="0">
                      <a:pos x="0" y="0"/>
                    </a:cxn>
                    <a:cxn ang="0">
                      <a:pos x="2" y="1"/>
                    </a:cxn>
                    <a:cxn ang="0">
                      <a:pos x="4" y="1"/>
                    </a:cxn>
                    <a:cxn ang="0">
                      <a:pos x="2" y="0"/>
                    </a:cxn>
                  </a:cxnLst>
                  <a:rect l="0" t="0" r="r" b="b"/>
                  <a:pathLst>
                    <a:path w="4" h="1">
                      <a:moveTo>
                        <a:pt x="2" y="0"/>
                      </a:moveTo>
                      <a:cubicBezTo>
                        <a:pt x="0" y="0"/>
                        <a:pt x="0" y="0"/>
                        <a:pt x="0" y="0"/>
                      </a:cubicBezTo>
                      <a:cubicBezTo>
                        <a:pt x="1" y="0"/>
                        <a:pt x="1" y="1"/>
                        <a:pt x="2" y="1"/>
                      </a:cubicBezTo>
                      <a:cubicBezTo>
                        <a:pt x="4" y="1"/>
                        <a:pt x="4" y="1"/>
                        <a:pt x="4" y="1"/>
                      </a:cubicBezTo>
                      <a:cubicBezTo>
                        <a:pt x="3" y="1"/>
                        <a:pt x="3"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8" name="Freeform 98"/>
                <p:cNvSpPr>
                  <a:spLocks/>
                </p:cNvSpPr>
                <p:nvPr/>
              </p:nvSpPr>
              <p:spPr bwMode="auto">
                <a:xfrm>
                  <a:off x="-1206" y="1681"/>
                  <a:ext cx="10" cy="2"/>
                </a:xfrm>
                <a:custGeom>
                  <a:avLst/>
                  <a:gdLst/>
                  <a:ahLst/>
                  <a:cxnLst>
                    <a:cxn ang="0">
                      <a:pos x="3" y="0"/>
                    </a:cxn>
                    <a:cxn ang="0">
                      <a:pos x="0" y="0"/>
                    </a:cxn>
                    <a:cxn ang="0">
                      <a:pos x="2" y="1"/>
                    </a:cxn>
                    <a:cxn ang="0">
                      <a:pos x="4" y="1"/>
                    </a:cxn>
                    <a:cxn ang="0">
                      <a:pos x="3" y="0"/>
                    </a:cxn>
                  </a:cxnLst>
                  <a:rect l="0" t="0" r="r" b="b"/>
                  <a:pathLst>
                    <a:path w="4" h="1">
                      <a:moveTo>
                        <a:pt x="3" y="0"/>
                      </a:moveTo>
                      <a:cubicBezTo>
                        <a:pt x="0" y="0"/>
                        <a:pt x="0" y="0"/>
                        <a:pt x="0" y="0"/>
                      </a:cubicBezTo>
                      <a:cubicBezTo>
                        <a:pt x="1" y="1"/>
                        <a:pt x="2" y="1"/>
                        <a:pt x="2" y="1"/>
                      </a:cubicBezTo>
                      <a:cubicBezTo>
                        <a:pt x="4" y="1"/>
                        <a:pt x="4" y="1"/>
                        <a:pt x="4" y="1"/>
                      </a:cubicBezTo>
                      <a:cubicBezTo>
                        <a:pt x="4" y="1"/>
                        <a:pt x="3" y="1"/>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9" name="Freeform 99"/>
                <p:cNvSpPr>
                  <a:spLocks/>
                </p:cNvSpPr>
                <p:nvPr/>
              </p:nvSpPr>
              <p:spPr bwMode="auto">
                <a:xfrm>
                  <a:off x="-955" y="1986"/>
                  <a:ext cx="216" cy="270"/>
                </a:xfrm>
                <a:custGeom>
                  <a:avLst/>
                  <a:gdLst/>
                  <a:ahLst/>
                  <a:cxnLst>
                    <a:cxn ang="0">
                      <a:pos x="3" y="0"/>
                    </a:cxn>
                    <a:cxn ang="0">
                      <a:pos x="0" y="0"/>
                    </a:cxn>
                    <a:cxn ang="0">
                      <a:pos x="0" y="0"/>
                    </a:cxn>
                    <a:cxn ang="0">
                      <a:pos x="0" y="0"/>
                    </a:cxn>
                    <a:cxn ang="0">
                      <a:pos x="1" y="0"/>
                    </a:cxn>
                    <a:cxn ang="0">
                      <a:pos x="2" y="1"/>
                    </a:cxn>
                    <a:cxn ang="0">
                      <a:pos x="82" y="100"/>
                    </a:cxn>
                    <a:cxn ang="0">
                      <a:pos x="83" y="100"/>
                    </a:cxn>
                    <a:cxn ang="0">
                      <a:pos x="83" y="101"/>
                    </a:cxn>
                    <a:cxn ang="0">
                      <a:pos x="83" y="101"/>
                    </a:cxn>
                    <a:cxn ang="0">
                      <a:pos x="89" y="114"/>
                    </a:cxn>
                    <a:cxn ang="0">
                      <a:pos x="91" y="114"/>
                    </a:cxn>
                    <a:cxn ang="0">
                      <a:pos x="3" y="0"/>
                    </a:cxn>
                  </a:cxnLst>
                  <a:rect l="0" t="0" r="r" b="b"/>
                  <a:pathLst>
                    <a:path w="91" h="114">
                      <a:moveTo>
                        <a:pt x="3" y="0"/>
                      </a:moveTo>
                      <a:cubicBezTo>
                        <a:pt x="0" y="0"/>
                        <a:pt x="0" y="0"/>
                        <a:pt x="0" y="0"/>
                      </a:cubicBezTo>
                      <a:cubicBezTo>
                        <a:pt x="0" y="0"/>
                        <a:pt x="0" y="0"/>
                        <a:pt x="0" y="0"/>
                      </a:cubicBezTo>
                      <a:cubicBezTo>
                        <a:pt x="0" y="0"/>
                        <a:pt x="0" y="0"/>
                        <a:pt x="0" y="0"/>
                      </a:cubicBezTo>
                      <a:cubicBezTo>
                        <a:pt x="1" y="0"/>
                        <a:pt x="1" y="0"/>
                        <a:pt x="1" y="0"/>
                      </a:cubicBezTo>
                      <a:cubicBezTo>
                        <a:pt x="1" y="0"/>
                        <a:pt x="1" y="0"/>
                        <a:pt x="2" y="1"/>
                      </a:cubicBezTo>
                      <a:cubicBezTo>
                        <a:pt x="9" y="6"/>
                        <a:pt x="49" y="37"/>
                        <a:pt x="82" y="100"/>
                      </a:cubicBezTo>
                      <a:cubicBezTo>
                        <a:pt x="83" y="100"/>
                        <a:pt x="83" y="100"/>
                        <a:pt x="83" y="100"/>
                      </a:cubicBezTo>
                      <a:cubicBezTo>
                        <a:pt x="83" y="101"/>
                        <a:pt x="83" y="101"/>
                        <a:pt x="83" y="101"/>
                      </a:cubicBezTo>
                      <a:cubicBezTo>
                        <a:pt x="83" y="101"/>
                        <a:pt x="83" y="101"/>
                        <a:pt x="83" y="101"/>
                      </a:cubicBezTo>
                      <a:cubicBezTo>
                        <a:pt x="85" y="105"/>
                        <a:pt x="87" y="109"/>
                        <a:pt x="89" y="114"/>
                      </a:cubicBezTo>
                      <a:cubicBezTo>
                        <a:pt x="91" y="114"/>
                        <a:pt x="91" y="114"/>
                        <a:pt x="91" y="114"/>
                      </a:cubicBezTo>
                      <a:cubicBezTo>
                        <a:pt x="57" y="42"/>
                        <a:pt x="12" y="6"/>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0" name="Freeform 100"/>
                <p:cNvSpPr>
                  <a:spLocks/>
                </p:cNvSpPr>
                <p:nvPr/>
              </p:nvSpPr>
              <p:spPr bwMode="auto">
                <a:xfrm>
                  <a:off x="-761" y="2223"/>
                  <a:ext cx="3" cy="3"/>
                </a:xfrm>
                <a:custGeom>
                  <a:avLst/>
                  <a:gdLst/>
                  <a:ahLst/>
                  <a:cxnLst>
                    <a:cxn ang="0">
                      <a:pos x="1" y="0"/>
                    </a:cxn>
                    <a:cxn ang="0">
                      <a:pos x="0" y="0"/>
                    </a:cxn>
                    <a:cxn ang="0">
                      <a:pos x="1" y="1"/>
                    </a:cxn>
                    <a:cxn ang="0">
                      <a:pos x="1" y="1"/>
                    </a:cxn>
                    <a:cxn ang="0">
                      <a:pos x="1" y="0"/>
                    </a:cxn>
                  </a:cxnLst>
                  <a:rect l="0" t="0" r="r" b="b"/>
                  <a:pathLst>
                    <a:path w="1" h="1">
                      <a:moveTo>
                        <a:pt x="1" y="0"/>
                      </a:moveTo>
                      <a:cubicBezTo>
                        <a:pt x="0" y="0"/>
                        <a:pt x="0" y="0"/>
                        <a:pt x="0" y="0"/>
                      </a:cubicBezTo>
                      <a:cubicBezTo>
                        <a:pt x="0" y="0"/>
                        <a:pt x="1" y="0"/>
                        <a:pt x="1"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1" name="Freeform 101"/>
                <p:cNvSpPr>
                  <a:spLocks noEditPoints="1"/>
                </p:cNvSpPr>
                <p:nvPr/>
              </p:nvSpPr>
              <p:spPr bwMode="auto">
                <a:xfrm>
                  <a:off x="-742" y="2259"/>
                  <a:ext cx="90" cy="1017"/>
                </a:xfrm>
                <a:custGeom>
                  <a:avLst/>
                  <a:gdLst/>
                  <a:ahLst/>
                  <a:cxnLst>
                    <a:cxn ang="0">
                      <a:pos x="26" y="343"/>
                    </a:cxn>
                    <a:cxn ang="0">
                      <a:pos x="24" y="343"/>
                    </a:cxn>
                    <a:cxn ang="0">
                      <a:pos x="24" y="352"/>
                    </a:cxn>
                    <a:cxn ang="0">
                      <a:pos x="20" y="417"/>
                    </a:cxn>
                    <a:cxn ang="0">
                      <a:pos x="19" y="429"/>
                    </a:cxn>
                    <a:cxn ang="0">
                      <a:pos x="21" y="429"/>
                    </a:cxn>
                    <a:cxn ang="0">
                      <a:pos x="24" y="393"/>
                    </a:cxn>
                    <a:cxn ang="0">
                      <a:pos x="26" y="343"/>
                    </a:cxn>
                    <a:cxn ang="0">
                      <a:pos x="38" y="233"/>
                    </a:cxn>
                    <a:cxn ang="0">
                      <a:pos x="36" y="233"/>
                    </a:cxn>
                    <a:cxn ang="0">
                      <a:pos x="24" y="334"/>
                    </a:cxn>
                    <a:cxn ang="0">
                      <a:pos x="24" y="335"/>
                    </a:cxn>
                    <a:cxn ang="0">
                      <a:pos x="24" y="335"/>
                    </a:cxn>
                    <a:cxn ang="0">
                      <a:pos x="24" y="342"/>
                    </a:cxn>
                    <a:cxn ang="0">
                      <a:pos x="26" y="342"/>
                    </a:cxn>
                    <a:cxn ang="0">
                      <a:pos x="26" y="335"/>
                    </a:cxn>
                    <a:cxn ang="0">
                      <a:pos x="37" y="255"/>
                    </a:cxn>
                    <a:cxn ang="0">
                      <a:pos x="35" y="255"/>
                    </a:cxn>
                    <a:cxn ang="0">
                      <a:pos x="35" y="254"/>
                    </a:cxn>
                    <a:cxn ang="0">
                      <a:pos x="37" y="254"/>
                    </a:cxn>
                    <a:cxn ang="0">
                      <a:pos x="38" y="233"/>
                    </a:cxn>
                    <a:cxn ang="0">
                      <a:pos x="35" y="102"/>
                    </a:cxn>
                    <a:cxn ang="0">
                      <a:pos x="33" y="102"/>
                    </a:cxn>
                    <a:cxn ang="0">
                      <a:pos x="35" y="115"/>
                    </a:cxn>
                    <a:cxn ang="0">
                      <a:pos x="35" y="115"/>
                    </a:cxn>
                    <a:cxn ang="0">
                      <a:pos x="35" y="120"/>
                    </a:cxn>
                    <a:cxn ang="0">
                      <a:pos x="37" y="187"/>
                    </a:cxn>
                    <a:cxn ang="0">
                      <a:pos x="36" y="232"/>
                    </a:cxn>
                    <a:cxn ang="0">
                      <a:pos x="38" y="232"/>
                    </a:cxn>
                    <a:cxn ang="0">
                      <a:pos x="38" y="224"/>
                    </a:cxn>
                    <a:cxn ang="0">
                      <a:pos x="38" y="149"/>
                    </a:cxn>
                    <a:cxn ang="0">
                      <a:pos x="37" y="115"/>
                    </a:cxn>
                    <a:cxn ang="0">
                      <a:pos x="37" y="115"/>
                    </a:cxn>
                    <a:cxn ang="0">
                      <a:pos x="37" y="115"/>
                    </a:cxn>
                    <a:cxn ang="0">
                      <a:pos x="35" y="102"/>
                    </a:cxn>
                    <a:cxn ang="0">
                      <a:pos x="2" y="0"/>
                    </a:cxn>
                    <a:cxn ang="0">
                      <a:pos x="0" y="0"/>
                    </a:cxn>
                    <a:cxn ang="0">
                      <a:pos x="33" y="101"/>
                    </a:cxn>
                    <a:cxn ang="0">
                      <a:pos x="35" y="101"/>
                    </a:cxn>
                    <a:cxn ang="0">
                      <a:pos x="2" y="0"/>
                    </a:cxn>
                  </a:cxnLst>
                  <a:rect l="0" t="0" r="r" b="b"/>
                  <a:pathLst>
                    <a:path w="38" h="429">
                      <a:moveTo>
                        <a:pt x="26" y="343"/>
                      </a:moveTo>
                      <a:cubicBezTo>
                        <a:pt x="24" y="343"/>
                        <a:pt x="24" y="343"/>
                        <a:pt x="24" y="343"/>
                      </a:cubicBezTo>
                      <a:cubicBezTo>
                        <a:pt x="24" y="345"/>
                        <a:pt x="24" y="348"/>
                        <a:pt x="24" y="352"/>
                      </a:cubicBezTo>
                      <a:cubicBezTo>
                        <a:pt x="24" y="368"/>
                        <a:pt x="23" y="392"/>
                        <a:pt x="20" y="417"/>
                      </a:cubicBezTo>
                      <a:cubicBezTo>
                        <a:pt x="20" y="421"/>
                        <a:pt x="20" y="425"/>
                        <a:pt x="19" y="429"/>
                      </a:cubicBezTo>
                      <a:cubicBezTo>
                        <a:pt x="21" y="429"/>
                        <a:pt x="21" y="429"/>
                        <a:pt x="21" y="429"/>
                      </a:cubicBezTo>
                      <a:cubicBezTo>
                        <a:pt x="22" y="417"/>
                        <a:pt x="23" y="405"/>
                        <a:pt x="24" y="393"/>
                      </a:cubicBezTo>
                      <a:cubicBezTo>
                        <a:pt x="26" y="372"/>
                        <a:pt x="26" y="353"/>
                        <a:pt x="26" y="343"/>
                      </a:cubicBezTo>
                      <a:moveTo>
                        <a:pt x="38" y="233"/>
                      </a:moveTo>
                      <a:cubicBezTo>
                        <a:pt x="36" y="233"/>
                        <a:pt x="36" y="233"/>
                        <a:pt x="36" y="233"/>
                      </a:cubicBezTo>
                      <a:cubicBezTo>
                        <a:pt x="35" y="268"/>
                        <a:pt x="31" y="304"/>
                        <a:pt x="24" y="334"/>
                      </a:cubicBezTo>
                      <a:cubicBezTo>
                        <a:pt x="24" y="335"/>
                        <a:pt x="24" y="335"/>
                        <a:pt x="24" y="335"/>
                      </a:cubicBezTo>
                      <a:cubicBezTo>
                        <a:pt x="24" y="335"/>
                        <a:pt x="24" y="335"/>
                        <a:pt x="24" y="335"/>
                      </a:cubicBezTo>
                      <a:cubicBezTo>
                        <a:pt x="24" y="335"/>
                        <a:pt x="24" y="337"/>
                        <a:pt x="24" y="342"/>
                      </a:cubicBezTo>
                      <a:cubicBezTo>
                        <a:pt x="26" y="342"/>
                        <a:pt x="26" y="342"/>
                        <a:pt x="26" y="342"/>
                      </a:cubicBezTo>
                      <a:cubicBezTo>
                        <a:pt x="26" y="338"/>
                        <a:pt x="26" y="335"/>
                        <a:pt x="26" y="335"/>
                      </a:cubicBezTo>
                      <a:cubicBezTo>
                        <a:pt x="32" y="311"/>
                        <a:pt x="35" y="283"/>
                        <a:pt x="37" y="255"/>
                      </a:cubicBezTo>
                      <a:cubicBezTo>
                        <a:pt x="35" y="255"/>
                        <a:pt x="35" y="255"/>
                        <a:pt x="35" y="255"/>
                      </a:cubicBezTo>
                      <a:cubicBezTo>
                        <a:pt x="35" y="254"/>
                        <a:pt x="35" y="254"/>
                        <a:pt x="35" y="254"/>
                      </a:cubicBezTo>
                      <a:cubicBezTo>
                        <a:pt x="37" y="254"/>
                        <a:pt x="37" y="254"/>
                        <a:pt x="37" y="254"/>
                      </a:cubicBezTo>
                      <a:cubicBezTo>
                        <a:pt x="37" y="247"/>
                        <a:pt x="38" y="240"/>
                        <a:pt x="38" y="233"/>
                      </a:cubicBezTo>
                      <a:moveTo>
                        <a:pt x="35" y="102"/>
                      </a:moveTo>
                      <a:cubicBezTo>
                        <a:pt x="33" y="102"/>
                        <a:pt x="33" y="102"/>
                        <a:pt x="33" y="102"/>
                      </a:cubicBezTo>
                      <a:cubicBezTo>
                        <a:pt x="34" y="106"/>
                        <a:pt x="34" y="111"/>
                        <a:pt x="35" y="115"/>
                      </a:cubicBezTo>
                      <a:cubicBezTo>
                        <a:pt x="35" y="115"/>
                        <a:pt x="35" y="115"/>
                        <a:pt x="35" y="115"/>
                      </a:cubicBezTo>
                      <a:cubicBezTo>
                        <a:pt x="35" y="115"/>
                        <a:pt x="35" y="117"/>
                        <a:pt x="35" y="120"/>
                      </a:cubicBezTo>
                      <a:cubicBezTo>
                        <a:pt x="36" y="131"/>
                        <a:pt x="37" y="156"/>
                        <a:pt x="37" y="187"/>
                      </a:cubicBezTo>
                      <a:cubicBezTo>
                        <a:pt x="37" y="201"/>
                        <a:pt x="37" y="216"/>
                        <a:pt x="36" y="232"/>
                      </a:cubicBezTo>
                      <a:cubicBezTo>
                        <a:pt x="38" y="232"/>
                        <a:pt x="38" y="232"/>
                        <a:pt x="38" y="232"/>
                      </a:cubicBezTo>
                      <a:cubicBezTo>
                        <a:pt x="38" y="229"/>
                        <a:pt x="38" y="226"/>
                        <a:pt x="38" y="224"/>
                      </a:cubicBezTo>
                      <a:cubicBezTo>
                        <a:pt x="38" y="149"/>
                        <a:pt x="38" y="149"/>
                        <a:pt x="38" y="149"/>
                      </a:cubicBezTo>
                      <a:cubicBezTo>
                        <a:pt x="38" y="128"/>
                        <a:pt x="37" y="115"/>
                        <a:pt x="37" y="115"/>
                      </a:cubicBezTo>
                      <a:cubicBezTo>
                        <a:pt x="37" y="115"/>
                        <a:pt x="37" y="115"/>
                        <a:pt x="37" y="115"/>
                      </a:cubicBezTo>
                      <a:cubicBezTo>
                        <a:pt x="37" y="115"/>
                        <a:pt x="37" y="115"/>
                        <a:pt x="37" y="115"/>
                      </a:cubicBezTo>
                      <a:cubicBezTo>
                        <a:pt x="36" y="110"/>
                        <a:pt x="36" y="106"/>
                        <a:pt x="35" y="102"/>
                      </a:cubicBezTo>
                      <a:moveTo>
                        <a:pt x="2" y="0"/>
                      </a:moveTo>
                      <a:cubicBezTo>
                        <a:pt x="0" y="0"/>
                        <a:pt x="0" y="0"/>
                        <a:pt x="0" y="0"/>
                      </a:cubicBezTo>
                      <a:cubicBezTo>
                        <a:pt x="13" y="28"/>
                        <a:pt x="25" y="61"/>
                        <a:pt x="33" y="101"/>
                      </a:cubicBezTo>
                      <a:cubicBezTo>
                        <a:pt x="35" y="101"/>
                        <a:pt x="35" y="101"/>
                        <a:pt x="35" y="101"/>
                      </a:cubicBezTo>
                      <a:cubicBezTo>
                        <a:pt x="27" y="61"/>
                        <a:pt x="15" y="28"/>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2" name="Freeform 102"/>
                <p:cNvSpPr>
                  <a:spLocks/>
                </p:cNvSpPr>
                <p:nvPr/>
              </p:nvSpPr>
              <p:spPr bwMode="auto">
                <a:xfrm>
                  <a:off x="-685" y="3069"/>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3" name="Freeform 103"/>
                <p:cNvSpPr>
                  <a:spLocks/>
                </p:cNvSpPr>
                <p:nvPr/>
              </p:nvSpPr>
              <p:spPr bwMode="auto">
                <a:xfrm>
                  <a:off x="-659" y="2861"/>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4" name="Freeform 104"/>
                <p:cNvSpPr>
                  <a:spLocks noEditPoints="1"/>
                </p:cNvSpPr>
                <p:nvPr/>
              </p:nvSpPr>
              <p:spPr bwMode="auto">
                <a:xfrm>
                  <a:off x="-1681" y="1524"/>
                  <a:ext cx="989" cy="1875"/>
                </a:xfrm>
                <a:custGeom>
                  <a:avLst/>
                  <a:gdLst/>
                  <a:ahLst/>
                  <a:cxnLst>
                    <a:cxn ang="0">
                      <a:pos x="418" y="740"/>
                    </a:cxn>
                    <a:cxn ang="0">
                      <a:pos x="416" y="740"/>
                    </a:cxn>
                    <a:cxn ang="0">
                      <a:pos x="411" y="772"/>
                    </a:cxn>
                    <a:cxn ang="0">
                      <a:pos x="411" y="772"/>
                    </a:cxn>
                    <a:cxn ang="0">
                      <a:pos x="411" y="773"/>
                    </a:cxn>
                    <a:cxn ang="0">
                      <a:pos x="410" y="773"/>
                    </a:cxn>
                    <a:cxn ang="0">
                      <a:pos x="406" y="790"/>
                    </a:cxn>
                    <a:cxn ang="0">
                      <a:pos x="407" y="791"/>
                    </a:cxn>
                    <a:cxn ang="0">
                      <a:pos x="418" y="740"/>
                    </a:cxn>
                    <a:cxn ang="0">
                      <a:pos x="215" y="98"/>
                    </a:cxn>
                    <a:cxn ang="0">
                      <a:pos x="211" y="98"/>
                    </a:cxn>
                    <a:cxn ang="0">
                      <a:pos x="307" y="194"/>
                    </a:cxn>
                    <a:cxn ang="0">
                      <a:pos x="309" y="194"/>
                    </a:cxn>
                    <a:cxn ang="0">
                      <a:pos x="309" y="194"/>
                    </a:cxn>
                    <a:cxn ang="0">
                      <a:pos x="215" y="98"/>
                    </a:cxn>
                    <a:cxn ang="0">
                      <a:pos x="1" y="0"/>
                    </a:cxn>
                    <a:cxn ang="0">
                      <a:pos x="0" y="2"/>
                    </a:cxn>
                    <a:cxn ang="0">
                      <a:pos x="9" y="4"/>
                    </a:cxn>
                    <a:cxn ang="0">
                      <a:pos x="162" y="66"/>
                    </a:cxn>
                    <a:cxn ang="0">
                      <a:pos x="165" y="66"/>
                    </a:cxn>
                    <a:cxn ang="0">
                      <a:pos x="165" y="67"/>
                    </a:cxn>
                    <a:cxn ang="0">
                      <a:pos x="163" y="67"/>
                    </a:cxn>
                    <a:cxn ang="0">
                      <a:pos x="210" y="97"/>
                    </a:cxn>
                    <a:cxn ang="0">
                      <a:pos x="213" y="97"/>
                    </a:cxn>
                    <a:cxn ang="0">
                      <a:pos x="1" y="0"/>
                    </a:cxn>
                  </a:cxnLst>
                  <a:rect l="0" t="0" r="r" b="b"/>
                  <a:pathLst>
                    <a:path w="418" h="791">
                      <a:moveTo>
                        <a:pt x="418" y="740"/>
                      </a:moveTo>
                      <a:cubicBezTo>
                        <a:pt x="416" y="740"/>
                        <a:pt x="416" y="740"/>
                        <a:pt x="416" y="740"/>
                      </a:cubicBezTo>
                      <a:cubicBezTo>
                        <a:pt x="415" y="752"/>
                        <a:pt x="413" y="763"/>
                        <a:pt x="411" y="772"/>
                      </a:cubicBezTo>
                      <a:cubicBezTo>
                        <a:pt x="411" y="772"/>
                        <a:pt x="411" y="772"/>
                        <a:pt x="411" y="772"/>
                      </a:cubicBezTo>
                      <a:cubicBezTo>
                        <a:pt x="411" y="773"/>
                        <a:pt x="411" y="773"/>
                        <a:pt x="411" y="773"/>
                      </a:cubicBezTo>
                      <a:cubicBezTo>
                        <a:pt x="410" y="773"/>
                        <a:pt x="410" y="773"/>
                        <a:pt x="410" y="773"/>
                      </a:cubicBezTo>
                      <a:cubicBezTo>
                        <a:pt x="409" y="780"/>
                        <a:pt x="407" y="786"/>
                        <a:pt x="406" y="790"/>
                      </a:cubicBezTo>
                      <a:cubicBezTo>
                        <a:pt x="407" y="791"/>
                        <a:pt x="407" y="791"/>
                        <a:pt x="407" y="791"/>
                      </a:cubicBezTo>
                      <a:cubicBezTo>
                        <a:pt x="412" y="779"/>
                        <a:pt x="416" y="760"/>
                        <a:pt x="418" y="740"/>
                      </a:cubicBezTo>
                      <a:moveTo>
                        <a:pt x="215" y="98"/>
                      </a:moveTo>
                      <a:cubicBezTo>
                        <a:pt x="211" y="98"/>
                        <a:pt x="211" y="98"/>
                        <a:pt x="211" y="98"/>
                      </a:cubicBezTo>
                      <a:cubicBezTo>
                        <a:pt x="247" y="124"/>
                        <a:pt x="281" y="155"/>
                        <a:pt x="307" y="194"/>
                      </a:cubicBezTo>
                      <a:cubicBezTo>
                        <a:pt x="309" y="194"/>
                        <a:pt x="309" y="194"/>
                        <a:pt x="309" y="194"/>
                      </a:cubicBezTo>
                      <a:cubicBezTo>
                        <a:pt x="309" y="194"/>
                        <a:pt x="309" y="194"/>
                        <a:pt x="309" y="194"/>
                      </a:cubicBezTo>
                      <a:cubicBezTo>
                        <a:pt x="283" y="155"/>
                        <a:pt x="250" y="124"/>
                        <a:pt x="215" y="98"/>
                      </a:cubicBezTo>
                      <a:moveTo>
                        <a:pt x="1" y="0"/>
                      </a:moveTo>
                      <a:cubicBezTo>
                        <a:pt x="0" y="2"/>
                        <a:pt x="0" y="2"/>
                        <a:pt x="0" y="2"/>
                      </a:cubicBezTo>
                      <a:cubicBezTo>
                        <a:pt x="0" y="2"/>
                        <a:pt x="3" y="3"/>
                        <a:pt x="9" y="4"/>
                      </a:cubicBezTo>
                      <a:cubicBezTo>
                        <a:pt x="32" y="10"/>
                        <a:pt x="96" y="29"/>
                        <a:pt x="162" y="66"/>
                      </a:cubicBezTo>
                      <a:cubicBezTo>
                        <a:pt x="165" y="66"/>
                        <a:pt x="165" y="66"/>
                        <a:pt x="165" y="66"/>
                      </a:cubicBezTo>
                      <a:cubicBezTo>
                        <a:pt x="165" y="67"/>
                        <a:pt x="165" y="67"/>
                        <a:pt x="165" y="67"/>
                      </a:cubicBezTo>
                      <a:cubicBezTo>
                        <a:pt x="163" y="67"/>
                        <a:pt x="163" y="67"/>
                        <a:pt x="163" y="67"/>
                      </a:cubicBezTo>
                      <a:cubicBezTo>
                        <a:pt x="179" y="76"/>
                        <a:pt x="195" y="86"/>
                        <a:pt x="210" y="97"/>
                      </a:cubicBezTo>
                      <a:cubicBezTo>
                        <a:pt x="213" y="97"/>
                        <a:pt x="213" y="97"/>
                        <a:pt x="213" y="97"/>
                      </a:cubicBezTo>
                      <a:cubicBezTo>
                        <a:pt x="114" y="25"/>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5" name="Freeform 105"/>
                <p:cNvSpPr>
                  <a:spLocks/>
                </p:cNvSpPr>
                <p:nvPr/>
              </p:nvSpPr>
              <p:spPr bwMode="auto">
                <a:xfrm>
                  <a:off x="-1184" y="1754"/>
                  <a:ext cx="12" cy="2"/>
                </a:xfrm>
                <a:custGeom>
                  <a:avLst/>
                  <a:gdLst/>
                  <a:ahLst/>
                  <a:cxnLst>
                    <a:cxn ang="0">
                      <a:pos x="3" y="0"/>
                    </a:cxn>
                    <a:cxn ang="0">
                      <a:pos x="0" y="0"/>
                    </a:cxn>
                    <a:cxn ang="0">
                      <a:pos x="1" y="1"/>
                    </a:cxn>
                    <a:cxn ang="0">
                      <a:pos x="5" y="1"/>
                    </a:cxn>
                    <a:cxn ang="0">
                      <a:pos x="3" y="0"/>
                    </a:cxn>
                  </a:cxnLst>
                  <a:rect l="0" t="0" r="r" b="b"/>
                  <a:pathLst>
                    <a:path w="5" h="1">
                      <a:moveTo>
                        <a:pt x="3" y="0"/>
                      </a:moveTo>
                      <a:cubicBezTo>
                        <a:pt x="0" y="0"/>
                        <a:pt x="0" y="0"/>
                        <a:pt x="0" y="0"/>
                      </a:cubicBezTo>
                      <a:cubicBezTo>
                        <a:pt x="1" y="0"/>
                        <a:pt x="1" y="1"/>
                        <a:pt x="1" y="1"/>
                      </a:cubicBezTo>
                      <a:cubicBezTo>
                        <a:pt x="5" y="1"/>
                        <a:pt x="5" y="1"/>
                        <a:pt x="5" y="1"/>
                      </a:cubicBezTo>
                      <a:cubicBezTo>
                        <a:pt x="4" y="1"/>
                        <a:pt x="4"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6" name="Freeform 106"/>
                <p:cNvSpPr>
                  <a:spLocks/>
                </p:cNvSpPr>
                <p:nvPr/>
              </p:nvSpPr>
              <p:spPr bwMode="auto">
                <a:xfrm>
                  <a:off x="-1298" y="1681"/>
                  <a:ext cx="7" cy="2"/>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0" y="1"/>
                        <a:pt x="1" y="1"/>
                        <a:pt x="1" y="1"/>
                      </a:cubicBezTo>
                      <a:cubicBezTo>
                        <a:pt x="3" y="1"/>
                        <a:pt x="3" y="1"/>
                        <a:pt x="3"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7" name="Freeform 107"/>
                <p:cNvSpPr>
                  <a:spLocks/>
                </p:cNvSpPr>
                <p:nvPr/>
              </p:nvSpPr>
              <p:spPr bwMode="auto">
                <a:xfrm>
                  <a:off x="-656" y="2809"/>
                  <a:ext cx="4"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8" name="Freeform 108"/>
                <p:cNvSpPr>
                  <a:spLocks/>
                </p:cNvSpPr>
                <p:nvPr/>
              </p:nvSpPr>
              <p:spPr bwMode="auto">
                <a:xfrm>
                  <a:off x="-697"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9" name="Freeform 109"/>
                <p:cNvSpPr>
                  <a:spLocks/>
                </p:cNvSpPr>
                <p:nvPr/>
              </p:nvSpPr>
              <p:spPr bwMode="auto">
                <a:xfrm>
                  <a:off x="-711" y="3354"/>
                  <a:ext cx="3" cy="2"/>
                </a:xfrm>
                <a:custGeom>
                  <a:avLst/>
                  <a:gdLst/>
                  <a:ahLst/>
                  <a:cxnLst>
                    <a:cxn ang="0">
                      <a:pos x="1" y="0"/>
                    </a:cxn>
                    <a:cxn ang="0">
                      <a:pos x="1" y="0"/>
                    </a:cxn>
                    <a:cxn ang="0">
                      <a:pos x="0" y="1"/>
                    </a:cxn>
                    <a:cxn ang="0">
                      <a:pos x="1" y="1"/>
                    </a:cxn>
                    <a:cxn ang="0">
                      <a:pos x="1" y="0"/>
                    </a:cxn>
                  </a:cxnLst>
                  <a:rect l="0" t="0" r="r" b="b"/>
                  <a:pathLst>
                    <a:path w="1" h="1">
                      <a:moveTo>
                        <a:pt x="1" y="0"/>
                      </a:moveTo>
                      <a:cubicBezTo>
                        <a:pt x="1" y="0"/>
                        <a:pt x="1" y="0"/>
                        <a:pt x="1" y="0"/>
                      </a:cubicBezTo>
                      <a:cubicBezTo>
                        <a:pt x="1" y="1"/>
                        <a:pt x="1" y="1"/>
                        <a:pt x="0"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0" name="Freeform 110"/>
                <p:cNvSpPr>
                  <a:spLocks/>
                </p:cNvSpPr>
                <p:nvPr/>
              </p:nvSpPr>
              <p:spPr bwMode="auto">
                <a:xfrm>
                  <a:off x="-664"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1" name="Freeform 111"/>
                <p:cNvSpPr>
                  <a:spLocks/>
                </p:cNvSpPr>
                <p:nvPr/>
              </p:nvSpPr>
              <p:spPr bwMode="auto">
                <a:xfrm>
                  <a:off x="-744" y="2256"/>
                  <a:ext cx="7" cy="3"/>
                </a:xfrm>
                <a:custGeom>
                  <a:avLst/>
                  <a:gdLst/>
                  <a:ahLst/>
                  <a:cxnLst>
                    <a:cxn ang="0">
                      <a:pos x="2" y="0"/>
                    </a:cxn>
                    <a:cxn ang="0">
                      <a:pos x="0" y="0"/>
                    </a:cxn>
                    <a:cxn ang="0">
                      <a:pos x="1" y="1"/>
                    </a:cxn>
                    <a:cxn ang="0">
                      <a:pos x="3" y="1"/>
                    </a:cxn>
                    <a:cxn ang="0">
                      <a:pos x="2" y="0"/>
                    </a:cxn>
                  </a:cxnLst>
                  <a:rect l="0" t="0" r="r" b="b"/>
                  <a:pathLst>
                    <a:path w="3" h="1">
                      <a:moveTo>
                        <a:pt x="2" y="0"/>
                      </a:moveTo>
                      <a:cubicBezTo>
                        <a:pt x="0" y="0"/>
                        <a:pt x="0" y="0"/>
                        <a:pt x="0" y="0"/>
                      </a:cubicBezTo>
                      <a:cubicBezTo>
                        <a:pt x="0" y="0"/>
                        <a:pt x="1" y="0"/>
                        <a:pt x="1" y="1"/>
                      </a:cubicBezTo>
                      <a:cubicBezTo>
                        <a:pt x="3" y="1"/>
                        <a:pt x="3" y="1"/>
                        <a:pt x="3" y="1"/>
                      </a:cubicBezTo>
                      <a:cubicBezTo>
                        <a:pt x="3" y="0"/>
                        <a:pt x="3"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2" name="Freeform 112"/>
                <p:cNvSpPr>
                  <a:spLocks noEditPoints="1"/>
                </p:cNvSpPr>
                <p:nvPr/>
              </p:nvSpPr>
              <p:spPr bwMode="auto">
                <a:xfrm>
                  <a:off x="-1099" y="1986"/>
                  <a:ext cx="180" cy="270"/>
                </a:xfrm>
                <a:custGeom>
                  <a:avLst/>
                  <a:gdLst/>
                  <a:ahLst/>
                  <a:cxnLst>
                    <a:cxn ang="0">
                      <a:pos x="69" y="101"/>
                    </a:cxn>
                    <a:cxn ang="0">
                      <a:pos x="67" y="101"/>
                    </a:cxn>
                    <a:cxn ang="0">
                      <a:pos x="74" y="114"/>
                    </a:cxn>
                    <a:cxn ang="0">
                      <a:pos x="76" y="114"/>
                    </a:cxn>
                    <a:cxn ang="0">
                      <a:pos x="69" y="101"/>
                    </a:cxn>
                    <a:cxn ang="0">
                      <a:pos x="2" y="0"/>
                    </a:cxn>
                    <a:cxn ang="0">
                      <a:pos x="0" y="0"/>
                    </a:cxn>
                    <a:cxn ang="0">
                      <a:pos x="8" y="11"/>
                    </a:cxn>
                    <a:cxn ang="0">
                      <a:pos x="66" y="100"/>
                    </a:cxn>
                    <a:cxn ang="0">
                      <a:pos x="68" y="100"/>
                    </a:cxn>
                    <a:cxn ang="0">
                      <a:pos x="10" y="10"/>
                    </a:cxn>
                    <a:cxn ang="0">
                      <a:pos x="2" y="0"/>
                    </a:cxn>
                  </a:cxnLst>
                  <a:rect l="0" t="0" r="r" b="b"/>
                  <a:pathLst>
                    <a:path w="76" h="114">
                      <a:moveTo>
                        <a:pt x="69" y="101"/>
                      </a:moveTo>
                      <a:cubicBezTo>
                        <a:pt x="67" y="101"/>
                        <a:pt x="67" y="101"/>
                        <a:pt x="67" y="101"/>
                      </a:cubicBezTo>
                      <a:cubicBezTo>
                        <a:pt x="69" y="106"/>
                        <a:pt x="72" y="110"/>
                        <a:pt x="74" y="114"/>
                      </a:cubicBezTo>
                      <a:cubicBezTo>
                        <a:pt x="76" y="114"/>
                        <a:pt x="76" y="114"/>
                        <a:pt x="76" y="114"/>
                      </a:cubicBezTo>
                      <a:cubicBezTo>
                        <a:pt x="74" y="110"/>
                        <a:pt x="72" y="106"/>
                        <a:pt x="69" y="101"/>
                      </a:cubicBezTo>
                      <a:moveTo>
                        <a:pt x="2" y="0"/>
                      </a:moveTo>
                      <a:cubicBezTo>
                        <a:pt x="0" y="0"/>
                        <a:pt x="0" y="0"/>
                        <a:pt x="0" y="0"/>
                      </a:cubicBezTo>
                      <a:cubicBezTo>
                        <a:pt x="3" y="3"/>
                        <a:pt x="5" y="7"/>
                        <a:pt x="8" y="11"/>
                      </a:cubicBezTo>
                      <a:cubicBezTo>
                        <a:pt x="31" y="44"/>
                        <a:pt x="53" y="77"/>
                        <a:pt x="66" y="100"/>
                      </a:cubicBezTo>
                      <a:cubicBezTo>
                        <a:pt x="68" y="100"/>
                        <a:pt x="68" y="100"/>
                        <a:pt x="68" y="100"/>
                      </a:cubicBezTo>
                      <a:cubicBezTo>
                        <a:pt x="55" y="77"/>
                        <a:pt x="33" y="43"/>
                        <a:pt x="10" y="10"/>
                      </a:cubicBezTo>
                      <a:cubicBezTo>
                        <a:pt x="7" y="7"/>
                        <a:pt x="5" y="3"/>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3" name="Freeform 113"/>
                <p:cNvSpPr>
                  <a:spLocks/>
                </p:cNvSpPr>
                <p:nvPr/>
              </p:nvSpPr>
              <p:spPr bwMode="auto">
                <a:xfrm>
                  <a:off x="-943" y="2223"/>
                  <a:ext cx="7" cy="3"/>
                </a:xfrm>
                <a:custGeom>
                  <a:avLst/>
                  <a:gdLst/>
                  <a:ahLst/>
                  <a:cxnLst>
                    <a:cxn ang="0">
                      <a:pos x="2" y="0"/>
                    </a:cxn>
                    <a:cxn ang="0">
                      <a:pos x="0" y="0"/>
                    </a:cxn>
                    <a:cxn ang="0">
                      <a:pos x="1" y="1"/>
                    </a:cxn>
                    <a:cxn ang="0">
                      <a:pos x="3" y="1"/>
                    </a:cxn>
                    <a:cxn ang="0">
                      <a:pos x="2" y="0"/>
                    </a:cxn>
                  </a:cxnLst>
                  <a:rect l="0" t="0" r="r" b="b"/>
                  <a:pathLst>
                    <a:path w="3" h="1">
                      <a:moveTo>
                        <a:pt x="2" y="0"/>
                      </a:moveTo>
                      <a:cubicBezTo>
                        <a:pt x="0" y="0"/>
                        <a:pt x="0" y="0"/>
                        <a:pt x="0" y="0"/>
                      </a:cubicBezTo>
                      <a:cubicBezTo>
                        <a:pt x="0" y="0"/>
                        <a:pt x="0" y="0"/>
                        <a:pt x="1" y="1"/>
                      </a:cubicBezTo>
                      <a:cubicBezTo>
                        <a:pt x="3" y="1"/>
                        <a:pt x="3" y="1"/>
                        <a:pt x="3" y="1"/>
                      </a:cubicBezTo>
                      <a:cubicBezTo>
                        <a:pt x="3" y="0"/>
                        <a:pt x="3"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4" name="Freeform 114"/>
                <p:cNvSpPr>
                  <a:spLocks noEditPoints="1"/>
                </p:cNvSpPr>
                <p:nvPr/>
              </p:nvSpPr>
              <p:spPr bwMode="auto">
                <a:xfrm>
                  <a:off x="-924" y="2259"/>
                  <a:ext cx="109" cy="1017"/>
                </a:xfrm>
                <a:custGeom>
                  <a:avLst/>
                  <a:gdLst/>
                  <a:ahLst/>
                  <a:cxnLst>
                    <a:cxn ang="0">
                      <a:pos x="39" y="343"/>
                    </a:cxn>
                    <a:cxn ang="0">
                      <a:pos x="37" y="343"/>
                    </a:cxn>
                    <a:cxn ang="0">
                      <a:pos x="44" y="429"/>
                    </a:cxn>
                    <a:cxn ang="0">
                      <a:pos x="46" y="429"/>
                    </a:cxn>
                    <a:cxn ang="0">
                      <a:pos x="39" y="343"/>
                    </a:cxn>
                    <a:cxn ang="0">
                      <a:pos x="36" y="233"/>
                    </a:cxn>
                    <a:cxn ang="0">
                      <a:pos x="34" y="233"/>
                    </a:cxn>
                    <a:cxn ang="0">
                      <a:pos x="37" y="335"/>
                    </a:cxn>
                    <a:cxn ang="0">
                      <a:pos x="37" y="335"/>
                    </a:cxn>
                    <a:cxn ang="0">
                      <a:pos x="37" y="337"/>
                    </a:cxn>
                    <a:cxn ang="0">
                      <a:pos x="37" y="342"/>
                    </a:cxn>
                    <a:cxn ang="0">
                      <a:pos x="39" y="342"/>
                    </a:cxn>
                    <a:cxn ang="0">
                      <a:pos x="39" y="337"/>
                    </a:cxn>
                    <a:cxn ang="0">
                      <a:pos x="39" y="335"/>
                    </a:cxn>
                    <a:cxn ang="0">
                      <a:pos x="39" y="335"/>
                    </a:cxn>
                    <a:cxn ang="0">
                      <a:pos x="39" y="335"/>
                    </a:cxn>
                    <a:cxn ang="0">
                      <a:pos x="36" y="233"/>
                    </a:cxn>
                    <a:cxn ang="0">
                      <a:pos x="30" y="102"/>
                    </a:cxn>
                    <a:cxn ang="0">
                      <a:pos x="28" y="102"/>
                    </a:cxn>
                    <a:cxn ang="0">
                      <a:pos x="30" y="113"/>
                    </a:cxn>
                    <a:cxn ang="0">
                      <a:pos x="34" y="229"/>
                    </a:cxn>
                    <a:cxn ang="0">
                      <a:pos x="34" y="232"/>
                    </a:cxn>
                    <a:cxn ang="0">
                      <a:pos x="36" y="232"/>
                    </a:cxn>
                    <a:cxn ang="0">
                      <a:pos x="32" y="113"/>
                    </a:cxn>
                    <a:cxn ang="0">
                      <a:pos x="30" y="102"/>
                    </a:cxn>
                    <a:cxn ang="0">
                      <a:pos x="3" y="0"/>
                    </a:cxn>
                    <a:cxn ang="0">
                      <a:pos x="0" y="0"/>
                    </a:cxn>
                    <a:cxn ang="0">
                      <a:pos x="2" y="2"/>
                    </a:cxn>
                    <a:cxn ang="0">
                      <a:pos x="28" y="101"/>
                    </a:cxn>
                    <a:cxn ang="0">
                      <a:pos x="30" y="101"/>
                    </a:cxn>
                    <a:cxn ang="0">
                      <a:pos x="4" y="2"/>
                    </a:cxn>
                    <a:cxn ang="0">
                      <a:pos x="3" y="0"/>
                    </a:cxn>
                  </a:cxnLst>
                  <a:rect l="0" t="0" r="r" b="b"/>
                  <a:pathLst>
                    <a:path w="46" h="429">
                      <a:moveTo>
                        <a:pt x="39" y="343"/>
                      </a:moveTo>
                      <a:cubicBezTo>
                        <a:pt x="37" y="343"/>
                        <a:pt x="37" y="343"/>
                        <a:pt x="37" y="343"/>
                      </a:cubicBezTo>
                      <a:cubicBezTo>
                        <a:pt x="38" y="370"/>
                        <a:pt x="41" y="404"/>
                        <a:pt x="44" y="429"/>
                      </a:cubicBezTo>
                      <a:cubicBezTo>
                        <a:pt x="46" y="429"/>
                        <a:pt x="46" y="429"/>
                        <a:pt x="46" y="429"/>
                      </a:cubicBezTo>
                      <a:cubicBezTo>
                        <a:pt x="43" y="404"/>
                        <a:pt x="40" y="370"/>
                        <a:pt x="39" y="343"/>
                      </a:cubicBezTo>
                      <a:moveTo>
                        <a:pt x="36" y="233"/>
                      </a:moveTo>
                      <a:cubicBezTo>
                        <a:pt x="34" y="233"/>
                        <a:pt x="34" y="233"/>
                        <a:pt x="34" y="233"/>
                      </a:cubicBezTo>
                      <a:cubicBezTo>
                        <a:pt x="36" y="286"/>
                        <a:pt x="37" y="335"/>
                        <a:pt x="37" y="335"/>
                      </a:cubicBezTo>
                      <a:cubicBezTo>
                        <a:pt x="37" y="335"/>
                        <a:pt x="37" y="335"/>
                        <a:pt x="37" y="335"/>
                      </a:cubicBezTo>
                      <a:cubicBezTo>
                        <a:pt x="37" y="336"/>
                        <a:pt x="37" y="336"/>
                        <a:pt x="37" y="337"/>
                      </a:cubicBezTo>
                      <a:cubicBezTo>
                        <a:pt x="37" y="338"/>
                        <a:pt x="37" y="340"/>
                        <a:pt x="37" y="342"/>
                      </a:cubicBezTo>
                      <a:cubicBezTo>
                        <a:pt x="39" y="342"/>
                        <a:pt x="39" y="342"/>
                        <a:pt x="39" y="342"/>
                      </a:cubicBezTo>
                      <a:cubicBezTo>
                        <a:pt x="39" y="340"/>
                        <a:pt x="39" y="338"/>
                        <a:pt x="39" y="337"/>
                      </a:cubicBezTo>
                      <a:cubicBezTo>
                        <a:pt x="39" y="336"/>
                        <a:pt x="39" y="336"/>
                        <a:pt x="39" y="335"/>
                      </a:cubicBezTo>
                      <a:cubicBezTo>
                        <a:pt x="39" y="335"/>
                        <a:pt x="39" y="335"/>
                        <a:pt x="39" y="335"/>
                      </a:cubicBezTo>
                      <a:cubicBezTo>
                        <a:pt x="39" y="335"/>
                        <a:pt x="39" y="335"/>
                        <a:pt x="39" y="335"/>
                      </a:cubicBezTo>
                      <a:cubicBezTo>
                        <a:pt x="39" y="335"/>
                        <a:pt x="38" y="286"/>
                        <a:pt x="36" y="233"/>
                      </a:cubicBezTo>
                      <a:moveTo>
                        <a:pt x="30" y="102"/>
                      </a:moveTo>
                      <a:cubicBezTo>
                        <a:pt x="28" y="102"/>
                        <a:pt x="28" y="102"/>
                        <a:pt x="28" y="102"/>
                      </a:cubicBezTo>
                      <a:cubicBezTo>
                        <a:pt x="29" y="107"/>
                        <a:pt x="29" y="111"/>
                        <a:pt x="30" y="113"/>
                      </a:cubicBezTo>
                      <a:cubicBezTo>
                        <a:pt x="30" y="119"/>
                        <a:pt x="32" y="175"/>
                        <a:pt x="34" y="229"/>
                      </a:cubicBezTo>
                      <a:cubicBezTo>
                        <a:pt x="34" y="230"/>
                        <a:pt x="34" y="231"/>
                        <a:pt x="34" y="232"/>
                      </a:cubicBezTo>
                      <a:cubicBezTo>
                        <a:pt x="36" y="232"/>
                        <a:pt x="36" y="232"/>
                        <a:pt x="36" y="232"/>
                      </a:cubicBezTo>
                      <a:cubicBezTo>
                        <a:pt x="34" y="177"/>
                        <a:pt x="32" y="119"/>
                        <a:pt x="32" y="113"/>
                      </a:cubicBezTo>
                      <a:cubicBezTo>
                        <a:pt x="31" y="111"/>
                        <a:pt x="31" y="107"/>
                        <a:pt x="30" y="102"/>
                      </a:cubicBezTo>
                      <a:moveTo>
                        <a:pt x="3" y="0"/>
                      </a:moveTo>
                      <a:cubicBezTo>
                        <a:pt x="0" y="0"/>
                        <a:pt x="0" y="0"/>
                        <a:pt x="0" y="0"/>
                      </a:cubicBezTo>
                      <a:cubicBezTo>
                        <a:pt x="1" y="1"/>
                        <a:pt x="1" y="2"/>
                        <a:pt x="2" y="2"/>
                      </a:cubicBezTo>
                      <a:cubicBezTo>
                        <a:pt x="14" y="28"/>
                        <a:pt x="24" y="77"/>
                        <a:pt x="28" y="101"/>
                      </a:cubicBezTo>
                      <a:cubicBezTo>
                        <a:pt x="30" y="101"/>
                        <a:pt x="30" y="101"/>
                        <a:pt x="30" y="101"/>
                      </a:cubicBezTo>
                      <a:cubicBezTo>
                        <a:pt x="26" y="77"/>
                        <a:pt x="16" y="28"/>
                        <a:pt x="4" y="2"/>
                      </a:cubicBezTo>
                      <a:cubicBezTo>
                        <a:pt x="3" y="1"/>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5" name="Freeform 115"/>
                <p:cNvSpPr>
                  <a:spLocks/>
                </p:cNvSpPr>
                <p:nvPr/>
              </p:nvSpPr>
              <p:spPr bwMode="auto">
                <a:xfrm>
                  <a:off x="-836" y="3069"/>
                  <a:ext cx="4"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6" name="Freeform 116"/>
                <p:cNvSpPr>
                  <a:spLocks noEditPoints="1"/>
                </p:cNvSpPr>
                <p:nvPr/>
              </p:nvSpPr>
              <p:spPr bwMode="auto">
                <a:xfrm>
                  <a:off x="-1712" y="1524"/>
                  <a:ext cx="906" cy="1832"/>
                </a:xfrm>
                <a:custGeom>
                  <a:avLst/>
                  <a:gdLst/>
                  <a:ahLst/>
                  <a:cxnLst>
                    <a:cxn ang="0">
                      <a:pos x="379" y="740"/>
                    </a:cxn>
                    <a:cxn ang="0">
                      <a:pos x="377" y="740"/>
                    </a:cxn>
                    <a:cxn ang="0">
                      <a:pos x="381" y="772"/>
                    </a:cxn>
                    <a:cxn ang="0">
                      <a:pos x="383" y="772"/>
                    </a:cxn>
                    <a:cxn ang="0">
                      <a:pos x="383" y="773"/>
                    </a:cxn>
                    <a:cxn ang="0">
                      <a:pos x="383" y="773"/>
                    </a:cxn>
                    <a:cxn ang="0">
                      <a:pos x="382" y="760"/>
                    </a:cxn>
                    <a:cxn ang="0">
                      <a:pos x="379" y="740"/>
                    </a:cxn>
                    <a:cxn ang="0">
                      <a:pos x="179" y="98"/>
                    </a:cxn>
                    <a:cxn ang="0">
                      <a:pos x="176" y="98"/>
                    </a:cxn>
                    <a:cxn ang="0">
                      <a:pos x="189" y="109"/>
                    </a:cxn>
                    <a:cxn ang="0">
                      <a:pos x="258" y="194"/>
                    </a:cxn>
                    <a:cxn ang="0">
                      <a:pos x="261" y="194"/>
                    </a:cxn>
                    <a:cxn ang="0">
                      <a:pos x="190" y="107"/>
                    </a:cxn>
                    <a:cxn ang="0">
                      <a:pos x="179" y="98"/>
                    </a:cxn>
                    <a:cxn ang="0">
                      <a:pos x="1" y="0"/>
                    </a:cxn>
                    <a:cxn ang="0">
                      <a:pos x="0" y="2"/>
                    </a:cxn>
                    <a:cxn ang="0">
                      <a:pos x="175" y="97"/>
                    </a:cxn>
                    <a:cxn ang="0">
                      <a:pos x="178" y="97"/>
                    </a:cxn>
                    <a:cxn ang="0">
                      <a:pos x="1" y="0"/>
                    </a:cxn>
                  </a:cxnLst>
                  <a:rect l="0" t="0" r="r" b="b"/>
                  <a:pathLst>
                    <a:path w="383" h="773">
                      <a:moveTo>
                        <a:pt x="379" y="740"/>
                      </a:moveTo>
                      <a:cubicBezTo>
                        <a:pt x="377" y="740"/>
                        <a:pt x="377" y="740"/>
                        <a:pt x="377" y="740"/>
                      </a:cubicBezTo>
                      <a:cubicBezTo>
                        <a:pt x="379" y="757"/>
                        <a:pt x="381" y="769"/>
                        <a:pt x="381" y="772"/>
                      </a:cubicBezTo>
                      <a:cubicBezTo>
                        <a:pt x="383" y="772"/>
                        <a:pt x="383" y="772"/>
                        <a:pt x="383" y="772"/>
                      </a:cubicBezTo>
                      <a:cubicBezTo>
                        <a:pt x="383" y="773"/>
                        <a:pt x="383" y="773"/>
                        <a:pt x="383" y="773"/>
                      </a:cubicBezTo>
                      <a:cubicBezTo>
                        <a:pt x="383" y="773"/>
                        <a:pt x="383" y="773"/>
                        <a:pt x="383" y="773"/>
                      </a:cubicBezTo>
                      <a:cubicBezTo>
                        <a:pt x="383" y="773"/>
                        <a:pt x="383" y="768"/>
                        <a:pt x="382" y="760"/>
                      </a:cubicBezTo>
                      <a:cubicBezTo>
                        <a:pt x="381" y="755"/>
                        <a:pt x="380" y="748"/>
                        <a:pt x="379" y="740"/>
                      </a:cubicBezTo>
                      <a:moveTo>
                        <a:pt x="179" y="98"/>
                      </a:moveTo>
                      <a:cubicBezTo>
                        <a:pt x="176" y="98"/>
                        <a:pt x="176" y="98"/>
                        <a:pt x="176" y="98"/>
                      </a:cubicBezTo>
                      <a:cubicBezTo>
                        <a:pt x="181" y="102"/>
                        <a:pt x="185" y="106"/>
                        <a:pt x="189" y="109"/>
                      </a:cubicBezTo>
                      <a:cubicBezTo>
                        <a:pt x="204" y="122"/>
                        <a:pt x="231" y="156"/>
                        <a:pt x="258" y="194"/>
                      </a:cubicBezTo>
                      <a:cubicBezTo>
                        <a:pt x="261" y="194"/>
                        <a:pt x="261" y="194"/>
                        <a:pt x="261" y="194"/>
                      </a:cubicBezTo>
                      <a:cubicBezTo>
                        <a:pt x="233" y="156"/>
                        <a:pt x="206" y="121"/>
                        <a:pt x="190" y="107"/>
                      </a:cubicBezTo>
                      <a:cubicBezTo>
                        <a:pt x="187" y="104"/>
                        <a:pt x="183" y="101"/>
                        <a:pt x="179" y="98"/>
                      </a:cubicBezTo>
                      <a:moveTo>
                        <a:pt x="1" y="0"/>
                      </a:moveTo>
                      <a:cubicBezTo>
                        <a:pt x="0" y="2"/>
                        <a:pt x="0" y="2"/>
                        <a:pt x="0" y="2"/>
                      </a:cubicBezTo>
                      <a:cubicBezTo>
                        <a:pt x="82" y="22"/>
                        <a:pt x="139" y="66"/>
                        <a:pt x="175" y="97"/>
                      </a:cubicBezTo>
                      <a:cubicBezTo>
                        <a:pt x="178" y="97"/>
                        <a:pt x="178" y="97"/>
                        <a:pt x="178" y="97"/>
                      </a:cubicBezTo>
                      <a:cubicBezTo>
                        <a:pt x="142" y="66"/>
                        <a:pt x="84" y="2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7" name="Freeform 117"/>
                <p:cNvSpPr>
                  <a:spLocks/>
                </p:cNvSpPr>
                <p:nvPr/>
              </p:nvSpPr>
              <p:spPr bwMode="auto">
                <a:xfrm>
                  <a:off x="-1298" y="1754"/>
                  <a:ext cx="10"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1" y="1"/>
                        <a:pt x="1" y="1"/>
                        <a:pt x="1" y="1"/>
                      </a:cubicBezTo>
                      <a:cubicBezTo>
                        <a:pt x="4" y="1"/>
                        <a:pt x="4" y="1"/>
                        <a:pt x="4"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8" name="Freeform 118"/>
                <p:cNvSpPr>
                  <a:spLocks/>
                </p:cNvSpPr>
                <p:nvPr/>
              </p:nvSpPr>
              <p:spPr bwMode="auto">
                <a:xfrm>
                  <a:off x="-843" y="2809"/>
                  <a:ext cx="4"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9" name="Freeform 119"/>
                <p:cNvSpPr>
                  <a:spLocks/>
                </p:cNvSpPr>
                <p:nvPr/>
              </p:nvSpPr>
              <p:spPr bwMode="auto">
                <a:xfrm>
                  <a:off x="-820"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0" name="Freeform 120"/>
                <p:cNvSpPr>
                  <a:spLocks/>
                </p:cNvSpPr>
                <p:nvPr/>
              </p:nvSpPr>
              <p:spPr bwMode="auto">
                <a:xfrm>
                  <a:off x="-810" y="3356"/>
                  <a:ext cx="2" cy="1"/>
                </a:xfrm>
                <a:custGeom>
                  <a:avLst/>
                  <a:gdLst/>
                  <a:ahLst/>
                  <a:cxnLst>
                    <a:cxn ang="0">
                      <a:pos x="1" y="0"/>
                    </a:cxn>
                    <a:cxn ang="0">
                      <a:pos x="0" y="0"/>
                    </a:cxn>
                    <a:cxn ang="0">
                      <a:pos x="0" y="0"/>
                    </a:cxn>
                    <a:cxn ang="0">
                      <a:pos x="1" y="0"/>
                    </a:cxn>
                  </a:cxnLst>
                  <a:rect l="0" t="0" r="r" b="b"/>
                  <a:pathLst>
                    <a:path w="1">
                      <a:moveTo>
                        <a:pt x="1" y="0"/>
                      </a:moveTo>
                      <a:cubicBezTo>
                        <a:pt x="0" y="0"/>
                        <a:pt x="0" y="0"/>
                        <a:pt x="0" y="0"/>
                      </a:cubicBezTo>
                      <a:cubicBezTo>
                        <a:pt x="0" y="0"/>
                        <a:pt x="0" y="0"/>
                        <a:pt x="0" y="0"/>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1" name="Freeform 121"/>
                <p:cNvSpPr>
                  <a:spLocks/>
                </p:cNvSpPr>
                <p:nvPr/>
              </p:nvSpPr>
              <p:spPr bwMode="auto">
                <a:xfrm>
                  <a:off x="-810" y="3354"/>
                  <a:ext cx="4" cy="2"/>
                </a:xfrm>
                <a:custGeom>
                  <a:avLst/>
                  <a:gdLst/>
                  <a:ahLst/>
                  <a:cxnLst>
                    <a:cxn ang="0">
                      <a:pos x="2" y="0"/>
                    </a:cxn>
                    <a:cxn ang="0">
                      <a:pos x="0" y="0"/>
                    </a:cxn>
                    <a:cxn ang="0">
                      <a:pos x="0" y="1"/>
                    </a:cxn>
                    <a:cxn ang="0">
                      <a:pos x="1" y="1"/>
                    </a:cxn>
                    <a:cxn ang="0">
                      <a:pos x="2" y="1"/>
                    </a:cxn>
                    <a:cxn ang="0">
                      <a:pos x="2" y="0"/>
                    </a:cxn>
                  </a:cxnLst>
                  <a:rect l="0" t="0" r="r" b="b"/>
                  <a:pathLst>
                    <a:path w="2" h="1">
                      <a:moveTo>
                        <a:pt x="2" y="0"/>
                      </a:moveTo>
                      <a:cubicBezTo>
                        <a:pt x="0" y="0"/>
                        <a:pt x="0" y="0"/>
                        <a:pt x="0" y="0"/>
                      </a:cubicBezTo>
                      <a:cubicBezTo>
                        <a:pt x="0" y="1"/>
                        <a:pt x="0" y="1"/>
                        <a:pt x="0" y="1"/>
                      </a:cubicBezTo>
                      <a:cubicBezTo>
                        <a:pt x="1" y="1"/>
                        <a:pt x="1" y="1"/>
                        <a:pt x="1"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2" name="Freeform 122"/>
                <p:cNvSpPr>
                  <a:spLocks/>
                </p:cNvSpPr>
                <p:nvPr/>
              </p:nvSpPr>
              <p:spPr bwMode="auto">
                <a:xfrm>
                  <a:off x="-858"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3" name="Freeform 123"/>
                <p:cNvSpPr>
                  <a:spLocks/>
                </p:cNvSpPr>
                <p:nvPr/>
              </p:nvSpPr>
              <p:spPr bwMode="auto">
                <a:xfrm>
                  <a:off x="-924" y="2256"/>
                  <a:ext cx="7" cy="3"/>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0"/>
                        <a:pt x="0" y="0"/>
                        <a:pt x="0" y="1"/>
                      </a:cubicBezTo>
                      <a:cubicBezTo>
                        <a:pt x="3" y="1"/>
                        <a:pt x="3" y="1"/>
                        <a:pt x="3"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4" name="Freeform 124"/>
                <p:cNvSpPr>
                  <a:spLocks noEditPoints="1"/>
                </p:cNvSpPr>
                <p:nvPr/>
              </p:nvSpPr>
              <p:spPr bwMode="auto">
                <a:xfrm>
                  <a:off x="-2699" y="2451"/>
                  <a:ext cx="106" cy="825"/>
                </a:xfrm>
                <a:custGeom>
                  <a:avLst/>
                  <a:gdLst/>
                  <a:ahLst/>
                  <a:cxnLst>
                    <a:cxn ang="0">
                      <a:pos x="16" y="262"/>
                    </a:cxn>
                    <a:cxn ang="0">
                      <a:pos x="14" y="262"/>
                    </a:cxn>
                    <a:cxn ang="0">
                      <a:pos x="14" y="266"/>
                    </a:cxn>
                    <a:cxn ang="0">
                      <a:pos x="0" y="348"/>
                    </a:cxn>
                    <a:cxn ang="0">
                      <a:pos x="2" y="348"/>
                    </a:cxn>
                    <a:cxn ang="0">
                      <a:pos x="16" y="262"/>
                    </a:cxn>
                    <a:cxn ang="0">
                      <a:pos x="34" y="152"/>
                    </a:cxn>
                    <a:cxn ang="0">
                      <a:pos x="32" y="152"/>
                    </a:cxn>
                    <a:cxn ang="0">
                      <a:pos x="20" y="239"/>
                    </a:cxn>
                    <a:cxn ang="0">
                      <a:pos x="16" y="256"/>
                    </a:cxn>
                    <a:cxn ang="0">
                      <a:pos x="15" y="260"/>
                    </a:cxn>
                    <a:cxn ang="0">
                      <a:pos x="15" y="260"/>
                    </a:cxn>
                    <a:cxn ang="0">
                      <a:pos x="15" y="261"/>
                    </a:cxn>
                    <a:cxn ang="0">
                      <a:pos x="15" y="261"/>
                    </a:cxn>
                    <a:cxn ang="0">
                      <a:pos x="15" y="261"/>
                    </a:cxn>
                    <a:cxn ang="0">
                      <a:pos x="17" y="261"/>
                    </a:cxn>
                    <a:cxn ang="0">
                      <a:pos x="34" y="152"/>
                    </a:cxn>
                    <a:cxn ang="0">
                      <a:pos x="43" y="21"/>
                    </a:cxn>
                    <a:cxn ang="0">
                      <a:pos x="41" y="21"/>
                    </a:cxn>
                    <a:cxn ang="0">
                      <a:pos x="43" y="52"/>
                    </a:cxn>
                    <a:cxn ang="0">
                      <a:pos x="43" y="55"/>
                    </a:cxn>
                    <a:cxn ang="0">
                      <a:pos x="43" y="55"/>
                    </a:cxn>
                    <a:cxn ang="0">
                      <a:pos x="42" y="66"/>
                    </a:cxn>
                    <a:cxn ang="0">
                      <a:pos x="32" y="151"/>
                    </a:cxn>
                    <a:cxn ang="0">
                      <a:pos x="34" y="151"/>
                    </a:cxn>
                    <a:cxn ang="0">
                      <a:pos x="45" y="55"/>
                    </a:cxn>
                    <a:cxn ang="0">
                      <a:pos x="45" y="55"/>
                    </a:cxn>
                    <a:cxn ang="0">
                      <a:pos x="45" y="52"/>
                    </a:cxn>
                    <a:cxn ang="0">
                      <a:pos x="43" y="21"/>
                    </a:cxn>
                    <a:cxn ang="0">
                      <a:pos x="41" y="0"/>
                    </a:cxn>
                    <a:cxn ang="0">
                      <a:pos x="41" y="1"/>
                    </a:cxn>
                    <a:cxn ang="0">
                      <a:pos x="39" y="1"/>
                    </a:cxn>
                    <a:cxn ang="0">
                      <a:pos x="39" y="1"/>
                    </a:cxn>
                    <a:cxn ang="0">
                      <a:pos x="41" y="20"/>
                    </a:cxn>
                    <a:cxn ang="0">
                      <a:pos x="43" y="20"/>
                    </a:cxn>
                    <a:cxn ang="0">
                      <a:pos x="41" y="0"/>
                    </a:cxn>
                  </a:cxnLst>
                  <a:rect l="0" t="0" r="r" b="b"/>
                  <a:pathLst>
                    <a:path w="45" h="348">
                      <a:moveTo>
                        <a:pt x="16" y="262"/>
                      </a:moveTo>
                      <a:cubicBezTo>
                        <a:pt x="14" y="262"/>
                        <a:pt x="14" y="262"/>
                        <a:pt x="14" y="262"/>
                      </a:cubicBezTo>
                      <a:cubicBezTo>
                        <a:pt x="14" y="263"/>
                        <a:pt x="14" y="264"/>
                        <a:pt x="14" y="266"/>
                      </a:cubicBezTo>
                      <a:cubicBezTo>
                        <a:pt x="13" y="278"/>
                        <a:pt x="9" y="309"/>
                        <a:pt x="0" y="348"/>
                      </a:cubicBezTo>
                      <a:cubicBezTo>
                        <a:pt x="2" y="348"/>
                        <a:pt x="2" y="348"/>
                        <a:pt x="2" y="348"/>
                      </a:cubicBezTo>
                      <a:cubicBezTo>
                        <a:pt x="13" y="303"/>
                        <a:pt x="16" y="268"/>
                        <a:pt x="16" y="262"/>
                      </a:cubicBezTo>
                      <a:moveTo>
                        <a:pt x="34" y="152"/>
                      </a:moveTo>
                      <a:cubicBezTo>
                        <a:pt x="32" y="152"/>
                        <a:pt x="32" y="152"/>
                        <a:pt x="32" y="152"/>
                      </a:cubicBezTo>
                      <a:cubicBezTo>
                        <a:pt x="28" y="195"/>
                        <a:pt x="23" y="222"/>
                        <a:pt x="20" y="239"/>
                      </a:cubicBezTo>
                      <a:cubicBezTo>
                        <a:pt x="18" y="247"/>
                        <a:pt x="17" y="252"/>
                        <a:pt x="16" y="256"/>
                      </a:cubicBezTo>
                      <a:cubicBezTo>
                        <a:pt x="16" y="258"/>
                        <a:pt x="15" y="259"/>
                        <a:pt x="15" y="260"/>
                      </a:cubicBezTo>
                      <a:cubicBezTo>
                        <a:pt x="15" y="260"/>
                        <a:pt x="15" y="260"/>
                        <a:pt x="15" y="260"/>
                      </a:cubicBezTo>
                      <a:cubicBezTo>
                        <a:pt x="15" y="261"/>
                        <a:pt x="15" y="261"/>
                        <a:pt x="15" y="261"/>
                      </a:cubicBezTo>
                      <a:cubicBezTo>
                        <a:pt x="15" y="261"/>
                        <a:pt x="15" y="261"/>
                        <a:pt x="15" y="261"/>
                      </a:cubicBezTo>
                      <a:cubicBezTo>
                        <a:pt x="15" y="261"/>
                        <a:pt x="15" y="261"/>
                        <a:pt x="15" y="261"/>
                      </a:cubicBezTo>
                      <a:cubicBezTo>
                        <a:pt x="17" y="261"/>
                        <a:pt x="17" y="261"/>
                        <a:pt x="17" y="261"/>
                      </a:cubicBezTo>
                      <a:cubicBezTo>
                        <a:pt x="18" y="257"/>
                        <a:pt x="26" y="232"/>
                        <a:pt x="34" y="152"/>
                      </a:cubicBezTo>
                      <a:moveTo>
                        <a:pt x="43" y="21"/>
                      </a:moveTo>
                      <a:cubicBezTo>
                        <a:pt x="41" y="21"/>
                        <a:pt x="41" y="21"/>
                        <a:pt x="41" y="21"/>
                      </a:cubicBezTo>
                      <a:cubicBezTo>
                        <a:pt x="42" y="33"/>
                        <a:pt x="43" y="45"/>
                        <a:pt x="43" y="52"/>
                      </a:cubicBezTo>
                      <a:cubicBezTo>
                        <a:pt x="43" y="53"/>
                        <a:pt x="43" y="54"/>
                        <a:pt x="43" y="55"/>
                      </a:cubicBezTo>
                      <a:cubicBezTo>
                        <a:pt x="43" y="55"/>
                        <a:pt x="43" y="55"/>
                        <a:pt x="43" y="55"/>
                      </a:cubicBezTo>
                      <a:cubicBezTo>
                        <a:pt x="43" y="55"/>
                        <a:pt x="43" y="59"/>
                        <a:pt x="42" y="66"/>
                      </a:cubicBezTo>
                      <a:cubicBezTo>
                        <a:pt x="41" y="86"/>
                        <a:pt x="37" y="130"/>
                        <a:pt x="32" y="151"/>
                      </a:cubicBezTo>
                      <a:cubicBezTo>
                        <a:pt x="34" y="151"/>
                        <a:pt x="34" y="151"/>
                        <a:pt x="34" y="151"/>
                      </a:cubicBezTo>
                      <a:cubicBezTo>
                        <a:pt x="41" y="122"/>
                        <a:pt x="45" y="55"/>
                        <a:pt x="45" y="55"/>
                      </a:cubicBezTo>
                      <a:cubicBezTo>
                        <a:pt x="45" y="55"/>
                        <a:pt x="45" y="55"/>
                        <a:pt x="45" y="55"/>
                      </a:cubicBezTo>
                      <a:cubicBezTo>
                        <a:pt x="45" y="54"/>
                        <a:pt x="45" y="53"/>
                        <a:pt x="45" y="52"/>
                      </a:cubicBezTo>
                      <a:cubicBezTo>
                        <a:pt x="45" y="45"/>
                        <a:pt x="44" y="33"/>
                        <a:pt x="43" y="21"/>
                      </a:cubicBezTo>
                      <a:moveTo>
                        <a:pt x="41" y="0"/>
                      </a:moveTo>
                      <a:cubicBezTo>
                        <a:pt x="41" y="1"/>
                        <a:pt x="41" y="1"/>
                        <a:pt x="41" y="1"/>
                      </a:cubicBezTo>
                      <a:cubicBezTo>
                        <a:pt x="39" y="1"/>
                        <a:pt x="39" y="1"/>
                        <a:pt x="39" y="1"/>
                      </a:cubicBezTo>
                      <a:cubicBezTo>
                        <a:pt x="39" y="1"/>
                        <a:pt x="39" y="1"/>
                        <a:pt x="39" y="1"/>
                      </a:cubicBezTo>
                      <a:cubicBezTo>
                        <a:pt x="39" y="6"/>
                        <a:pt x="40" y="13"/>
                        <a:pt x="41" y="20"/>
                      </a:cubicBezTo>
                      <a:cubicBezTo>
                        <a:pt x="43" y="20"/>
                        <a:pt x="43" y="20"/>
                        <a:pt x="43" y="20"/>
                      </a:cubicBezTo>
                      <a:cubicBezTo>
                        <a:pt x="42" y="13"/>
                        <a:pt x="41" y="6"/>
                        <a:pt x="4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5" name="Freeform 125"/>
                <p:cNvSpPr>
                  <a:spLocks/>
                </p:cNvSpPr>
                <p:nvPr/>
              </p:nvSpPr>
              <p:spPr bwMode="auto">
                <a:xfrm>
                  <a:off x="-2666" y="3069"/>
                  <a:ext cx="7" cy="3"/>
                </a:xfrm>
                <a:custGeom>
                  <a:avLst/>
                  <a:gdLst/>
                  <a:ahLst/>
                  <a:cxnLst>
                    <a:cxn ang="0">
                      <a:pos x="3" y="0"/>
                    </a:cxn>
                    <a:cxn ang="0">
                      <a:pos x="1" y="0"/>
                    </a:cxn>
                    <a:cxn ang="0">
                      <a:pos x="1" y="0"/>
                    </a:cxn>
                    <a:cxn ang="0">
                      <a:pos x="0" y="1"/>
                    </a:cxn>
                    <a:cxn ang="0">
                      <a:pos x="2" y="1"/>
                    </a:cxn>
                    <a:cxn ang="0">
                      <a:pos x="3" y="0"/>
                    </a:cxn>
                    <a:cxn ang="0">
                      <a:pos x="3" y="0"/>
                    </a:cxn>
                  </a:cxnLst>
                  <a:rect l="0" t="0" r="r" b="b"/>
                  <a:pathLst>
                    <a:path w="3" h="1">
                      <a:moveTo>
                        <a:pt x="3" y="0"/>
                      </a:moveTo>
                      <a:cubicBezTo>
                        <a:pt x="1" y="0"/>
                        <a:pt x="1" y="0"/>
                        <a:pt x="1" y="0"/>
                      </a:cubicBezTo>
                      <a:cubicBezTo>
                        <a:pt x="1" y="0"/>
                        <a:pt x="1" y="0"/>
                        <a:pt x="1" y="0"/>
                      </a:cubicBezTo>
                      <a:cubicBezTo>
                        <a:pt x="1" y="0"/>
                        <a:pt x="1" y="0"/>
                        <a:pt x="0" y="1"/>
                      </a:cubicBezTo>
                      <a:cubicBezTo>
                        <a:pt x="2" y="1"/>
                        <a:pt x="2" y="1"/>
                        <a:pt x="2" y="1"/>
                      </a:cubicBezTo>
                      <a:cubicBezTo>
                        <a:pt x="3" y="1"/>
                        <a:pt x="3" y="0"/>
                        <a:pt x="3" y="0"/>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6" name="Freeform 126"/>
                <p:cNvSpPr>
                  <a:spLocks/>
                </p:cNvSpPr>
                <p:nvPr/>
              </p:nvSpPr>
              <p:spPr bwMode="auto">
                <a:xfrm>
                  <a:off x="-2796" y="3278"/>
                  <a:ext cx="102" cy="258"/>
                </a:xfrm>
                <a:custGeom>
                  <a:avLst/>
                  <a:gdLst/>
                  <a:ahLst/>
                  <a:cxnLst>
                    <a:cxn ang="0">
                      <a:pos x="43" y="0"/>
                    </a:cxn>
                    <a:cxn ang="0">
                      <a:pos x="40" y="0"/>
                    </a:cxn>
                    <a:cxn ang="0">
                      <a:pos x="0" y="108"/>
                    </a:cxn>
                    <a:cxn ang="0">
                      <a:pos x="1" y="109"/>
                    </a:cxn>
                    <a:cxn ang="0">
                      <a:pos x="2" y="109"/>
                    </a:cxn>
                    <a:cxn ang="0">
                      <a:pos x="33" y="33"/>
                    </a:cxn>
                    <a:cxn ang="0">
                      <a:pos x="33" y="32"/>
                    </a:cxn>
                    <a:cxn ang="0">
                      <a:pos x="34" y="32"/>
                    </a:cxn>
                    <a:cxn ang="0">
                      <a:pos x="43" y="0"/>
                    </a:cxn>
                  </a:cxnLst>
                  <a:rect l="0" t="0" r="r" b="b"/>
                  <a:pathLst>
                    <a:path w="43" h="109">
                      <a:moveTo>
                        <a:pt x="43" y="0"/>
                      </a:moveTo>
                      <a:cubicBezTo>
                        <a:pt x="40" y="0"/>
                        <a:pt x="40" y="0"/>
                        <a:pt x="40" y="0"/>
                      </a:cubicBezTo>
                      <a:cubicBezTo>
                        <a:pt x="32" y="34"/>
                        <a:pt x="19" y="73"/>
                        <a:pt x="0" y="108"/>
                      </a:cubicBezTo>
                      <a:cubicBezTo>
                        <a:pt x="1" y="109"/>
                        <a:pt x="1" y="109"/>
                        <a:pt x="1" y="109"/>
                      </a:cubicBezTo>
                      <a:cubicBezTo>
                        <a:pt x="2" y="109"/>
                        <a:pt x="2" y="109"/>
                        <a:pt x="2" y="109"/>
                      </a:cubicBezTo>
                      <a:cubicBezTo>
                        <a:pt x="15" y="84"/>
                        <a:pt x="26" y="58"/>
                        <a:pt x="33" y="33"/>
                      </a:cubicBezTo>
                      <a:cubicBezTo>
                        <a:pt x="33" y="32"/>
                        <a:pt x="33" y="32"/>
                        <a:pt x="33" y="32"/>
                      </a:cubicBezTo>
                      <a:cubicBezTo>
                        <a:pt x="34" y="32"/>
                        <a:pt x="34" y="32"/>
                        <a:pt x="34" y="32"/>
                      </a:cubicBezTo>
                      <a:cubicBezTo>
                        <a:pt x="37" y="21"/>
                        <a:pt x="40" y="10"/>
                        <a:pt x="4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7" name="Freeform 127"/>
                <p:cNvSpPr>
                  <a:spLocks/>
                </p:cNvSpPr>
                <p:nvPr/>
              </p:nvSpPr>
              <p:spPr bwMode="auto">
                <a:xfrm>
                  <a:off x="-2623" y="2809"/>
                  <a:ext cx="4" cy="2"/>
                </a:xfrm>
                <a:custGeom>
                  <a:avLst/>
                  <a:gdLst/>
                  <a:ahLst/>
                  <a:cxnLst>
                    <a:cxn ang="0">
                      <a:pos x="2" y="0"/>
                    </a:cxn>
                    <a:cxn ang="0">
                      <a:pos x="0" y="0"/>
                    </a:cxn>
                    <a:cxn ang="0">
                      <a:pos x="0" y="0"/>
                    </a:cxn>
                    <a:cxn ang="0">
                      <a:pos x="0" y="0"/>
                    </a:cxn>
                    <a:cxn ang="0">
                      <a:pos x="0" y="0"/>
                    </a:cxn>
                    <a:cxn ang="0">
                      <a:pos x="0" y="1"/>
                    </a:cxn>
                    <a:cxn ang="0">
                      <a:pos x="2" y="1"/>
                    </a:cxn>
                    <a:cxn ang="0">
                      <a:pos x="2" y="1"/>
                    </a:cxn>
                    <a:cxn ang="0">
                      <a:pos x="2" y="1"/>
                    </a:cxn>
                    <a:cxn ang="0">
                      <a:pos x="2" y="0"/>
                    </a:cxn>
                  </a:cxnLst>
                  <a:rect l="0" t="0" r="r" b="b"/>
                  <a:pathLst>
                    <a:path w="2" h="1">
                      <a:moveTo>
                        <a:pt x="2" y="0"/>
                      </a:moveTo>
                      <a:cubicBezTo>
                        <a:pt x="0" y="0"/>
                        <a:pt x="0" y="0"/>
                        <a:pt x="0" y="0"/>
                      </a:cubicBezTo>
                      <a:cubicBezTo>
                        <a:pt x="0" y="0"/>
                        <a:pt x="0" y="0"/>
                        <a:pt x="0" y="0"/>
                      </a:cubicBezTo>
                      <a:cubicBezTo>
                        <a:pt x="0" y="0"/>
                        <a:pt x="0" y="0"/>
                        <a:pt x="0" y="0"/>
                      </a:cubicBezTo>
                      <a:cubicBezTo>
                        <a:pt x="0" y="0"/>
                        <a:pt x="0" y="0"/>
                        <a:pt x="0" y="0"/>
                      </a:cubicBezTo>
                      <a:cubicBezTo>
                        <a:pt x="0" y="1"/>
                        <a:pt x="0" y="1"/>
                        <a:pt x="0" y="1"/>
                      </a:cubicBezTo>
                      <a:cubicBezTo>
                        <a:pt x="2" y="1"/>
                        <a:pt x="2" y="1"/>
                        <a:pt x="2" y="1"/>
                      </a:cubicBezTo>
                      <a:cubicBezTo>
                        <a:pt x="2" y="1"/>
                        <a:pt x="2" y="1"/>
                        <a:pt x="2"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8" name="Freeform 128"/>
                <p:cNvSpPr>
                  <a:spLocks/>
                </p:cNvSpPr>
                <p:nvPr/>
              </p:nvSpPr>
              <p:spPr bwMode="auto">
                <a:xfrm>
                  <a:off x="-2701" y="3276"/>
                  <a:ext cx="7"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9" name="Freeform 129"/>
                <p:cNvSpPr>
                  <a:spLocks/>
                </p:cNvSpPr>
                <p:nvPr/>
              </p:nvSpPr>
              <p:spPr bwMode="auto">
                <a:xfrm>
                  <a:off x="-2718" y="3354"/>
                  <a:ext cx="2" cy="2"/>
                </a:xfrm>
                <a:custGeom>
                  <a:avLst/>
                  <a:gdLst/>
                  <a:ahLst/>
                  <a:cxnLst>
                    <a:cxn ang="0">
                      <a:pos x="1" y="0"/>
                    </a:cxn>
                    <a:cxn ang="0">
                      <a:pos x="0" y="0"/>
                    </a:cxn>
                    <a:cxn ang="0">
                      <a:pos x="0" y="1"/>
                    </a:cxn>
                    <a:cxn ang="0">
                      <a:pos x="1" y="0"/>
                    </a:cxn>
                  </a:cxnLst>
                  <a:rect l="0" t="0" r="r" b="b"/>
                  <a:pathLst>
                    <a:path w="1" h="1">
                      <a:moveTo>
                        <a:pt x="1" y="0"/>
                      </a:moveTo>
                      <a:cubicBezTo>
                        <a:pt x="0" y="0"/>
                        <a:pt x="0" y="0"/>
                        <a:pt x="0" y="0"/>
                      </a:cubicBezTo>
                      <a:cubicBezTo>
                        <a:pt x="0" y="1"/>
                        <a:pt x="0" y="1"/>
                        <a:pt x="0" y="1"/>
                      </a:cubicBezTo>
                      <a:cubicBezTo>
                        <a:pt x="0" y="1"/>
                        <a:pt x="1" y="1"/>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60" name="Freeform 130"/>
                <p:cNvSpPr>
                  <a:spLocks/>
                </p:cNvSpPr>
                <p:nvPr/>
              </p:nvSpPr>
              <p:spPr bwMode="auto">
                <a:xfrm>
                  <a:off x="-2602"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61" name="Freeform 131"/>
                <p:cNvSpPr>
                  <a:spLocks noEditPoints="1"/>
                </p:cNvSpPr>
                <p:nvPr/>
              </p:nvSpPr>
              <p:spPr bwMode="auto">
                <a:xfrm>
                  <a:off x="-3769" y="1986"/>
                  <a:ext cx="118" cy="270"/>
                </a:xfrm>
                <a:custGeom>
                  <a:avLst/>
                  <a:gdLst/>
                  <a:ahLst/>
                  <a:cxnLst>
                    <a:cxn ang="0">
                      <a:pos x="6" y="101"/>
                    </a:cxn>
                    <a:cxn ang="0">
                      <a:pos x="4" y="101"/>
                    </a:cxn>
                    <a:cxn ang="0">
                      <a:pos x="0" y="114"/>
                    </a:cxn>
                    <a:cxn ang="0">
                      <a:pos x="3" y="114"/>
                    </a:cxn>
                    <a:cxn ang="0">
                      <a:pos x="6" y="101"/>
                    </a:cxn>
                    <a:cxn ang="0">
                      <a:pos x="50" y="0"/>
                    </a:cxn>
                    <a:cxn ang="0">
                      <a:pos x="48" y="0"/>
                    </a:cxn>
                    <a:cxn ang="0">
                      <a:pos x="4" y="100"/>
                    </a:cxn>
                    <a:cxn ang="0">
                      <a:pos x="6" y="100"/>
                    </a:cxn>
                    <a:cxn ang="0">
                      <a:pos x="21" y="55"/>
                    </a:cxn>
                    <a:cxn ang="0">
                      <a:pos x="41" y="13"/>
                    </a:cxn>
                    <a:cxn ang="0">
                      <a:pos x="48" y="3"/>
                    </a:cxn>
                    <a:cxn ang="0">
                      <a:pos x="50" y="0"/>
                    </a:cxn>
                    <a:cxn ang="0">
                      <a:pos x="50" y="0"/>
                    </a:cxn>
                  </a:cxnLst>
                  <a:rect l="0" t="0" r="r" b="b"/>
                  <a:pathLst>
                    <a:path w="50" h="114">
                      <a:moveTo>
                        <a:pt x="6" y="101"/>
                      </a:moveTo>
                      <a:cubicBezTo>
                        <a:pt x="4" y="101"/>
                        <a:pt x="4" y="101"/>
                        <a:pt x="4" y="101"/>
                      </a:cubicBezTo>
                      <a:cubicBezTo>
                        <a:pt x="3" y="105"/>
                        <a:pt x="1" y="109"/>
                        <a:pt x="0" y="114"/>
                      </a:cubicBezTo>
                      <a:cubicBezTo>
                        <a:pt x="3" y="114"/>
                        <a:pt x="3" y="114"/>
                        <a:pt x="3" y="114"/>
                      </a:cubicBezTo>
                      <a:cubicBezTo>
                        <a:pt x="4" y="109"/>
                        <a:pt x="5" y="105"/>
                        <a:pt x="6" y="101"/>
                      </a:cubicBezTo>
                      <a:moveTo>
                        <a:pt x="50" y="0"/>
                      </a:moveTo>
                      <a:cubicBezTo>
                        <a:pt x="48" y="0"/>
                        <a:pt x="48" y="0"/>
                        <a:pt x="48" y="0"/>
                      </a:cubicBezTo>
                      <a:cubicBezTo>
                        <a:pt x="43" y="6"/>
                        <a:pt x="20" y="40"/>
                        <a:pt x="4" y="100"/>
                      </a:cubicBezTo>
                      <a:cubicBezTo>
                        <a:pt x="6" y="100"/>
                        <a:pt x="6" y="100"/>
                        <a:pt x="6" y="100"/>
                      </a:cubicBezTo>
                      <a:cubicBezTo>
                        <a:pt x="11" y="83"/>
                        <a:pt x="16" y="68"/>
                        <a:pt x="21" y="55"/>
                      </a:cubicBezTo>
                      <a:cubicBezTo>
                        <a:pt x="28" y="36"/>
                        <a:pt x="36" y="22"/>
                        <a:pt x="41" y="13"/>
                      </a:cubicBezTo>
                      <a:cubicBezTo>
                        <a:pt x="44" y="9"/>
                        <a:pt x="46" y="5"/>
                        <a:pt x="48" y="3"/>
                      </a:cubicBezTo>
                      <a:cubicBezTo>
                        <a:pt x="49" y="2"/>
                        <a:pt x="49" y="1"/>
                        <a:pt x="50" y="0"/>
                      </a:cubicBezTo>
                      <a:cubicBezTo>
                        <a:pt x="50" y="0"/>
                        <a:pt x="50" y="0"/>
                        <a:pt x="5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62" name="Freeform 132"/>
                <p:cNvSpPr>
                  <a:spLocks/>
                </p:cNvSpPr>
                <p:nvPr/>
              </p:nvSpPr>
              <p:spPr bwMode="auto">
                <a:xfrm>
                  <a:off x="-3759" y="2223"/>
                  <a:ext cx="4"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63" name="Freeform 133"/>
                <p:cNvSpPr>
                  <a:spLocks noEditPoints="1"/>
                </p:cNvSpPr>
                <p:nvPr/>
              </p:nvSpPr>
              <p:spPr bwMode="auto">
                <a:xfrm>
                  <a:off x="-3655" y="1522"/>
                  <a:ext cx="329" cy="462"/>
                </a:xfrm>
                <a:custGeom>
                  <a:avLst/>
                  <a:gdLst/>
                  <a:ahLst/>
                  <a:cxnLst>
                    <a:cxn ang="0">
                      <a:pos x="41" y="99"/>
                    </a:cxn>
                    <a:cxn ang="0">
                      <a:pos x="38" y="99"/>
                    </a:cxn>
                    <a:cxn ang="0">
                      <a:pos x="1" y="194"/>
                    </a:cxn>
                    <a:cxn ang="0">
                      <a:pos x="0" y="195"/>
                    </a:cxn>
                    <a:cxn ang="0">
                      <a:pos x="3" y="195"/>
                    </a:cxn>
                    <a:cxn ang="0">
                      <a:pos x="41" y="99"/>
                    </a:cxn>
                    <a:cxn ang="0">
                      <a:pos x="63" y="68"/>
                    </a:cxn>
                    <a:cxn ang="0">
                      <a:pos x="60" y="68"/>
                    </a:cxn>
                    <a:cxn ang="0">
                      <a:pos x="39" y="98"/>
                    </a:cxn>
                    <a:cxn ang="0">
                      <a:pos x="41" y="98"/>
                    </a:cxn>
                    <a:cxn ang="0">
                      <a:pos x="63" y="68"/>
                    </a:cxn>
                    <a:cxn ang="0">
                      <a:pos x="138" y="0"/>
                    </a:cxn>
                    <a:cxn ang="0">
                      <a:pos x="138" y="0"/>
                    </a:cxn>
                    <a:cxn ang="0">
                      <a:pos x="61" y="67"/>
                    </a:cxn>
                    <a:cxn ang="0">
                      <a:pos x="63" y="67"/>
                    </a:cxn>
                    <a:cxn ang="0">
                      <a:pos x="63" y="68"/>
                    </a:cxn>
                    <a:cxn ang="0">
                      <a:pos x="81" y="48"/>
                    </a:cxn>
                    <a:cxn ang="0">
                      <a:pos x="121" y="13"/>
                    </a:cxn>
                    <a:cxn ang="0">
                      <a:pos x="134" y="5"/>
                    </a:cxn>
                    <a:cxn ang="0">
                      <a:pos x="137" y="3"/>
                    </a:cxn>
                    <a:cxn ang="0">
                      <a:pos x="139" y="2"/>
                    </a:cxn>
                    <a:cxn ang="0">
                      <a:pos x="138" y="0"/>
                    </a:cxn>
                  </a:cxnLst>
                  <a:rect l="0" t="0" r="r" b="b"/>
                  <a:pathLst>
                    <a:path w="139" h="195">
                      <a:moveTo>
                        <a:pt x="41" y="99"/>
                      </a:moveTo>
                      <a:cubicBezTo>
                        <a:pt x="38" y="99"/>
                        <a:pt x="38" y="99"/>
                        <a:pt x="38" y="99"/>
                      </a:cubicBezTo>
                      <a:cubicBezTo>
                        <a:pt x="22" y="125"/>
                        <a:pt x="8" y="157"/>
                        <a:pt x="1" y="194"/>
                      </a:cubicBezTo>
                      <a:cubicBezTo>
                        <a:pt x="0" y="195"/>
                        <a:pt x="0" y="195"/>
                        <a:pt x="0" y="195"/>
                      </a:cubicBezTo>
                      <a:cubicBezTo>
                        <a:pt x="3" y="195"/>
                        <a:pt x="3" y="195"/>
                        <a:pt x="3" y="195"/>
                      </a:cubicBezTo>
                      <a:cubicBezTo>
                        <a:pt x="10" y="157"/>
                        <a:pt x="24" y="125"/>
                        <a:pt x="41" y="99"/>
                      </a:cubicBezTo>
                      <a:moveTo>
                        <a:pt x="63" y="68"/>
                      </a:moveTo>
                      <a:cubicBezTo>
                        <a:pt x="60" y="68"/>
                        <a:pt x="60" y="68"/>
                        <a:pt x="60" y="68"/>
                      </a:cubicBezTo>
                      <a:cubicBezTo>
                        <a:pt x="53" y="77"/>
                        <a:pt x="46" y="87"/>
                        <a:pt x="39" y="98"/>
                      </a:cubicBezTo>
                      <a:cubicBezTo>
                        <a:pt x="41" y="98"/>
                        <a:pt x="41" y="98"/>
                        <a:pt x="41" y="98"/>
                      </a:cubicBezTo>
                      <a:cubicBezTo>
                        <a:pt x="48" y="87"/>
                        <a:pt x="56" y="77"/>
                        <a:pt x="63" y="68"/>
                      </a:cubicBezTo>
                      <a:moveTo>
                        <a:pt x="138" y="0"/>
                      </a:moveTo>
                      <a:cubicBezTo>
                        <a:pt x="138" y="0"/>
                        <a:pt x="138" y="0"/>
                        <a:pt x="138" y="0"/>
                      </a:cubicBezTo>
                      <a:cubicBezTo>
                        <a:pt x="138" y="0"/>
                        <a:pt x="98" y="21"/>
                        <a:pt x="61" y="67"/>
                      </a:cubicBezTo>
                      <a:cubicBezTo>
                        <a:pt x="63" y="67"/>
                        <a:pt x="63" y="67"/>
                        <a:pt x="63" y="67"/>
                      </a:cubicBezTo>
                      <a:cubicBezTo>
                        <a:pt x="63" y="68"/>
                        <a:pt x="63" y="68"/>
                        <a:pt x="63" y="68"/>
                      </a:cubicBezTo>
                      <a:cubicBezTo>
                        <a:pt x="69" y="61"/>
                        <a:pt x="75" y="54"/>
                        <a:pt x="81" y="48"/>
                      </a:cubicBezTo>
                      <a:cubicBezTo>
                        <a:pt x="96" y="32"/>
                        <a:pt x="111" y="21"/>
                        <a:pt x="121" y="13"/>
                      </a:cubicBezTo>
                      <a:cubicBezTo>
                        <a:pt x="127" y="9"/>
                        <a:pt x="131" y="7"/>
                        <a:pt x="134" y="5"/>
                      </a:cubicBezTo>
                      <a:cubicBezTo>
                        <a:pt x="135" y="4"/>
                        <a:pt x="137" y="3"/>
                        <a:pt x="137" y="3"/>
                      </a:cubicBezTo>
                      <a:cubicBezTo>
                        <a:pt x="138" y="2"/>
                        <a:pt x="139" y="2"/>
                        <a:pt x="139" y="2"/>
                      </a:cubicBezTo>
                      <a:cubicBezTo>
                        <a:pt x="138" y="0"/>
                        <a:pt x="138" y="0"/>
                        <a:pt x="138"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64" name="Freeform 134"/>
                <p:cNvSpPr>
                  <a:spLocks/>
                </p:cNvSpPr>
                <p:nvPr/>
              </p:nvSpPr>
              <p:spPr bwMode="auto">
                <a:xfrm>
                  <a:off x="-3565" y="1754"/>
                  <a:ext cx="7"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65" name="Freeform 135"/>
                <p:cNvSpPr>
                  <a:spLocks/>
                </p:cNvSpPr>
                <p:nvPr/>
              </p:nvSpPr>
              <p:spPr bwMode="auto">
                <a:xfrm>
                  <a:off x="-3513" y="1681"/>
                  <a:ext cx="7" cy="2"/>
                </a:xfrm>
                <a:custGeom>
                  <a:avLst/>
                  <a:gdLst/>
                  <a:ahLst/>
                  <a:cxnLst>
                    <a:cxn ang="0">
                      <a:pos x="3" y="0"/>
                    </a:cxn>
                    <a:cxn ang="0">
                      <a:pos x="1" y="0"/>
                    </a:cxn>
                    <a:cxn ang="0">
                      <a:pos x="0" y="1"/>
                    </a:cxn>
                    <a:cxn ang="0">
                      <a:pos x="3" y="1"/>
                    </a:cxn>
                    <a:cxn ang="0">
                      <a:pos x="3" y="1"/>
                    </a:cxn>
                    <a:cxn ang="0">
                      <a:pos x="3" y="0"/>
                    </a:cxn>
                  </a:cxnLst>
                  <a:rect l="0" t="0" r="r" b="b"/>
                  <a:pathLst>
                    <a:path w="3" h="1">
                      <a:moveTo>
                        <a:pt x="3" y="0"/>
                      </a:moveTo>
                      <a:cubicBezTo>
                        <a:pt x="1" y="0"/>
                        <a:pt x="1" y="0"/>
                        <a:pt x="1" y="0"/>
                      </a:cubicBezTo>
                      <a:cubicBezTo>
                        <a:pt x="1" y="1"/>
                        <a:pt x="1" y="1"/>
                        <a:pt x="0" y="1"/>
                      </a:cubicBezTo>
                      <a:cubicBezTo>
                        <a:pt x="3" y="1"/>
                        <a:pt x="3" y="1"/>
                        <a:pt x="3" y="1"/>
                      </a:cubicBezTo>
                      <a:cubicBezTo>
                        <a:pt x="3" y="1"/>
                        <a:pt x="3" y="1"/>
                        <a:pt x="3"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66" name="Freeform 136"/>
                <p:cNvSpPr>
                  <a:spLocks noEditPoints="1"/>
                </p:cNvSpPr>
                <p:nvPr/>
              </p:nvSpPr>
              <p:spPr bwMode="auto">
                <a:xfrm>
                  <a:off x="-3800" y="2259"/>
                  <a:ext cx="36" cy="1017"/>
                </a:xfrm>
                <a:custGeom>
                  <a:avLst/>
                  <a:gdLst/>
                  <a:ahLst/>
                  <a:cxnLst>
                    <a:cxn ang="0">
                      <a:pos x="4" y="343"/>
                    </a:cxn>
                    <a:cxn ang="0">
                      <a:pos x="2" y="343"/>
                    </a:cxn>
                    <a:cxn ang="0">
                      <a:pos x="2" y="355"/>
                    </a:cxn>
                    <a:cxn ang="0">
                      <a:pos x="3" y="429"/>
                    </a:cxn>
                    <a:cxn ang="0">
                      <a:pos x="5" y="429"/>
                    </a:cxn>
                    <a:cxn ang="0">
                      <a:pos x="4" y="355"/>
                    </a:cxn>
                    <a:cxn ang="0">
                      <a:pos x="4" y="343"/>
                    </a:cxn>
                    <a:cxn ang="0">
                      <a:pos x="3" y="255"/>
                    </a:cxn>
                    <a:cxn ang="0">
                      <a:pos x="1" y="255"/>
                    </a:cxn>
                    <a:cxn ang="0">
                      <a:pos x="2" y="327"/>
                    </a:cxn>
                    <a:cxn ang="0">
                      <a:pos x="2" y="342"/>
                    </a:cxn>
                    <a:cxn ang="0">
                      <a:pos x="4" y="342"/>
                    </a:cxn>
                    <a:cxn ang="0">
                      <a:pos x="4" y="335"/>
                    </a:cxn>
                    <a:cxn ang="0">
                      <a:pos x="4" y="327"/>
                    </a:cxn>
                    <a:cxn ang="0">
                      <a:pos x="4" y="327"/>
                    </a:cxn>
                    <a:cxn ang="0">
                      <a:pos x="3" y="255"/>
                    </a:cxn>
                    <a:cxn ang="0">
                      <a:pos x="3" y="233"/>
                    </a:cxn>
                    <a:cxn ang="0">
                      <a:pos x="1" y="233"/>
                    </a:cxn>
                    <a:cxn ang="0">
                      <a:pos x="1" y="254"/>
                    </a:cxn>
                    <a:cxn ang="0">
                      <a:pos x="3" y="254"/>
                    </a:cxn>
                    <a:cxn ang="0">
                      <a:pos x="3" y="233"/>
                    </a:cxn>
                    <a:cxn ang="0">
                      <a:pos x="2" y="102"/>
                    </a:cxn>
                    <a:cxn ang="0">
                      <a:pos x="0" y="102"/>
                    </a:cxn>
                    <a:cxn ang="0">
                      <a:pos x="0" y="156"/>
                    </a:cxn>
                    <a:cxn ang="0">
                      <a:pos x="1" y="232"/>
                    </a:cxn>
                    <a:cxn ang="0">
                      <a:pos x="3" y="232"/>
                    </a:cxn>
                    <a:cxn ang="0">
                      <a:pos x="2" y="108"/>
                    </a:cxn>
                    <a:cxn ang="0">
                      <a:pos x="2" y="102"/>
                    </a:cxn>
                    <a:cxn ang="0">
                      <a:pos x="15" y="0"/>
                    </a:cxn>
                    <a:cxn ang="0">
                      <a:pos x="13" y="0"/>
                    </a:cxn>
                    <a:cxn ang="0">
                      <a:pos x="0" y="93"/>
                    </a:cxn>
                    <a:cxn ang="0">
                      <a:pos x="0" y="101"/>
                    </a:cxn>
                    <a:cxn ang="0">
                      <a:pos x="2" y="101"/>
                    </a:cxn>
                    <a:cxn ang="0">
                      <a:pos x="15" y="0"/>
                    </a:cxn>
                  </a:cxnLst>
                  <a:rect l="0" t="0" r="r" b="b"/>
                  <a:pathLst>
                    <a:path w="15" h="429">
                      <a:moveTo>
                        <a:pt x="4" y="343"/>
                      </a:moveTo>
                      <a:cubicBezTo>
                        <a:pt x="2" y="343"/>
                        <a:pt x="2" y="343"/>
                        <a:pt x="2" y="343"/>
                      </a:cubicBezTo>
                      <a:cubicBezTo>
                        <a:pt x="2" y="347"/>
                        <a:pt x="2" y="351"/>
                        <a:pt x="2" y="355"/>
                      </a:cubicBezTo>
                      <a:cubicBezTo>
                        <a:pt x="2" y="374"/>
                        <a:pt x="2" y="401"/>
                        <a:pt x="3" y="429"/>
                      </a:cubicBezTo>
                      <a:cubicBezTo>
                        <a:pt x="5" y="429"/>
                        <a:pt x="5" y="429"/>
                        <a:pt x="5" y="429"/>
                      </a:cubicBezTo>
                      <a:cubicBezTo>
                        <a:pt x="4" y="401"/>
                        <a:pt x="4" y="374"/>
                        <a:pt x="4" y="355"/>
                      </a:cubicBezTo>
                      <a:cubicBezTo>
                        <a:pt x="4" y="351"/>
                        <a:pt x="4" y="347"/>
                        <a:pt x="4" y="343"/>
                      </a:cubicBezTo>
                      <a:moveTo>
                        <a:pt x="3" y="255"/>
                      </a:moveTo>
                      <a:cubicBezTo>
                        <a:pt x="1" y="255"/>
                        <a:pt x="1" y="255"/>
                        <a:pt x="1" y="255"/>
                      </a:cubicBezTo>
                      <a:cubicBezTo>
                        <a:pt x="2" y="327"/>
                        <a:pt x="2" y="327"/>
                        <a:pt x="2" y="327"/>
                      </a:cubicBezTo>
                      <a:cubicBezTo>
                        <a:pt x="2" y="327"/>
                        <a:pt x="2" y="333"/>
                        <a:pt x="2" y="342"/>
                      </a:cubicBezTo>
                      <a:cubicBezTo>
                        <a:pt x="4" y="342"/>
                        <a:pt x="4" y="342"/>
                        <a:pt x="4" y="342"/>
                      </a:cubicBezTo>
                      <a:cubicBezTo>
                        <a:pt x="4" y="339"/>
                        <a:pt x="4" y="337"/>
                        <a:pt x="4" y="335"/>
                      </a:cubicBezTo>
                      <a:cubicBezTo>
                        <a:pt x="4" y="330"/>
                        <a:pt x="4" y="327"/>
                        <a:pt x="4" y="327"/>
                      </a:cubicBezTo>
                      <a:cubicBezTo>
                        <a:pt x="4" y="327"/>
                        <a:pt x="4" y="327"/>
                        <a:pt x="4" y="327"/>
                      </a:cubicBezTo>
                      <a:cubicBezTo>
                        <a:pt x="3" y="255"/>
                        <a:pt x="3" y="255"/>
                        <a:pt x="3" y="255"/>
                      </a:cubicBezTo>
                      <a:moveTo>
                        <a:pt x="3" y="233"/>
                      </a:moveTo>
                      <a:cubicBezTo>
                        <a:pt x="1" y="233"/>
                        <a:pt x="1" y="233"/>
                        <a:pt x="1" y="233"/>
                      </a:cubicBezTo>
                      <a:cubicBezTo>
                        <a:pt x="1" y="254"/>
                        <a:pt x="1" y="254"/>
                        <a:pt x="1" y="254"/>
                      </a:cubicBezTo>
                      <a:cubicBezTo>
                        <a:pt x="3" y="254"/>
                        <a:pt x="3" y="254"/>
                        <a:pt x="3" y="254"/>
                      </a:cubicBezTo>
                      <a:cubicBezTo>
                        <a:pt x="3" y="233"/>
                        <a:pt x="3" y="233"/>
                        <a:pt x="3" y="233"/>
                      </a:cubicBezTo>
                      <a:moveTo>
                        <a:pt x="2" y="102"/>
                      </a:moveTo>
                      <a:cubicBezTo>
                        <a:pt x="0" y="102"/>
                        <a:pt x="0" y="102"/>
                        <a:pt x="0" y="102"/>
                      </a:cubicBezTo>
                      <a:cubicBezTo>
                        <a:pt x="0" y="156"/>
                        <a:pt x="0" y="156"/>
                        <a:pt x="0" y="156"/>
                      </a:cubicBezTo>
                      <a:cubicBezTo>
                        <a:pt x="1" y="232"/>
                        <a:pt x="1" y="232"/>
                        <a:pt x="1" y="232"/>
                      </a:cubicBezTo>
                      <a:cubicBezTo>
                        <a:pt x="3" y="232"/>
                        <a:pt x="3" y="232"/>
                        <a:pt x="3" y="232"/>
                      </a:cubicBezTo>
                      <a:cubicBezTo>
                        <a:pt x="2" y="108"/>
                        <a:pt x="2" y="108"/>
                        <a:pt x="2" y="108"/>
                      </a:cubicBezTo>
                      <a:cubicBezTo>
                        <a:pt x="2" y="106"/>
                        <a:pt x="2" y="104"/>
                        <a:pt x="2" y="102"/>
                      </a:cubicBezTo>
                      <a:moveTo>
                        <a:pt x="15" y="0"/>
                      </a:moveTo>
                      <a:cubicBezTo>
                        <a:pt x="13" y="0"/>
                        <a:pt x="13" y="0"/>
                        <a:pt x="13" y="0"/>
                      </a:cubicBezTo>
                      <a:cubicBezTo>
                        <a:pt x="7" y="26"/>
                        <a:pt x="2" y="57"/>
                        <a:pt x="0" y="93"/>
                      </a:cubicBezTo>
                      <a:cubicBezTo>
                        <a:pt x="0" y="101"/>
                        <a:pt x="0" y="101"/>
                        <a:pt x="0" y="101"/>
                      </a:cubicBezTo>
                      <a:cubicBezTo>
                        <a:pt x="2" y="101"/>
                        <a:pt x="2" y="101"/>
                        <a:pt x="2" y="101"/>
                      </a:cubicBezTo>
                      <a:cubicBezTo>
                        <a:pt x="3" y="62"/>
                        <a:pt x="9" y="28"/>
                        <a:pt x="15"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67" name="Freeform 137"/>
                <p:cNvSpPr>
                  <a:spLocks/>
                </p:cNvSpPr>
                <p:nvPr/>
              </p:nvSpPr>
              <p:spPr bwMode="auto">
                <a:xfrm>
                  <a:off x="-3795" y="3069"/>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68" name="Freeform 138"/>
                <p:cNvSpPr>
                  <a:spLocks/>
                </p:cNvSpPr>
                <p:nvPr/>
              </p:nvSpPr>
              <p:spPr bwMode="auto">
                <a:xfrm>
                  <a:off x="-3797" y="2861"/>
                  <a:ext cx="4"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69" name="Freeform 139"/>
                <p:cNvSpPr>
                  <a:spLocks/>
                </p:cNvSpPr>
                <p:nvPr/>
              </p:nvSpPr>
              <p:spPr bwMode="auto">
                <a:xfrm>
                  <a:off x="-3793" y="3278"/>
                  <a:ext cx="15" cy="244"/>
                </a:xfrm>
                <a:custGeom>
                  <a:avLst/>
                  <a:gdLst/>
                  <a:ahLst/>
                  <a:cxnLst>
                    <a:cxn ang="0">
                      <a:pos x="2" y="0"/>
                    </a:cxn>
                    <a:cxn ang="0">
                      <a:pos x="0" y="0"/>
                    </a:cxn>
                    <a:cxn ang="0">
                      <a:pos x="4" y="103"/>
                    </a:cxn>
                    <a:cxn ang="0">
                      <a:pos x="6" y="102"/>
                    </a:cxn>
                    <a:cxn ang="0">
                      <a:pos x="3" y="31"/>
                    </a:cxn>
                    <a:cxn ang="0">
                      <a:pos x="1" y="31"/>
                    </a:cxn>
                    <a:cxn ang="0">
                      <a:pos x="1" y="31"/>
                    </a:cxn>
                    <a:cxn ang="0">
                      <a:pos x="3" y="31"/>
                    </a:cxn>
                    <a:cxn ang="0">
                      <a:pos x="2" y="0"/>
                    </a:cxn>
                  </a:cxnLst>
                  <a:rect l="0" t="0" r="r" b="b"/>
                  <a:pathLst>
                    <a:path w="6" h="103">
                      <a:moveTo>
                        <a:pt x="2" y="0"/>
                      </a:moveTo>
                      <a:cubicBezTo>
                        <a:pt x="0" y="0"/>
                        <a:pt x="0" y="0"/>
                        <a:pt x="0" y="0"/>
                      </a:cubicBezTo>
                      <a:cubicBezTo>
                        <a:pt x="1" y="35"/>
                        <a:pt x="2" y="73"/>
                        <a:pt x="4" y="103"/>
                      </a:cubicBezTo>
                      <a:cubicBezTo>
                        <a:pt x="6" y="102"/>
                        <a:pt x="6" y="102"/>
                        <a:pt x="6" y="102"/>
                      </a:cubicBezTo>
                      <a:cubicBezTo>
                        <a:pt x="5" y="82"/>
                        <a:pt x="3" y="57"/>
                        <a:pt x="3" y="31"/>
                      </a:cubicBezTo>
                      <a:cubicBezTo>
                        <a:pt x="1" y="31"/>
                        <a:pt x="1" y="31"/>
                        <a:pt x="1" y="31"/>
                      </a:cubicBezTo>
                      <a:cubicBezTo>
                        <a:pt x="1" y="31"/>
                        <a:pt x="1" y="31"/>
                        <a:pt x="1" y="31"/>
                      </a:cubicBezTo>
                      <a:cubicBezTo>
                        <a:pt x="3" y="31"/>
                        <a:pt x="3" y="31"/>
                        <a:pt x="3" y="31"/>
                      </a:cubicBezTo>
                      <a:cubicBezTo>
                        <a:pt x="2" y="20"/>
                        <a:pt x="2" y="1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70" name="Freeform 140"/>
                <p:cNvSpPr>
                  <a:spLocks/>
                </p:cNvSpPr>
                <p:nvPr/>
              </p:nvSpPr>
              <p:spPr bwMode="auto">
                <a:xfrm>
                  <a:off x="-3797" y="2809"/>
                  <a:ext cx="4"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71" name="Freeform 141"/>
                <p:cNvSpPr>
                  <a:spLocks/>
                </p:cNvSpPr>
                <p:nvPr/>
              </p:nvSpPr>
              <p:spPr bwMode="auto">
                <a:xfrm>
                  <a:off x="-3793"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72" name="Freeform 142"/>
                <p:cNvSpPr>
                  <a:spLocks/>
                </p:cNvSpPr>
                <p:nvPr/>
              </p:nvSpPr>
              <p:spPr bwMode="auto">
                <a:xfrm>
                  <a:off x="-3790" y="3351"/>
                  <a:ext cx="5" cy="1"/>
                </a:xfrm>
                <a:custGeom>
                  <a:avLst/>
                  <a:gdLst/>
                  <a:ahLst/>
                  <a:cxnLst>
                    <a:cxn ang="0">
                      <a:pos x="2" y="0"/>
                    </a:cxn>
                    <a:cxn ang="0">
                      <a:pos x="0" y="0"/>
                    </a:cxn>
                    <a:cxn ang="0">
                      <a:pos x="0" y="0"/>
                    </a:cxn>
                    <a:cxn ang="0">
                      <a:pos x="2" y="0"/>
                    </a:cxn>
                    <a:cxn ang="0">
                      <a:pos x="2" y="0"/>
                    </a:cxn>
                  </a:cxnLst>
                  <a:rect l="0" t="0" r="r" b="b"/>
                  <a:pathLst>
                    <a:path w="2">
                      <a:moveTo>
                        <a:pt x="2" y="0"/>
                      </a:moveTo>
                      <a:cubicBezTo>
                        <a:pt x="0" y="0"/>
                        <a:pt x="0" y="0"/>
                        <a:pt x="0" y="0"/>
                      </a:cubicBezTo>
                      <a:cubicBezTo>
                        <a:pt x="0" y="0"/>
                        <a:pt x="0" y="0"/>
                        <a:pt x="0" y="0"/>
                      </a:cubicBezTo>
                      <a:cubicBezTo>
                        <a:pt x="2" y="0"/>
                        <a:pt x="2" y="0"/>
                        <a:pt x="2" y="0"/>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73" name="Freeform 143"/>
                <p:cNvSpPr>
                  <a:spLocks/>
                </p:cNvSpPr>
                <p:nvPr/>
              </p:nvSpPr>
              <p:spPr bwMode="auto">
                <a:xfrm>
                  <a:off x="-3800"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74" name="Freeform 144"/>
                <p:cNvSpPr>
                  <a:spLocks/>
                </p:cNvSpPr>
                <p:nvPr/>
              </p:nvSpPr>
              <p:spPr bwMode="auto">
                <a:xfrm>
                  <a:off x="-3769" y="2256"/>
                  <a:ext cx="7" cy="3"/>
                </a:xfrm>
                <a:custGeom>
                  <a:avLst/>
                  <a:gdLst/>
                  <a:ahLst/>
                  <a:cxnLst>
                    <a:cxn ang="0">
                      <a:pos x="3" y="0"/>
                    </a:cxn>
                    <a:cxn ang="0">
                      <a:pos x="0" y="0"/>
                    </a:cxn>
                    <a:cxn ang="0">
                      <a:pos x="0" y="1"/>
                    </a:cxn>
                    <a:cxn ang="0">
                      <a:pos x="2" y="1"/>
                    </a:cxn>
                    <a:cxn ang="0">
                      <a:pos x="3" y="0"/>
                    </a:cxn>
                  </a:cxnLst>
                  <a:rect l="0" t="0" r="r" b="b"/>
                  <a:pathLst>
                    <a:path w="3" h="1">
                      <a:moveTo>
                        <a:pt x="3" y="0"/>
                      </a:moveTo>
                      <a:cubicBezTo>
                        <a:pt x="0" y="0"/>
                        <a:pt x="0" y="0"/>
                        <a:pt x="0" y="0"/>
                      </a:cubicBezTo>
                      <a:cubicBezTo>
                        <a:pt x="0" y="0"/>
                        <a:pt x="0" y="0"/>
                        <a:pt x="0" y="1"/>
                      </a:cubicBezTo>
                      <a:cubicBezTo>
                        <a:pt x="2" y="1"/>
                        <a:pt x="2" y="1"/>
                        <a:pt x="2" y="1"/>
                      </a:cubicBezTo>
                      <a:cubicBezTo>
                        <a:pt x="2" y="0"/>
                        <a:pt x="2"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75" name="Freeform 145"/>
                <p:cNvSpPr>
                  <a:spLocks noEditPoints="1"/>
                </p:cNvSpPr>
                <p:nvPr/>
              </p:nvSpPr>
              <p:spPr bwMode="auto">
                <a:xfrm>
                  <a:off x="-3669" y="1986"/>
                  <a:ext cx="168" cy="1290"/>
                </a:xfrm>
                <a:custGeom>
                  <a:avLst/>
                  <a:gdLst/>
                  <a:ahLst/>
                  <a:cxnLst>
                    <a:cxn ang="0">
                      <a:pos x="14" y="458"/>
                    </a:cxn>
                    <a:cxn ang="0">
                      <a:pos x="12" y="458"/>
                    </a:cxn>
                    <a:cxn ang="0">
                      <a:pos x="0" y="544"/>
                    </a:cxn>
                    <a:cxn ang="0">
                      <a:pos x="2" y="544"/>
                    </a:cxn>
                    <a:cxn ang="0">
                      <a:pos x="14" y="458"/>
                    </a:cxn>
                    <a:cxn ang="0">
                      <a:pos x="28" y="348"/>
                    </a:cxn>
                    <a:cxn ang="0">
                      <a:pos x="26" y="348"/>
                    </a:cxn>
                    <a:cxn ang="0">
                      <a:pos x="13" y="442"/>
                    </a:cxn>
                    <a:cxn ang="0">
                      <a:pos x="13" y="442"/>
                    </a:cxn>
                    <a:cxn ang="0">
                      <a:pos x="13" y="442"/>
                    </a:cxn>
                    <a:cxn ang="0">
                      <a:pos x="13" y="446"/>
                    </a:cxn>
                    <a:cxn ang="0">
                      <a:pos x="12" y="457"/>
                    </a:cxn>
                    <a:cxn ang="0">
                      <a:pos x="14" y="457"/>
                    </a:cxn>
                    <a:cxn ang="0">
                      <a:pos x="15" y="443"/>
                    </a:cxn>
                    <a:cxn ang="0">
                      <a:pos x="27" y="370"/>
                    </a:cxn>
                    <a:cxn ang="0">
                      <a:pos x="27" y="370"/>
                    </a:cxn>
                    <a:cxn ang="0">
                      <a:pos x="27" y="369"/>
                    </a:cxn>
                    <a:cxn ang="0">
                      <a:pos x="27" y="369"/>
                    </a:cxn>
                    <a:cxn ang="0">
                      <a:pos x="28" y="348"/>
                    </a:cxn>
                    <a:cxn ang="0">
                      <a:pos x="29" y="217"/>
                    </a:cxn>
                    <a:cxn ang="0">
                      <a:pos x="27" y="217"/>
                    </a:cxn>
                    <a:cxn ang="0">
                      <a:pos x="27" y="220"/>
                    </a:cxn>
                    <a:cxn ang="0">
                      <a:pos x="27" y="223"/>
                    </a:cxn>
                    <a:cxn ang="0">
                      <a:pos x="28" y="258"/>
                    </a:cxn>
                    <a:cxn ang="0">
                      <a:pos x="26" y="347"/>
                    </a:cxn>
                    <a:cxn ang="0">
                      <a:pos x="28" y="347"/>
                    </a:cxn>
                    <a:cxn ang="0">
                      <a:pos x="30" y="258"/>
                    </a:cxn>
                    <a:cxn ang="0">
                      <a:pos x="29" y="223"/>
                    </a:cxn>
                    <a:cxn ang="0">
                      <a:pos x="29" y="220"/>
                    </a:cxn>
                    <a:cxn ang="0">
                      <a:pos x="29" y="217"/>
                    </a:cxn>
                    <a:cxn ang="0">
                      <a:pos x="39" y="115"/>
                    </a:cxn>
                    <a:cxn ang="0">
                      <a:pos x="37" y="115"/>
                    </a:cxn>
                    <a:cxn ang="0">
                      <a:pos x="27" y="216"/>
                    </a:cxn>
                    <a:cxn ang="0">
                      <a:pos x="29" y="216"/>
                    </a:cxn>
                    <a:cxn ang="0">
                      <a:pos x="39" y="115"/>
                    </a:cxn>
                    <a:cxn ang="0">
                      <a:pos x="71" y="0"/>
                    </a:cxn>
                    <a:cxn ang="0">
                      <a:pos x="69" y="0"/>
                    </a:cxn>
                    <a:cxn ang="0">
                      <a:pos x="69" y="0"/>
                    </a:cxn>
                    <a:cxn ang="0">
                      <a:pos x="37" y="114"/>
                    </a:cxn>
                    <a:cxn ang="0">
                      <a:pos x="39" y="114"/>
                    </a:cxn>
                    <a:cxn ang="0">
                      <a:pos x="50" y="63"/>
                    </a:cxn>
                    <a:cxn ang="0">
                      <a:pos x="64" y="17"/>
                    </a:cxn>
                    <a:cxn ang="0">
                      <a:pos x="69" y="5"/>
                    </a:cxn>
                    <a:cxn ang="0">
                      <a:pos x="71" y="1"/>
                    </a:cxn>
                    <a:cxn ang="0">
                      <a:pos x="71" y="1"/>
                    </a:cxn>
                    <a:cxn ang="0">
                      <a:pos x="71" y="1"/>
                    </a:cxn>
                    <a:cxn ang="0">
                      <a:pos x="71" y="0"/>
                    </a:cxn>
                  </a:cxnLst>
                  <a:rect l="0" t="0" r="r" b="b"/>
                  <a:pathLst>
                    <a:path w="71" h="544">
                      <a:moveTo>
                        <a:pt x="14" y="458"/>
                      </a:moveTo>
                      <a:cubicBezTo>
                        <a:pt x="12" y="458"/>
                        <a:pt x="12" y="458"/>
                        <a:pt x="12" y="458"/>
                      </a:cubicBezTo>
                      <a:cubicBezTo>
                        <a:pt x="11" y="476"/>
                        <a:pt x="8" y="508"/>
                        <a:pt x="0" y="544"/>
                      </a:cubicBezTo>
                      <a:cubicBezTo>
                        <a:pt x="2" y="544"/>
                        <a:pt x="2" y="544"/>
                        <a:pt x="2" y="544"/>
                      </a:cubicBezTo>
                      <a:cubicBezTo>
                        <a:pt x="10" y="507"/>
                        <a:pt x="13" y="476"/>
                        <a:pt x="14" y="458"/>
                      </a:cubicBezTo>
                      <a:moveTo>
                        <a:pt x="28" y="348"/>
                      </a:moveTo>
                      <a:cubicBezTo>
                        <a:pt x="26" y="348"/>
                        <a:pt x="26" y="348"/>
                        <a:pt x="26" y="348"/>
                      </a:cubicBezTo>
                      <a:cubicBezTo>
                        <a:pt x="24" y="387"/>
                        <a:pt x="20" y="411"/>
                        <a:pt x="13" y="442"/>
                      </a:cubicBezTo>
                      <a:cubicBezTo>
                        <a:pt x="13" y="442"/>
                        <a:pt x="13" y="442"/>
                        <a:pt x="13" y="442"/>
                      </a:cubicBezTo>
                      <a:cubicBezTo>
                        <a:pt x="13" y="442"/>
                        <a:pt x="13" y="442"/>
                        <a:pt x="13" y="442"/>
                      </a:cubicBezTo>
                      <a:cubicBezTo>
                        <a:pt x="13" y="442"/>
                        <a:pt x="13" y="444"/>
                        <a:pt x="13" y="446"/>
                      </a:cubicBezTo>
                      <a:cubicBezTo>
                        <a:pt x="13" y="449"/>
                        <a:pt x="13" y="452"/>
                        <a:pt x="12" y="457"/>
                      </a:cubicBezTo>
                      <a:cubicBezTo>
                        <a:pt x="14" y="457"/>
                        <a:pt x="14" y="457"/>
                        <a:pt x="14" y="457"/>
                      </a:cubicBezTo>
                      <a:cubicBezTo>
                        <a:pt x="15" y="448"/>
                        <a:pt x="15" y="443"/>
                        <a:pt x="15" y="443"/>
                      </a:cubicBezTo>
                      <a:cubicBezTo>
                        <a:pt x="21" y="418"/>
                        <a:pt x="24" y="397"/>
                        <a:pt x="27" y="370"/>
                      </a:cubicBezTo>
                      <a:cubicBezTo>
                        <a:pt x="27" y="370"/>
                        <a:pt x="27" y="370"/>
                        <a:pt x="27" y="370"/>
                      </a:cubicBezTo>
                      <a:cubicBezTo>
                        <a:pt x="27" y="369"/>
                        <a:pt x="27" y="369"/>
                        <a:pt x="27" y="369"/>
                      </a:cubicBezTo>
                      <a:cubicBezTo>
                        <a:pt x="27" y="369"/>
                        <a:pt x="27" y="369"/>
                        <a:pt x="27" y="369"/>
                      </a:cubicBezTo>
                      <a:cubicBezTo>
                        <a:pt x="27" y="363"/>
                        <a:pt x="28" y="356"/>
                        <a:pt x="28" y="348"/>
                      </a:cubicBezTo>
                      <a:moveTo>
                        <a:pt x="29" y="217"/>
                      </a:moveTo>
                      <a:cubicBezTo>
                        <a:pt x="27" y="217"/>
                        <a:pt x="27" y="217"/>
                        <a:pt x="27" y="217"/>
                      </a:cubicBezTo>
                      <a:cubicBezTo>
                        <a:pt x="27" y="218"/>
                        <a:pt x="27" y="219"/>
                        <a:pt x="27" y="220"/>
                      </a:cubicBezTo>
                      <a:cubicBezTo>
                        <a:pt x="27" y="221"/>
                        <a:pt x="27" y="222"/>
                        <a:pt x="27" y="223"/>
                      </a:cubicBezTo>
                      <a:cubicBezTo>
                        <a:pt x="28" y="235"/>
                        <a:pt x="28" y="247"/>
                        <a:pt x="28" y="258"/>
                      </a:cubicBezTo>
                      <a:cubicBezTo>
                        <a:pt x="28" y="295"/>
                        <a:pt x="27" y="324"/>
                        <a:pt x="26" y="347"/>
                      </a:cubicBezTo>
                      <a:cubicBezTo>
                        <a:pt x="28" y="347"/>
                        <a:pt x="28" y="347"/>
                        <a:pt x="28" y="347"/>
                      </a:cubicBezTo>
                      <a:cubicBezTo>
                        <a:pt x="29" y="324"/>
                        <a:pt x="30" y="295"/>
                        <a:pt x="30" y="258"/>
                      </a:cubicBezTo>
                      <a:cubicBezTo>
                        <a:pt x="30" y="247"/>
                        <a:pt x="30" y="235"/>
                        <a:pt x="29" y="223"/>
                      </a:cubicBezTo>
                      <a:cubicBezTo>
                        <a:pt x="29" y="222"/>
                        <a:pt x="29" y="221"/>
                        <a:pt x="29" y="220"/>
                      </a:cubicBezTo>
                      <a:cubicBezTo>
                        <a:pt x="29" y="219"/>
                        <a:pt x="29" y="218"/>
                        <a:pt x="29" y="217"/>
                      </a:cubicBezTo>
                      <a:moveTo>
                        <a:pt x="39" y="115"/>
                      </a:moveTo>
                      <a:cubicBezTo>
                        <a:pt x="37" y="115"/>
                        <a:pt x="37" y="115"/>
                        <a:pt x="37" y="115"/>
                      </a:cubicBezTo>
                      <a:cubicBezTo>
                        <a:pt x="31" y="144"/>
                        <a:pt x="28" y="179"/>
                        <a:pt x="27" y="216"/>
                      </a:cubicBezTo>
                      <a:cubicBezTo>
                        <a:pt x="29" y="216"/>
                        <a:pt x="29" y="216"/>
                        <a:pt x="29" y="216"/>
                      </a:cubicBezTo>
                      <a:cubicBezTo>
                        <a:pt x="30" y="179"/>
                        <a:pt x="33" y="144"/>
                        <a:pt x="39" y="115"/>
                      </a:cubicBezTo>
                      <a:moveTo>
                        <a:pt x="71" y="0"/>
                      </a:moveTo>
                      <a:cubicBezTo>
                        <a:pt x="69" y="0"/>
                        <a:pt x="69" y="0"/>
                        <a:pt x="69" y="0"/>
                      </a:cubicBezTo>
                      <a:cubicBezTo>
                        <a:pt x="69" y="0"/>
                        <a:pt x="69" y="0"/>
                        <a:pt x="69" y="0"/>
                      </a:cubicBezTo>
                      <a:cubicBezTo>
                        <a:pt x="68" y="3"/>
                        <a:pt x="49" y="46"/>
                        <a:pt x="37" y="114"/>
                      </a:cubicBezTo>
                      <a:cubicBezTo>
                        <a:pt x="39" y="114"/>
                        <a:pt x="39" y="114"/>
                        <a:pt x="39" y="114"/>
                      </a:cubicBezTo>
                      <a:cubicBezTo>
                        <a:pt x="42" y="95"/>
                        <a:pt x="46" y="78"/>
                        <a:pt x="50" y="63"/>
                      </a:cubicBezTo>
                      <a:cubicBezTo>
                        <a:pt x="55" y="43"/>
                        <a:pt x="60" y="28"/>
                        <a:pt x="64" y="17"/>
                      </a:cubicBezTo>
                      <a:cubicBezTo>
                        <a:pt x="66" y="12"/>
                        <a:pt x="68" y="8"/>
                        <a:pt x="69" y="5"/>
                      </a:cubicBezTo>
                      <a:cubicBezTo>
                        <a:pt x="70" y="2"/>
                        <a:pt x="71" y="1"/>
                        <a:pt x="71" y="1"/>
                      </a:cubicBezTo>
                      <a:cubicBezTo>
                        <a:pt x="71" y="1"/>
                        <a:pt x="71" y="1"/>
                        <a:pt x="71" y="1"/>
                      </a:cubicBezTo>
                      <a:cubicBezTo>
                        <a:pt x="71" y="1"/>
                        <a:pt x="71" y="1"/>
                        <a:pt x="71" y="1"/>
                      </a:cubicBezTo>
                      <a:cubicBezTo>
                        <a:pt x="71" y="0"/>
                        <a:pt x="71" y="0"/>
                        <a:pt x="7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76" name="Freeform 146"/>
                <p:cNvSpPr>
                  <a:spLocks/>
                </p:cNvSpPr>
                <p:nvPr/>
              </p:nvSpPr>
              <p:spPr bwMode="auto">
                <a:xfrm>
                  <a:off x="-3641" y="3069"/>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77" name="Freeform 147"/>
                <p:cNvSpPr>
                  <a:spLocks/>
                </p:cNvSpPr>
                <p:nvPr/>
              </p:nvSpPr>
              <p:spPr bwMode="auto">
                <a:xfrm>
                  <a:off x="-3606" y="2861"/>
                  <a:ext cx="1" cy="2"/>
                </a:xfrm>
                <a:custGeom>
                  <a:avLst/>
                  <a:gdLst/>
                  <a:ahLst/>
                  <a:cxnLst>
                    <a:cxn ang="0">
                      <a:pos x="0" y="0"/>
                    </a:cxn>
                    <a:cxn ang="0">
                      <a:pos x="0" y="0"/>
                    </a:cxn>
                    <a:cxn ang="0">
                      <a:pos x="0" y="1"/>
                    </a:cxn>
                    <a:cxn ang="0">
                      <a:pos x="0" y="1"/>
                    </a:cxn>
                    <a:cxn ang="0">
                      <a:pos x="0" y="0"/>
                    </a:cxn>
                  </a:cxnLst>
                  <a:rect l="0" t="0" r="r" b="b"/>
                  <a:pathLst>
                    <a:path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78" name="Freeform 148"/>
                <p:cNvSpPr>
                  <a:spLocks noEditPoints="1"/>
                </p:cNvSpPr>
                <p:nvPr/>
              </p:nvSpPr>
              <p:spPr bwMode="auto">
                <a:xfrm>
                  <a:off x="-3714" y="1522"/>
                  <a:ext cx="435" cy="1912"/>
                </a:xfrm>
                <a:custGeom>
                  <a:avLst/>
                  <a:gdLst/>
                  <a:ahLst/>
                  <a:cxnLst>
                    <a:cxn ang="0">
                      <a:pos x="13" y="772"/>
                    </a:cxn>
                    <a:cxn ang="0">
                      <a:pos x="11" y="772"/>
                    </a:cxn>
                    <a:cxn ang="0">
                      <a:pos x="0" y="807"/>
                    </a:cxn>
                    <a:cxn ang="0">
                      <a:pos x="1" y="807"/>
                    </a:cxn>
                    <a:cxn ang="0">
                      <a:pos x="13" y="772"/>
                    </a:cxn>
                    <a:cxn ang="0">
                      <a:pos x="20" y="741"/>
                    </a:cxn>
                    <a:cxn ang="0">
                      <a:pos x="18" y="741"/>
                    </a:cxn>
                    <a:cxn ang="0">
                      <a:pos x="11" y="772"/>
                    </a:cxn>
                    <a:cxn ang="0">
                      <a:pos x="13" y="772"/>
                    </a:cxn>
                    <a:cxn ang="0">
                      <a:pos x="20" y="741"/>
                    </a:cxn>
                    <a:cxn ang="0">
                      <a:pos x="119" y="99"/>
                    </a:cxn>
                    <a:cxn ang="0">
                      <a:pos x="116" y="99"/>
                    </a:cxn>
                    <a:cxn ang="0">
                      <a:pos x="88" y="195"/>
                    </a:cxn>
                    <a:cxn ang="0">
                      <a:pos x="90" y="195"/>
                    </a:cxn>
                    <a:cxn ang="0">
                      <a:pos x="119" y="99"/>
                    </a:cxn>
                    <a:cxn ang="0">
                      <a:pos x="183" y="0"/>
                    </a:cxn>
                    <a:cxn ang="0">
                      <a:pos x="182" y="0"/>
                    </a:cxn>
                    <a:cxn ang="0">
                      <a:pos x="117" y="98"/>
                    </a:cxn>
                    <a:cxn ang="0">
                      <a:pos x="119" y="98"/>
                    </a:cxn>
                    <a:cxn ang="0">
                      <a:pos x="149" y="41"/>
                    </a:cxn>
                    <a:cxn ang="0">
                      <a:pos x="173" y="10"/>
                    </a:cxn>
                    <a:cxn ang="0">
                      <a:pos x="181" y="4"/>
                    </a:cxn>
                    <a:cxn ang="0">
                      <a:pos x="183" y="2"/>
                    </a:cxn>
                    <a:cxn ang="0">
                      <a:pos x="184" y="2"/>
                    </a:cxn>
                    <a:cxn ang="0">
                      <a:pos x="183" y="0"/>
                    </a:cxn>
                  </a:cxnLst>
                  <a:rect l="0" t="0" r="r" b="b"/>
                  <a:pathLst>
                    <a:path w="184" h="807">
                      <a:moveTo>
                        <a:pt x="13" y="772"/>
                      </a:moveTo>
                      <a:cubicBezTo>
                        <a:pt x="11" y="772"/>
                        <a:pt x="11" y="772"/>
                        <a:pt x="11" y="772"/>
                      </a:cubicBezTo>
                      <a:cubicBezTo>
                        <a:pt x="7" y="784"/>
                        <a:pt x="4" y="795"/>
                        <a:pt x="0" y="807"/>
                      </a:cubicBezTo>
                      <a:cubicBezTo>
                        <a:pt x="1" y="807"/>
                        <a:pt x="1" y="807"/>
                        <a:pt x="1" y="807"/>
                      </a:cubicBezTo>
                      <a:cubicBezTo>
                        <a:pt x="6" y="796"/>
                        <a:pt x="9" y="784"/>
                        <a:pt x="13" y="772"/>
                      </a:cubicBezTo>
                      <a:moveTo>
                        <a:pt x="20" y="741"/>
                      </a:moveTo>
                      <a:cubicBezTo>
                        <a:pt x="18" y="741"/>
                        <a:pt x="18" y="741"/>
                        <a:pt x="18" y="741"/>
                      </a:cubicBezTo>
                      <a:cubicBezTo>
                        <a:pt x="16" y="751"/>
                        <a:pt x="14" y="761"/>
                        <a:pt x="11" y="772"/>
                      </a:cubicBezTo>
                      <a:cubicBezTo>
                        <a:pt x="13" y="772"/>
                        <a:pt x="13" y="772"/>
                        <a:pt x="13" y="772"/>
                      </a:cubicBezTo>
                      <a:cubicBezTo>
                        <a:pt x="16" y="761"/>
                        <a:pt x="18" y="751"/>
                        <a:pt x="20" y="741"/>
                      </a:cubicBezTo>
                      <a:moveTo>
                        <a:pt x="119" y="99"/>
                      </a:moveTo>
                      <a:cubicBezTo>
                        <a:pt x="116" y="99"/>
                        <a:pt x="116" y="99"/>
                        <a:pt x="116" y="99"/>
                      </a:cubicBezTo>
                      <a:cubicBezTo>
                        <a:pt x="106" y="124"/>
                        <a:pt x="96" y="156"/>
                        <a:pt x="88" y="195"/>
                      </a:cubicBezTo>
                      <a:cubicBezTo>
                        <a:pt x="90" y="195"/>
                        <a:pt x="90" y="195"/>
                        <a:pt x="90" y="195"/>
                      </a:cubicBezTo>
                      <a:cubicBezTo>
                        <a:pt x="98" y="156"/>
                        <a:pt x="108" y="124"/>
                        <a:pt x="119" y="99"/>
                      </a:cubicBezTo>
                      <a:moveTo>
                        <a:pt x="183" y="0"/>
                      </a:moveTo>
                      <a:cubicBezTo>
                        <a:pt x="182" y="0"/>
                        <a:pt x="182" y="0"/>
                        <a:pt x="182" y="0"/>
                      </a:cubicBezTo>
                      <a:cubicBezTo>
                        <a:pt x="179" y="2"/>
                        <a:pt x="146" y="26"/>
                        <a:pt x="117" y="98"/>
                      </a:cubicBezTo>
                      <a:cubicBezTo>
                        <a:pt x="119" y="98"/>
                        <a:pt x="119" y="98"/>
                        <a:pt x="119" y="98"/>
                      </a:cubicBezTo>
                      <a:cubicBezTo>
                        <a:pt x="129" y="74"/>
                        <a:pt x="139" y="55"/>
                        <a:pt x="149" y="41"/>
                      </a:cubicBezTo>
                      <a:cubicBezTo>
                        <a:pt x="158" y="26"/>
                        <a:pt x="167" y="16"/>
                        <a:pt x="173" y="10"/>
                      </a:cubicBezTo>
                      <a:cubicBezTo>
                        <a:pt x="177" y="7"/>
                        <a:pt x="179" y="5"/>
                        <a:pt x="181" y="4"/>
                      </a:cubicBezTo>
                      <a:cubicBezTo>
                        <a:pt x="182" y="3"/>
                        <a:pt x="182" y="3"/>
                        <a:pt x="183" y="2"/>
                      </a:cubicBezTo>
                      <a:cubicBezTo>
                        <a:pt x="184" y="2"/>
                        <a:pt x="184" y="2"/>
                        <a:pt x="184" y="2"/>
                      </a:cubicBezTo>
                      <a:cubicBezTo>
                        <a:pt x="183" y="0"/>
                        <a:pt x="183" y="0"/>
                        <a:pt x="18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79" name="Freeform 149"/>
                <p:cNvSpPr>
                  <a:spLocks/>
                </p:cNvSpPr>
                <p:nvPr/>
              </p:nvSpPr>
              <p:spPr bwMode="auto">
                <a:xfrm>
                  <a:off x="-3440" y="1754"/>
                  <a:ext cx="7"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80" name="Freeform 150"/>
                <p:cNvSpPr>
                  <a:spLocks/>
                </p:cNvSpPr>
                <p:nvPr/>
              </p:nvSpPr>
              <p:spPr bwMode="auto">
                <a:xfrm>
                  <a:off x="-3608" y="2809"/>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81" name="Freeform 151"/>
                <p:cNvSpPr>
                  <a:spLocks/>
                </p:cNvSpPr>
                <p:nvPr/>
              </p:nvSpPr>
              <p:spPr bwMode="auto">
                <a:xfrm>
                  <a:off x="-3672" y="3276"/>
                  <a:ext cx="7" cy="2"/>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0"/>
                        <a:pt x="0" y="1"/>
                        <a:pt x="0" y="1"/>
                      </a:cubicBezTo>
                      <a:cubicBezTo>
                        <a:pt x="2" y="1"/>
                        <a:pt x="2" y="1"/>
                        <a:pt x="2"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82" name="Freeform 152"/>
                <p:cNvSpPr>
                  <a:spLocks/>
                </p:cNvSpPr>
                <p:nvPr/>
              </p:nvSpPr>
              <p:spPr bwMode="auto">
                <a:xfrm>
                  <a:off x="-3688" y="3351"/>
                  <a:ext cx="4" cy="1"/>
                </a:xfrm>
                <a:custGeom>
                  <a:avLst/>
                  <a:gdLst/>
                  <a:ahLst/>
                  <a:cxnLst>
                    <a:cxn ang="0">
                      <a:pos x="2" y="0"/>
                    </a:cxn>
                    <a:cxn ang="0">
                      <a:pos x="0" y="0"/>
                    </a:cxn>
                    <a:cxn ang="0">
                      <a:pos x="0" y="0"/>
                    </a:cxn>
                    <a:cxn ang="0">
                      <a:pos x="2" y="0"/>
                    </a:cxn>
                    <a:cxn ang="0">
                      <a:pos x="2" y="0"/>
                    </a:cxn>
                  </a:cxnLst>
                  <a:rect l="0" t="0" r="r" b="b"/>
                  <a:pathLst>
                    <a:path w="2">
                      <a:moveTo>
                        <a:pt x="2" y="0"/>
                      </a:moveTo>
                      <a:cubicBezTo>
                        <a:pt x="0" y="0"/>
                        <a:pt x="0" y="0"/>
                        <a:pt x="0" y="0"/>
                      </a:cubicBezTo>
                      <a:cubicBezTo>
                        <a:pt x="0" y="0"/>
                        <a:pt x="0" y="0"/>
                        <a:pt x="0" y="0"/>
                      </a:cubicBezTo>
                      <a:cubicBezTo>
                        <a:pt x="2" y="0"/>
                        <a:pt x="2" y="0"/>
                        <a:pt x="2" y="0"/>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83" name="Freeform 153"/>
                <p:cNvSpPr>
                  <a:spLocks/>
                </p:cNvSpPr>
                <p:nvPr/>
              </p:nvSpPr>
              <p:spPr bwMode="auto">
                <a:xfrm>
                  <a:off x="-3606"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84" name="Freeform 154"/>
                <p:cNvSpPr>
                  <a:spLocks/>
                </p:cNvSpPr>
                <p:nvPr/>
              </p:nvSpPr>
              <p:spPr bwMode="auto">
                <a:xfrm>
                  <a:off x="-3582"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85" name="Freeform 155"/>
                <p:cNvSpPr>
                  <a:spLocks noEditPoints="1"/>
                </p:cNvSpPr>
                <p:nvPr/>
              </p:nvSpPr>
              <p:spPr bwMode="auto">
                <a:xfrm>
                  <a:off x="-3395" y="1986"/>
                  <a:ext cx="45" cy="270"/>
                </a:xfrm>
                <a:custGeom>
                  <a:avLst/>
                  <a:gdLst/>
                  <a:ahLst/>
                  <a:cxnLst>
                    <a:cxn ang="0">
                      <a:pos x="3" y="101"/>
                    </a:cxn>
                    <a:cxn ang="0">
                      <a:pos x="1" y="101"/>
                    </a:cxn>
                    <a:cxn ang="0">
                      <a:pos x="0" y="114"/>
                    </a:cxn>
                    <a:cxn ang="0">
                      <a:pos x="2" y="114"/>
                    </a:cxn>
                    <a:cxn ang="0">
                      <a:pos x="3" y="101"/>
                    </a:cxn>
                    <a:cxn ang="0">
                      <a:pos x="19" y="0"/>
                    </a:cxn>
                    <a:cxn ang="0">
                      <a:pos x="17" y="0"/>
                    </a:cxn>
                    <a:cxn ang="0">
                      <a:pos x="17" y="2"/>
                    </a:cxn>
                    <a:cxn ang="0">
                      <a:pos x="17" y="2"/>
                    </a:cxn>
                    <a:cxn ang="0">
                      <a:pos x="16" y="10"/>
                    </a:cxn>
                    <a:cxn ang="0">
                      <a:pos x="13" y="25"/>
                    </a:cxn>
                    <a:cxn ang="0">
                      <a:pos x="1" y="100"/>
                    </a:cxn>
                    <a:cxn ang="0">
                      <a:pos x="3" y="100"/>
                    </a:cxn>
                    <a:cxn ang="0">
                      <a:pos x="15" y="25"/>
                    </a:cxn>
                    <a:cxn ang="0">
                      <a:pos x="19" y="2"/>
                    </a:cxn>
                    <a:cxn ang="0">
                      <a:pos x="19" y="2"/>
                    </a:cxn>
                    <a:cxn ang="0">
                      <a:pos x="19" y="2"/>
                    </a:cxn>
                    <a:cxn ang="0">
                      <a:pos x="19" y="0"/>
                    </a:cxn>
                  </a:cxnLst>
                  <a:rect l="0" t="0" r="r" b="b"/>
                  <a:pathLst>
                    <a:path w="19" h="114">
                      <a:moveTo>
                        <a:pt x="3" y="101"/>
                      </a:moveTo>
                      <a:cubicBezTo>
                        <a:pt x="1" y="101"/>
                        <a:pt x="1" y="101"/>
                        <a:pt x="1" y="101"/>
                      </a:cubicBezTo>
                      <a:cubicBezTo>
                        <a:pt x="0" y="105"/>
                        <a:pt x="0" y="109"/>
                        <a:pt x="0" y="114"/>
                      </a:cubicBezTo>
                      <a:cubicBezTo>
                        <a:pt x="2" y="114"/>
                        <a:pt x="2" y="114"/>
                        <a:pt x="2" y="114"/>
                      </a:cubicBezTo>
                      <a:cubicBezTo>
                        <a:pt x="2" y="109"/>
                        <a:pt x="2" y="105"/>
                        <a:pt x="3" y="101"/>
                      </a:cubicBezTo>
                      <a:moveTo>
                        <a:pt x="19" y="0"/>
                      </a:moveTo>
                      <a:cubicBezTo>
                        <a:pt x="17" y="0"/>
                        <a:pt x="17" y="0"/>
                        <a:pt x="17" y="0"/>
                      </a:cubicBezTo>
                      <a:cubicBezTo>
                        <a:pt x="17" y="0"/>
                        <a:pt x="17" y="1"/>
                        <a:pt x="17" y="2"/>
                      </a:cubicBezTo>
                      <a:cubicBezTo>
                        <a:pt x="17" y="2"/>
                        <a:pt x="17" y="2"/>
                        <a:pt x="17" y="2"/>
                      </a:cubicBezTo>
                      <a:cubicBezTo>
                        <a:pt x="17" y="2"/>
                        <a:pt x="16" y="5"/>
                        <a:pt x="16" y="10"/>
                      </a:cubicBezTo>
                      <a:cubicBezTo>
                        <a:pt x="15" y="14"/>
                        <a:pt x="14" y="20"/>
                        <a:pt x="13" y="25"/>
                      </a:cubicBezTo>
                      <a:cubicBezTo>
                        <a:pt x="12" y="36"/>
                        <a:pt x="5" y="62"/>
                        <a:pt x="1" y="100"/>
                      </a:cubicBezTo>
                      <a:cubicBezTo>
                        <a:pt x="3" y="100"/>
                        <a:pt x="3" y="100"/>
                        <a:pt x="3" y="100"/>
                      </a:cubicBezTo>
                      <a:cubicBezTo>
                        <a:pt x="7" y="63"/>
                        <a:pt x="14" y="36"/>
                        <a:pt x="15" y="25"/>
                      </a:cubicBezTo>
                      <a:cubicBezTo>
                        <a:pt x="17" y="15"/>
                        <a:pt x="19" y="2"/>
                        <a:pt x="19" y="2"/>
                      </a:cubicBezTo>
                      <a:cubicBezTo>
                        <a:pt x="19" y="2"/>
                        <a:pt x="19" y="2"/>
                        <a:pt x="19" y="2"/>
                      </a:cubicBezTo>
                      <a:cubicBezTo>
                        <a:pt x="19" y="2"/>
                        <a:pt x="19" y="2"/>
                        <a:pt x="19" y="2"/>
                      </a:cubicBezTo>
                      <a:cubicBezTo>
                        <a:pt x="19" y="1"/>
                        <a:pt x="19" y="0"/>
                        <a:pt x="19"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86" name="Freeform 156"/>
                <p:cNvSpPr>
                  <a:spLocks/>
                </p:cNvSpPr>
                <p:nvPr/>
              </p:nvSpPr>
              <p:spPr bwMode="auto">
                <a:xfrm>
                  <a:off x="-3393" y="2223"/>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87" name="Freeform 157"/>
                <p:cNvSpPr>
                  <a:spLocks noEditPoints="1"/>
                </p:cNvSpPr>
                <p:nvPr/>
              </p:nvSpPr>
              <p:spPr bwMode="auto">
                <a:xfrm>
                  <a:off x="-3355" y="1522"/>
                  <a:ext cx="119" cy="462"/>
                </a:xfrm>
                <a:custGeom>
                  <a:avLst/>
                  <a:gdLst/>
                  <a:ahLst/>
                  <a:cxnLst>
                    <a:cxn ang="0">
                      <a:pos x="12" y="99"/>
                    </a:cxn>
                    <a:cxn ang="0">
                      <a:pos x="9" y="99"/>
                    </a:cxn>
                    <a:cxn ang="0">
                      <a:pos x="0" y="195"/>
                    </a:cxn>
                    <a:cxn ang="0">
                      <a:pos x="2" y="195"/>
                    </a:cxn>
                    <a:cxn ang="0">
                      <a:pos x="12" y="99"/>
                    </a:cxn>
                    <a:cxn ang="0">
                      <a:pos x="19" y="68"/>
                    </a:cxn>
                    <a:cxn ang="0">
                      <a:pos x="17" y="68"/>
                    </a:cxn>
                    <a:cxn ang="0">
                      <a:pos x="10" y="98"/>
                    </a:cxn>
                    <a:cxn ang="0">
                      <a:pos x="12" y="98"/>
                    </a:cxn>
                    <a:cxn ang="0">
                      <a:pos x="19" y="68"/>
                    </a:cxn>
                    <a:cxn ang="0">
                      <a:pos x="48" y="0"/>
                    </a:cxn>
                    <a:cxn ang="0">
                      <a:pos x="48" y="0"/>
                    </a:cxn>
                    <a:cxn ang="0">
                      <a:pos x="17" y="67"/>
                    </a:cxn>
                    <a:cxn ang="0">
                      <a:pos x="19" y="67"/>
                    </a:cxn>
                    <a:cxn ang="0">
                      <a:pos x="26" y="47"/>
                    </a:cxn>
                    <a:cxn ang="0">
                      <a:pos x="42" y="12"/>
                    </a:cxn>
                    <a:cxn ang="0">
                      <a:pos x="48" y="4"/>
                    </a:cxn>
                    <a:cxn ang="0">
                      <a:pos x="49" y="2"/>
                    </a:cxn>
                    <a:cxn ang="0">
                      <a:pos x="50" y="2"/>
                    </a:cxn>
                    <a:cxn ang="0">
                      <a:pos x="48" y="0"/>
                    </a:cxn>
                  </a:cxnLst>
                  <a:rect l="0" t="0" r="r" b="b"/>
                  <a:pathLst>
                    <a:path w="50" h="195">
                      <a:moveTo>
                        <a:pt x="12" y="99"/>
                      </a:moveTo>
                      <a:cubicBezTo>
                        <a:pt x="9" y="99"/>
                        <a:pt x="9" y="99"/>
                        <a:pt x="9" y="99"/>
                      </a:cubicBezTo>
                      <a:cubicBezTo>
                        <a:pt x="4" y="125"/>
                        <a:pt x="0" y="157"/>
                        <a:pt x="0" y="195"/>
                      </a:cubicBezTo>
                      <a:cubicBezTo>
                        <a:pt x="2" y="195"/>
                        <a:pt x="2" y="195"/>
                        <a:pt x="2" y="195"/>
                      </a:cubicBezTo>
                      <a:cubicBezTo>
                        <a:pt x="2" y="157"/>
                        <a:pt x="6" y="125"/>
                        <a:pt x="12" y="99"/>
                      </a:cubicBezTo>
                      <a:moveTo>
                        <a:pt x="19" y="68"/>
                      </a:moveTo>
                      <a:cubicBezTo>
                        <a:pt x="17" y="68"/>
                        <a:pt x="17" y="68"/>
                        <a:pt x="17" y="68"/>
                      </a:cubicBezTo>
                      <a:cubicBezTo>
                        <a:pt x="14" y="77"/>
                        <a:pt x="12" y="87"/>
                        <a:pt x="10" y="98"/>
                      </a:cubicBezTo>
                      <a:cubicBezTo>
                        <a:pt x="12" y="98"/>
                        <a:pt x="12" y="98"/>
                        <a:pt x="12" y="98"/>
                      </a:cubicBezTo>
                      <a:cubicBezTo>
                        <a:pt x="14" y="87"/>
                        <a:pt x="16" y="77"/>
                        <a:pt x="19" y="68"/>
                      </a:cubicBezTo>
                      <a:moveTo>
                        <a:pt x="48" y="0"/>
                      </a:moveTo>
                      <a:cubicBezTo>
                        <a:pt x="48" y="0"/>
                        <a:pt x="48" y="0"/>
                        <a:pt x="48" y="0"/>
                      </a:cubicBezTo>
                      <a:cubicBezTo>
                        <a:pt x="48" y="0"/>
                        <a:pt x="31" y="21"/>
                        <a:pt x="17" y="67"/>
                      </a:cubicBezTo>
                      <a:cubicBezTo>
                        <a:pt x="19" y="67"/>
                        <a:pt x="19" y="67"/>
                        <a:pt x="19" y="67"/>
                      </a:cubicBezTo>
                      <a:cubicBezTo>
                        <a:pt x="22" y="60"/>
                        <a:pt x="24" y="53"/>
                        <a:pt x="26" y="47"/>
                      </a:cubicBezTo>
                      <a:cubicBezTo>
                        <a:pt x="32" y="31"/>
                        <a:pt x="38" y="20"/>
                        <a:pt x="42" y="12"/>
                      </a:cubicBezTo>
                      <a:cubicBezTo>
                        <a:pt x="45" y="9"/>
                        <a:pt x="46" y="6"/>
                        <a:pt x="48" y="4"/>
                      </a:cubicBezTo>
                      <a:cubicBezTo>
                        <a:pt x="48" y="3"/>
                        <a:pt x="49" y="3"/>
                        <a:pt x="49" y="2"/>
                      </a:cubicBezTo>
                      <a:cubicBezTo>
                        <a:pt x="50" y="2"/>
                        <a:pt x="50" y="2"/>
                        <a:pt x="50" y="2"/>
                      </a:cubicBezTo>
                      <a:cubicBezTo>
                        <a:pt x="48" y="0"/>
                        <a:pt x="48" y="0"/>
                        <a:pt x="48"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88" name="Freeform 158"/>
                <p:cNvSpPr>
                  <a:spLocks/>
                </p:cNvSpPr>
                <p:nvPr/>
              </p:nvSpPr>
              <p:spPr bwMode="auto">
                <a:xfrm>
                  <a:off x="-3333" y="1754"/>
                  <a:ext cx="7"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89" name="Freeform 159"/>
                <p:cNvSpPr>
                  <a:spLocks/>
                </p:cNvSpPr>
                <p:nvPr/>
              </p:nvSpPr>
              <p:spPr bwMode="auto">
                <a:xfrm>
                  <a:off x="-3314" y="1681"/>
                  <a:ext cx="4"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90" name="Freeform 160"/>
                <p:cNvSpPr>
                  <a:spLocks noEditPoints="1"/>
                </p:cNvSpPr>
                <p:nvPr/>
              </p:nvSpPr>
              <p:spPr bwMode="auto">
                <a:xfrm>
                  <a:off x="-3556" y="2259"/>
                  <a:ext cx="166" cy="1017"/>
                </a:xfrm>
                <a:custGeom>
                  <a:avLst/>
                  <a:gdLst/>
                  <a:ahLst/>
                  <a:cxnLst>
                    <a:cxn ang="0">
                      <a:pos x="28" y="343"/>
                    </a:cxn>
                    <a:cxn ang="0">
                      <a:pos x="26" y="343"/>
                    </a:cxn>
                    <a:cxn ang="0">
                      <a:pos x="0" y="429"/>
                    </a:cxn>
                    <a:cxn ang="0">
                      <a:pos x="2" y="429"/>
                    </a:cxn>
                    <a:cxn ang="0">
                      <a:pos x="28" y="343"/>
                    </a:cxn>
                    <a:cxn ang="0">
                      <a:pos x="54" y="255"/>
                    </a:cxn>
                    <a:cxn ang="0">
                      <a:pos x="52" y="255"/>
                    </a:cxn>
                    <a:cxn ang="0">
                      <a:pos x="48" y="267"/>
                    </a:cxn>
                    <a:cxn ang="0">
                      <a:pos x="35" y="312"/>
                    </a:cxn>
                    <a:cxn ang="0">
                      <a:pos x="30" y="324"/>
                    </a:cxn>
                    <a:cxn ang="0">
                      <a:pos x="29" y="329"/>
                    </a:cxn>
                    <a:cxn ang="0">
                      <a:pos x="29" y="329"/>
                    </a:cxn>
                    <a:cxn ang="0">
                      <a:pos x="29" y="329"/>
                    </a:cxn>
                    <a:cxn ang="0">
                      <a:pos x="26" y="342"/>
                    </a:cxn>
                    <a:cxn ang="0">
                      <a:pos x="28" y="342"/>
                    </a:cxn>
                    <a:cxn ang="0">
                      <a:pos x="31" y="329"/>
                    </a:cxn>
                    <a:cxn ang="0">
                      <a:pos x="31" y="329"/>
                    </a:cxn>
                    <a:cxn ang="0">
                      <a:pos x="54" y="255"/>
                    </a:cxn>
                    <a:cxn ang="0">
                      <a:pos x="59" y="233"/>
                    </a:cxn>
                    <a:cxn ang="0">
                      <a:pos x="57" y="233"/>
                    </a:cxn>
                    <a:cxn ang="0">
                      <a:pos x="52" y="254"/>
                    </a:cxn>
                    <a:cxn ang="0">
                      <a:pos x="54" y="254"/>
                    </a:cxn>
                    <a:cxn ang="0">
                      <a:pos x="59" y="233"/>
                    </a:cxn>
                    <a:cxn ang="0">
                      <a:pos x="68" y="102"/>
                    </a:cxn>
                    <a:cxn ang="0">
                      <a:pos x="66" y="102"/>
                    </a:cxn>
                    <a:cxn ang="0">
                      <a:pos x="67" y="110"/>
                    </a:cxn>
                    <a:cxn ang="0">
                      <a:pos x="68" y="136"/>
                    </a:cxn>
                    <a:cxn ang="0">
                      <a:pos x="57" y="232"/>
                    </a:cxn>
                    <a:cxn ang="0">
                      <a:pos x="59" y="232"/>
                    </a:cxn>
                    <a:cxn ang="0">
                      <a:pos x="70" y="136"/>
                    </a:cxn>
                    <a:cxn ang="0">
                      <a:pos x="69" y="110"/>
                    </a:cxn>
                    <a:cxn ang="0">
                      <a:pos x="68" y="102"/>
                    </a:cxn>
                    <a:cxn ang="0">
                      <a:pos x="70" y="0"/>
                    </a:cxn>
                    <a:cxn ang="0">
                      <a:pos x="68" y="0"/>
                    </a:cxn>
                    <a:cxn ang="0">
                      <a:pos x="65" y="58"/>
                    </a:cxn>
                    <a:cxn ang="0">
                      <a:pos x="66" y="101"/>
                    </a:cxn>
                    <a:cxn ang="0">
                      <a:pos x="68" y="101"/>
                    </a:cxn>
                    <a:cxn ang="0">
                      <a:pos x="67" y="58"/>
                    </a:cxn>
                    <a:cxn ang="0">
                      <a:pos x="70" y="0"/>
                    </a:cxn>
                  </a:cxnLst>
                  <a:rect l="0" t="0" r="r" b="b"/>
                  <a:pathLst>
                    <a:path w="70" h="429">
                      <a:moveTo>
                        <a:pt x="28" y="343"/>
                      </a:moveTo>
                      <a:cubicBezTo>
                        <a:pt x="26" y="343"/>
                        <a:pt x="26" y="343"/>
                        <a:pt x="26" y="343"/>
                      </a:cubicBezTo>
                      <a:cubicBezTo>
                        <a:pt x="18" y="376"/>
                        <a:pt x="9" y="405"/>
                        <a:pt x="0" y="429"/>
                      </a:cubicBezTo>
                      <a:cubicBezTo>
                        <a:pt x="2" y="429"/>
                        <a:pt x="2" y="429"/>
                        <a:pt x="2" y="429"/>
                      </a:cubicBezTo>
                      <a:cubicBezTo>
                        <a:pt x="11" y="405"/>
                        <a:pt x="20" y="376"/>
                        <a:pt x="28" y="343"/>
                      </a:cubicBezTo>
                      <a:moveTo>
                        <a:pt x="54" y="255"/>
                      </a:moveTo>
                      <a:cubicBezTo>
                        <a:pt x="52" y="255"/>
                        <a:pt x="52" y="255"/>
                        <a:pt x="52" y="255"/>
                      </a:cubicBezTo>
                      <a:cubicBezTo>
                        <a:pt x="51" y="259"/>
                        <a:pt x="49" y="263"/>
                        <a:pt x="48" y="267"/>
                      </a:cubicBezTo>
                      <a:cubicBezTo>
                        <a:pt x="43" y="286"/>
                        <a:pt x="39" y="301"/>
                        <a:pt x="35" y="312"/>
                      </a:cubicBezTo>
                      <a:cubicBezTo>
                        <a:pt x="33" y="317"/>
                        <a:pt x="31" y="321"/>
                        <a:pt x="30" y="324"/>
                      </a:cubicBezTo>
                      <a:cubicBezTo>
                        <a:pt x="29" y="327"/>
                        <a:pt x="29" y="329"/>
                        <a:pt x="29" y="329"/>
                      </a:cubicBezTo>
                      <a:cubicBezTo>
                        <a:pt x="29" y="329"/>
                        <a:pt x="29" y="329"/>
                        <a:pt x="29" y="329"/>
                      </a:cubicBezTo>
                      <a:cubicBezTo>
                        <a:pt x="29" y="329"/>
                        <a:pt x="29" y="329"/>
                        <a:pt x="29" y="329"/>
                      </a:cubicBezTo>
                      <a:cubicBezTo>
                        <a:pt x="28" y="333"/>
                        <a:pt x="27" y="338"/>
                        <a:pt x="26" y="342"/>
                      </a:cubicBezTo>
                      <a:cubicBezTo>
                        <a:pt x="28" y="342"/>
                        <a:pt x="28" y="342"/>
                        <a:pt x="28" y="342"/>
                      </a:cubicBezTo>
                      <a:cubicBezTo>
                        <a:pt x="29" y="338"/>
                        <a:pt x="30" y="334"/>
                        <a:pt x="31" y="329"/>
                      </a:cubicBezTo>
                      <a:cubicBezTo>
                        <a:pt x="31" y="329"/>
                        <a:pt x="31" y="329"/>
                        <a:pt x="31" y="329"/>
                      </a:cubicBezTo>
                      <a:cubicBezTo>
                        <a:pt x="32" y="327"/>
                        <a:pt x="43" y="297"/>
                        <a:pt x="54" y="255"/>
                      </a:cubicBezTo>
                      <a:moveTo>
                        <a:pt x="59" y="233"/>
                      </a:moveTo>
                      <a:cubicBezTo>
                        <a:pt x="57" y="233"/>
                        <a:pt x="57" y="233"/>
                        <a:pt x="57" y="233"/>
                      </a:cubicBezTo>
                      <a:cubicBezTo>
                        <a:pt x="55" y="240"/>
                        <a:pt x="53" y="247"/>
                        <a:pt x="52" y="254"/>
                      </a:cubicBezTo>
                      <a:cubicBezTo>
                        <a:pt x="54" y="254"/>
                        <a:pt x="54" y="254"/>
                        <a:pt x="54" y="254"/>
                      </a:cubicBezTo>
                      <a:cubicBezTo>
                        <a:pt x="56" y="247"/>
                        <a:pt x="57" y="240"/>
                        <a:pt x="59" y="233"/>
                      </a:cubicBezTo>
                      <a:moveTo>
                        <a:pt x="68" y="102"/>
                      </a:moveTo>
                      <a:cubicBezTo>
                        <a:pt x="66" y="102"/>
                        <a:pt x="66" y="102"/>
                        <a:pt x="66" y="102"/>
                      </a:cubicBezTo>
                      <a:cubicBezTo>
                        <a:pt x="67" y="105"/>
                        <a:pt x="67" y="107"/>
                        <a:pt x="67" y="110"/>
                      </a:cubicBezTo>
                      <a:cubicBezTo>
                        <a:pt x="68" y="118"/>
                        <a:pt x="68" y="127"/>
                        <a:pt x="68" y="136"/>
                      </a:cubicBezTo>
                      <a:cubicBezTo>
                        <a:pt x="68" y="169"/>
                        <a:pt x="63" y="202"/>
                        <a:pt x="57" y="232"/>
                      </a:cubicBezTo>
                      <a:cubicBezTo>
                        <a:pt x="59" y="232"/>
                        <a:pt x="59" y="232"/>
                        <a:pt x="59" y="232"/>
                      </a:cubicBezTo>
                      <a:cubicBezTo>
                        <a:pt x="65" y="202"/>
                        <a:pt x="70" y="169"/>
                        <a:pt x="70" y="136"/>
                      </a:cubicBezTo>
                      <a:cubicBezTo>
                        <a:pt x="70" y="127"/>
                        <a:pt x="70" y="118"/>
                        <a:pt x="69" y="110"/>
                      </a:cubicBezTo>
                      <a:cubicBezTo>
                        <a:pt x="69" y="107"/>
                        <a:pt x="69" y="105"/>
                        <a:pt x="68" y="102"/>
                      </a:cubicBezTo>
                      <a:moveTo>
                        <a:pt x="70" y="0"/>
                      </a:moveTo>
                      <a:cubicBezTo>
                        <a:pt x="68" y="0"/>
                        <a:pt x="68" y="0"/>
                        <a:pt x="68" y="0"/>
                      </a:cubicBezTo>
                      <a:cubicBezTo>
                        <a:pt x="66" y="17"/>
                        <a:pt x="65" y="37"/>
                        <a:pt x="65" y="58"/>
                      </a:cubicBezTo>
                      <a:cubicBezTo>
                        <a:pt x="65" y="72"/>
                        <a:pt x="65" y="86"/>
                        <a:pt x="66" y="101"/>
                      </a:cubicBezTo>
                      <a:cubicBezTo>
                        <a:pt x="68" y="101"/>
                        <a:pt x="68" y="101"/>
                        <a:pt x="68" y="101"/>
                      </a:cubicBezTo>
                      <a:cubicBezTo>
                        <a:pt x="67" y="86"/>
                        <a:pt x="67" y="72"/>
                        <a:pt x="67" y="58"/>
                      </a:cubicBezTo>
                      <a:cubicBezTo>
                        <a:pt x="67" y="37"/>
                        <a:pt x="68" y="17"/>
                        <a:pt x="7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91" name="Freeform 161"/>
                <p:cNvSpPr>
                  <a:spLocks/>
                </p:cNvSpPr>
                <p:nvPr/>
              </p:nvSpPr>
              <p:spPr bwMode="auto">
                <a:xfrm>
                  <a:off x="-3494" y="3069"/>
                  <a:ext cx="4"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92" name="Freeform 162"/>
                <p:cNvSpPr>
                  <a:spLocks/>
                </p:cNvSpPr>
                <p:nvPr/>
              </p:nvSpPr>
              <p:spPr bwMode="auto">
                <a:xfrm>
                  <a:off x="-3433" y="2861"/>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93" name="Freeform 163"/>
                <p:cNvSpPr>
                  <a:spLocks noEditPoints="1"/>
                </p:cNvSpPr>
                <p:nvPr/>
              </p:nvSpPr>
              <p:spPr bwMode="auto">
                <a:xfrm>
                  <a:off x="-3629" y="3278"/>
                  <a:ext cx="76" cy="154"/>
                </a:xfrm>
                <a:custGeom>
                  <a:avLst/>
                  <a:gdLst/>
                  <a:ahLst/>
                  <a:cxnLst>
                    <a:cxn ang="0">
                      <a:pos x="19" y="31"/>
                    </a:cxn>
                    <a:cxn ang="0">
                      <a:pos x="17" y="31"/>
                    </a:cxn>
                    <a:cxn ang="0">
                      <a:pos x="7" y="52"/>
                    </a:cxn>
                    <a:cxn ang="0">
                      <a:pos x="2" y="61"/>
                    </a:cxn>
                    <a:cxn ang="0">
                      <a:pos x="0" y="64"/>
                    </a:cxn>
                    <a:cxn ang="0">
                      <a:pos x="2" y="65"/>
                    </a:cxn>
                    <a:cxn ang="0">
                      <a:pos x="19" y="31"/>
                    </a:cxn>
                    <a:cxn ang="0">
                      <a:pos x="32" y="0"/>
                    </a:cxn>
                    <a:cxn ang="0">
                      <a:pos x="30" y="0"/>
                    </a:cxn>
                    <a:cxn ang="0">
                      <a:pos x="23" y="18"/>
                    </a:cxn>
                    <a:cxn ang="0">
                      <a:pos x="17" y="31"/>
                    </a:cxn>
                    <a:cxn ang="0">
                      <a:pos x="19" y="31"/>
                    </a:cxn>
                    <a:cxn ang="0">
                      <a:pos x="32" y="0"/>
                    </a:cxn>
                  </a:cxnLst>
                  <a:rect l="0" t="0" r="r" b="b"/>
                  <a:pathLst>
                    <a:path w="32" h="65">
                      <a:moveTo>
                        <a:pt x="19" y="31"/>
                      </a:moveTo>
                      <a:cubicBezTo>
                        <a:pt x="17" y="31"/>
                        <a:pt x="17" y="31"/>
                        <a:pt x="17" y="31"/>
                      </a:cubicBezTo>
                      <a:cubicBezTo>
                        <a:pt x="13" y="40"/>
                        <a:pt x="9" y="47"/>
                        <a:pt x="7" y="52"/>
                      </a:cubicBezTo>
                      <a:cubicBezTo>
                        <a:pt x="5" y="56"/>
                        <a:pt x="3" y="59"/>
                        <a:pt x="2" y="61"/>
                      </a:cubicBezTo>
                      <a:cubicBezTo>
                        <a:pt x="1" y="63"/>
                        <a:pt x="0" y="64"/>
                        <a:pt x="0" y="64"/>
                      </a:cubicBezTo>
                      <a:cubicBezTo>
                        <a:pt x="2" y="65"/>
                        <a:pt x="2" y="65"/>
                        <a:pt x="2" y="65"/>
                      </a:cubicBezTo>
                      <a:cubicBezTo>
                        <a:pt x="2" y="65"/>
                        <a:pt x="9" y="53"/>
                        <a:pt x="19" y="31"/>
                      </a:cubicBezTo>
                      <a:moveTo>
                        <a:pt x="32" y="0"/>
                      </a:moveTo>
                      <a:cubicBezTo>
                        <a:pt x="30" y="0"/>
                        <a:pt x="30" y="0"/>
                        <a:pt x="30" y="0"/>
                      </a:cubicBezTo>
                      <a:cubicBezTo>
                        <a:pt x="28" y="7"/>
                        <a:pt x="25" y="13"/>
                        <a:pt x="23" y="18"/>
                      </a:cubicBezTo>
                      <a:cubicBezTo>
                        <a:pt x="21" y="23"/>
                        <a:pt x="19" y="27"/>
                        <a:pt x="17" y="31"/>
                      </a:cubicBezTo>
                      <a:cubicBezTo>
                        <a:pt x="19" y="31"/>
                        <a:pt x="19" y="31"/>
                        <a:pt x="19" y="31"/>
                      </a:cubicBezTo>
                      <a:cubicBezTo>
                        <a:pt x="23" y="22"/>
                        <a:pt x="28" y="12"/>
                        <a:pt x="3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94" name="Freeform 164"/>
                <p:cNvSpPr>
                  <a:spLocks/>
                </p:cNvSpPr>
                <p:nvPr/>
              </p:nvSpPr>
              <p:spPr bwMode="auto">
                <a:xfrm>
                  <a:off x="-3421" y="2809"/>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95" name="Freeform 165"/>
                <p:cNvSpPr>
                  <a:spLocks/>
                </p:cNvSpPr>
                <p:nvPr/>
              </p:nvSpPr>
              <p:spPr bwMode="auto">
                <a:xfrm>
                  <a:off x="-3558" y="3276"/>
                  <a:ext cx="7" cy="2"/>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0"/>
                        <a:pt x="0" y="1"/>
                        <a:pt x="0" y="1"/>
                      </a:cubicBezTo>
                      <a:cubicBezTo>
                        <a:pt x="2" y="1"/>
                        <a:pt x="2" y="1"/>
                        <a:pt x="2"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96" name="Freeform 166"/>
                <p:cNvSpPr>
                  <a:spLocks/>
                </p:cNvSpPr>
                <p:nvPr/>
              </p:nvSpPr>
              <p:spPr bwMode="auto">
                <a:xfrm>
                  <a:off x="-3589" y="3351"/>
                  <a:ext cx="5" cy="1"/>
                </a:xfrm>
                <a:custGeom>
                  <a:avLst/>
                  <a:gdLst/>
                  <a:ahLst/>
                  <a:cxnLst>
                    <a:cxn ang="0">
                      <a:pos x="2" y="0"/>
                    </a:cxn>
                    <a:cxn ang="0">
                      <a:pos x="0" y="0"/>
                    </a:cxn>
                    <a:cxn ang="0">
                      <a:pos x="0" y="0"/>
                    </a:cxn>
                    <a:cxn ang="0">
                      <a:pos x="2" y="0"/>
                    </a:cxn>
                    <a:cxn ang="0">
                      <a:pos x="2" y="0"/>
                    </a:cxn>
                  </a:cxnLst>
                  <a:rect l="0" t="0" r="r" b="b"/>
                  <a:pathLst>
                    <a:path w="2">
                      <a:moveTo>
                        <a:pt x="2" y="0"/>
                      </a:moveTo>
                      <a:cubicBezTo>
                        <a:pt x="0" y="0"/>
                        <a:pt x="0" y="0"/>
                        <a:pt x="0" y="0"/>
                      </a:cubicBezTo>
                      <a:cubicBezTo>
                        <a:pt x="0" y="0"/>
                        <a:pt x="0" y="0"/>
                        <a:pt x="0" y="0"/>
                      </a:cubicBezTo>
                      <a:cubicBezTo>
                        <a:pt x="2" y="0"/>
                        <a:pt x="2" y="0"/>
                        <a:pt x="2" y="0"/>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97" name="Freeform 167"/>
                <p:cNvSpPr>
                  <a:spLocks/>
                </p:cNvSpPr>
                <p:nvPr/>
              </p:nvSpPr>
              <p:spPr bwMode="auto">
                <a:xfrm>
                  <a:off x="-3400"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98" name="Freeform 168"/>
                <p:cNvSpPr>
                  <a:spLocks/>
                </p:cNvSpPr>
                <p:nvPr/>
              </p:nvSpPr>
              <p:spPr bwMode="auto">
                <a:xfrm>
                  <a:off x="-3395"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99" name="Freeform 169"/>
                <p:cNvSpPr>
                  <a:spLocks/>
                </p:cNvSpPr>
                <p:nvPr/>
              </p:nvSpPr>
              <p:spPr bwMode="auto">
                <a:xfrm>
                  <a:off x="-3201" y="1986"/>
                  <a:ext cx="3" cy="270"/>
                </a:xfrm>
                <a:custGeom>
                  <a:avLst/>
                  <a:gdLst/>
                  <a:ahLst/>
                  <a:cxnLst>
                    <a:cxn ang="0">
                      <a:pos x="3" y="0"/>
                    </a:cxn>
                    <a:cxn ang="0">
                      <a:pos x="0" y="0"/>
                    </a:cxn>
                    <a:cxn ang="0">
                      <a:pos x="0" y="270"/>
                    </a:cxn>
                    <a:cxn ang="0">
                      <a:pos x="3" y="270"/>
                    </a:cxn>
                    <a:cxn ang="0">
                      <a:pos x="3" y="240"/>
                    </a:cxn>
                    <a:cxn ang="0">
                      <a:pos x="0" y="240"/>
                    </a:cxn>
                    <a:cxn ang="0">
                      <a:pos x="0" y="237"/>
                    </a:cxn>
                    <a:cxn ang="0">
                      <a:pos x="3" y="237"/>
                    </a:cxn>
                    <a:cxn ang="0">
                      <a:pos x="3" y="0"/>
                    </a:cxn>
                    <a:cxn ang="0">
                      <a:pos x="3" y="0"/>
                    </a:cxn>
                  </a:cxnLst>
                  <a:rect l="0" t="0" r="r" b="b"/>
                  <a:pathLst>
                    <a:path w="3" h="270">
                      <a:moveTo>
                        <a:pt x="3" y="0"/>
                      </a:moveTo>
                      <a:lnTo>
                        <a:pt x="0" y="0"/>
                      </a:lnTo>
                      <a:lnTo>
                        <a:pt x="0" y="270"/>
                      </a:lnTo>
                      <a:lnTo>
                        <a:pt x="3" y="270"/>
                      </a:lnTo>
                      <a:lnTo>
                        <a:pt x="3" y="240"/>
                      </a:lnTo>
                      <a:lnTo>
                        <a:pt x="0" y="240"/>
                      </a:lnTo>
                      <a:lnTo>
                        <a:pt x="0" y="237"/>
                      </a:lnTo>
                      <a:lnTo>
                        <a:pt x="3" y="237"/>
                      </a:lnTo>
                      <a:lnTo>
                        <a:pt x="3" y="0"/>
                      </a:lnTo>
                      <a:lnTo>
                        <a:pt x="3"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00" name="Freeform 170"/>
                <p:cNvSpPr>
                  <a:spLocks/>
                </p:cNvSpPr>
                <p:nvPr/>
              </p:nvSpPr>
              <p:spPr bwMode="auto">
                <a:xfrm>
                  <a:off x="-3201" y="2223"/>
                  <a:ext cx="3" cy="3"/>
                </a:xfrm>
                <a:custGeom>
                  <a:avLst/>
                  <a:gdLst/>
                  <a:ahLst/>
                  <a:cxnLst>
                    <a:cxn ang="0">
                      <a:pos x="3" y="0"/>
                    </a:cxn>
                    <a:cxn ang="0">
                      <a:pos x="0" y="0"/>
                    </a:cxn>
                    <a:cxn ang="0">
                      <a:pos x="0" y="3"/>
                    </a:cxn>
                    <a:cxn ang="0">
                      <a:pos x="3" y="3"/>
                    </a:cxn>
                    <a:cxn ang="0">
                      <a:pos x="3" y="0"/>
                    </a:cxn>
                    <a:cxn ang="0">
                      <a:pos x="3" y="0"/>
                    </a:cxn>
                  </a:cxnLst>
                  <a:rect l="0" t="0" r="r" b="b"/>
                  <a:pathLst>
                    <a:path w="3" h="3">
                      <a:moveTo>
                        <a:pt x="3" y="0"/>
                      </a:moveTo>
                      <a:lnTo>
                        <a:pt x="0" y="0"/>
                      </a:lnTo>
                      <a:lnTo>
                        <a:pt x="0" y="3"/>
                      </a:lnTo>
                      <a:lnTo>
                        <a:pt x="3" y="3"/>
                      </a:lnTo>
                      <a:lnTo>
                        <a:pt x="3" y="0"/>
                      </a:lnTo>
                      <a:lnTo>
                        <a:pt x="3"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01" name="Freeform 171"/>
                <p:cNvSpPr>
                  <a:spLocks noEditPoints="1"/>
                </p:cNvSpPr>
                <p:nvPr/>
              </p:nvSpPr>
              <p:spPr bwMode="auto">
                <a:xfrm>
                  <a:off x="-3203" y="1524"/>
                  <a:ext cx="7" cy="998"/>
                </a:xfrm>
                <a:custGeom>
                  <a:avLst/>
                  <a:gdLst/>
                  <a:ahLst/>
                  <a:cxnLst>
                    <a:cxn ang="0">
                      <a:pos x="7" y="977"/>
                    </a:cxn>
                    <a:cxn ang="0">
                      <a:pos x="5" y="977"/>
                    </a:cxn>
                    <a:cxn ang="0">
                      <a:pos x="5" y="998"/>
                    </a:cxn>
                    <a:cxn ang="0">
                      <a:pos x="7" y="998"/>
                    </a:cxn>
                    <a:cxn ang="0">
                      <a:pos x="7" y="977"/>
                    </a:cxn>
                    <a:cxn ang="0">
                      <a:pos x="7" y="977"/>
                    </a:cxn>
                    <a:cxn ang="0">
                      <a:pos x="5" y="735"/>
                    </a:cxn>
                    <a:cxn ang="0">
                      <a:pos x="2" y="735"/>
                    </a:cxn>
                    <a:cxn ang="0">
                      <a:pos x="5" y="974"/>
                    </a:cxn>
                    <a:cxn ang="0">
                      <a:pos x="7" y="974"/>
                    </a:cxn>
                    <a:cxn ang="0">
                      <a:pos x="5" y="735"/>
                    </a:cxn>
                    <a:cxn ang="0">
                      <a:pos x="5" y="735"/>
                    </a:cxn>
                    <a:cxn ang="0">
                      <a:pos x="2" y="232"/>
                    </a:cxn>
                    <a:cxn ang="0">
                      <a:pos x="0" y="232"/>
                    </a:cxn>
                    <a:cxn ang="0">
                      <a:pos x="2" y="460"/>
                    </a:cxn>
                    <a:cxn ang="0">
                      <a:pos x="2" y="460"/>
                    </a:cxn>
                    <a:cxn ang="0">
                      <a:pos x="2" y="232"/>
                    </a:cxn>
                    <a:cxn ang="0">
                      <a:pos x="2" y="232"/>
                    </a:cxn>
                    <a:cxn ang="0">
                      <a:pos x="2" y="0"/>
                    </a:cxn>
                    <a:cxn ang="0">
                      <a:pos x="0" y="0"/>
                    </a:cxn>
                    <a:cxn ang="0">
                      <a:pos x="0" y="230"/>
                    </a:cxn>
                    <a:cxn ang="0">
                      <a:pos x="2" y="230"/>
                    </a:cxn>
                    <a:cxn ang="0">
                      <a:pos x="2" y="0"/>
                    </a:cxn>
                    <a:cxn ang="0">
                      <a:pos x="2" y="0"/>
                    </a:cxn>
                  </a:cxnLst>
                  <a:rect l="0" t="0" r="r" b="b"/>
                  <a:pathLst>
                    <a:path w="7" h="998">
                      <a:moveTo>
                        <a:pt x="7" y="977"/>
                      </a:moveTo>
                      <a:lnTo>
                        <a:pt x="5" y="977"/>
                      </a:lnTo>
                      <a:lnTo>
                        <a:pt x="5" y="998"/>
                      </a:lnTo>
                      <a:lnTo>
                        <a:pt x="7" y="998"/>
                      </a:lnTo>
                      <a:lnTo>
                        <a:pt x="7" y="977"/>
                      </a:lnTo>
                      <a:lnTo>
                        <a:pt x="7" y="977"/>
                      </a:lnTo>
                      <a:close/>
                      <a:moveTo>
                        <a:pt x="5" y="735"/>
                      </a:moveTo>
                      <a:lnTo>
                        <a:pt x="2" y="735"/>
                      </a:lnTo>
                      <a:lnTo>
                        <a:pt x="5" y="974"/>
                      </a:lnTo>
                      <a:lnTo>
                        <a:pt x="7" y="974"/>
                      </a:lnTo>
                      <a:lnTo>
                        <a:pt x="5" y="735"/>
                      </a:lnTo>
                      <a:lnTo>
                        <a:pt x="5" y="735"/>
                      </a:lnTo>
                      <a:close/>
                      <a:moveTo>
                        <a:pt x="2" y="232"/>
                      </a:moveTo>
                      <a:lnTo>
                        <a:pt x="0" y="232"/>
                      </a:lnTo>
                      <a:lnTo>
                        <a:pt x="2" y="460"/>
                      </a:lnTo>
                      <a:lnTo>
                        <a:pt x="2" y="460"/>
                      </a:lnTo>
                      <a:lnTo>
                        <a:pt x="2" y="232"/>
                      </a:lnTo>
                      <a:lnTo>
                        <a:pt x="2" y="232"/>
                      </a:lnTo>
                      <a:close/>
                      <a:moveTo>
                        <a:pt x="2" y="0"/>
                      </a:moveTo>
                      <a:lnTo>
                        <a:pt x="0" y="0"/>
                      </a:lnTo>
                      <a:lnTo>
                        <a:pt x="0" y="230"/>
                      </a:lnTo>
                      <a:lnTo>
                        <a:pt x="2" y="230"/>
                      </a:lnTo>
                      <a:lnTo>
                        <a:pt x="2" y="0"/>
                      </a:lnTo>
                      <a:lnTo>
                        <a:pt x="2"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02" name="Freeform 172"/>
                <p:cNvSpPr>
                  <a:spLocks/>
                </p:cNvSpPr>
                <p:nvPr/>
              </p:nvSpPr>
              <p:spPr bwMode="auto">
                <a:xfrm>
                  <a:off x="-3203" y="1754"/>
                  <a:ext cx="2" cy="2"/>
                </a:xfrm>
                <a:custGeom>
                  <a:avLst/>
                  <a:gdLst/>
                  <a:ahLst/>
                  <a:cxnLst>
                    <a:cxn ang="0">
                      <a:pos x="2" y="0"/>
                    </a:cxn>
                    <a:cxn ang="0">
                      <a:pos x="0" y="0"/>
                    </a:cxn>
                    <a:cxn ang="0">
                      <a:pos x="0" y="2"/>
                    </a:cxn>
                    <a:cxn ang="0">
                      <a:pos x="2" y="2"/>
                    </a:cxn>
                    <a:cxn ang="0">
                      <a:pos x="2" y="0"/>
                    </a:cxn>
                    <a:cxn ang="0">
                      <a:pos x="2" y="0"/>
                    </a:cxn>
                  </a:cxnLst>
                  <a:rect l="0" t="0" r="r" b="b"/>
                  <a:pathLst>
                    <a:path w="2" h="2">
                      <a:moveTo>
                        <a:pt x="2" y="0"/>
                      </a:moveTo>
                      <a:lnTo>
                        <a:pt x="0" y="0"/>
                      </a:lnTo>
                      <a:lnTo>
                        <a:pt x="0" y="2"/>
                      </a:lnTo>
                      <a:lnTo>
                        <a:pt x="2" y="2"/>
                      </a:lnTo>
                      <a:lnTo>
                        <a:pt x="2" y="0"/>
                      </a:lnTo>
                      <a:lnTo>
                        <a:pt x="2"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03" name="Freeform 173"/>
                <p:cNvSpPr>
                  <a:spLocks/>
                </p:cNvSpPr>
                <p:nvPr/>
              </p:nvSpPr>
              <p:spPr bwMode="auto">
                <a:xfrm>
                  <a:off x="-3198" y="2498"/>
                  <a:ext cx="2" cy="3"/>
                </a:xfrm>
                <a:custGeom>
                  <a:avLst/>
                  <a:gdLst/>
                  <a:ahLst/>
                  <a:cxnLst>
                    <a:cxn ang="0">
                      <a:pos x="2" y="0"/>
                    </a:cxn>
                    <a:cxn ang="0">
                      <a:pos x="0" y="0"/>
                    </a:cxn>
                    <a:cxn ang="0">
                      <a:pos x="0" y="3"/>
                    </a:cxn>
                    <a:cxn ang="0">
                      <a:pos x="2" y="3"/>
                    </a:cxn>
                    <a:cxn ang="0">
                      <a:pos x="2" y="0"/>
                    </a:cxn>
                    <a:cxn ang="0">
                      <a:pos x="2" y="0"/>
                    </a:cxn>
                  </a:cxnLst>
                  <a:rect l="0" t="0" r="r" b="b"/>
                  <a:pathLst>
                    <a:path w="2" h="3">
                      <a:moveTo>
                        <a:pt x="2" y="0"/>
                      </a:moveTo>
                      <a:lnTo>
                        <a:pt x="0" y="0"/>
                      </a:lnTo>
                      <a:lnTo>
                        <a:pt x="0" y="3"/>
                      </a:lnTo>
                      <a:lnTo>
                        <a:pt x="2" y="3"/>
                      </a:lnTo>
                      <a:lnTo>
                        <a:pt x="2" y="0"/>
                      </a:lnTo>
                      <a:lnTo>
                        <a:pt x="2"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04" name="Freeform 174"/>
                <p:cNvSpPr>
                  <a:spLocks/>
                </p:cNvSpPr>
                <p:nvPr/>
              </p:nvSpPr>
              <p:spPr bwMode="auto">
                <a:xfrm>
                  <a:off x="-3201" y="2256"/>
                  <a:ext cx="3" cy="3"/>
                </a:xfrm>
                <a:custGeom>
                  <a:avLst/>
                  <a:gdLst/>
                  <a:ahLst/>
                  <a:cxnLst>
                    <a:cxn ang="0">
                      <a:pos x="3" y="0"/>
                    </a:cxn>
                    <a:cxn ang="0">
                      <a:pos x="0" y="0"/>
                    </a:cxn>
                    <a:cxn ang="0">
                      <a:pos x="0" y="3"/>
                    </a:cxn>
                    <a:cxn ang="0">
                      <a:pos x="3" y="3"/>
                    </a:cxn>
                    <a:cxn ang="0">
                      <a:pos x="3" y="0"/>
                    </a:cxn>
                    <a:cxn ang="0">
                      <a:pos x="3" y="0"/>
                    </a:cxn>
                  </a:cxnLst>
                  <a:rect l="0" t="0" r="r" b="b"/>
                  <a:pathLst>
                    <a:path w="3" h="3">
                      <a:moveTo>
                        <a:pt x="3" y="0"/>
                      </a:moveTo>
                      <a:lnTo>
                        <a:pt x="0" y="0"/>
                      </a:lnTo>
                      <a:lnTo>
                        <a:pt x="0" y="3"/>
                      </a:lnTo>
                      <a:lnTo>
                        <a:pt x="3" y="3"/>
                      </a:lnTo>
                      <a:lnTo>
                        <a:pt x="3" y="0"/>
                      </a:lnTo>
                      <a:lnTo>
                        <a:pt x="3"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05" name="Freeform 175"/>
                <p:cNvSpPr>
                  <a:spLocks noEditPoints="1"/>
                </p:cNvSpPr>
                <p:nvPr/>
              </p:nvSpPr>
              <p:spPr bwMode="auto">
                <a:xfrm>
                  <a:off x="-3161" y="1524"/>
                  <a:ext cx="152" cy="732"/>
                </a:xfrm>
                <a:custGeom>
                  <a:avLst/>
                  <a:gdLst/>
                  <a:ahLst/>
                  <a:cxnLst>
                    <a:cxn ang="0">
                      <a:pos x="50" y="195"/>
                    </a:cxn>
                    <a:cxn ang="0">
                      <a:pos x="48" y="195"/>
                    </a:cxn>
                    <a:cxn ang="0">
                      <a:pos x="62" y="309"/>
                    </a:cxn>
                    <a:cxn ang="0">
                      <a:pos x="64" y="309"/>
                    </a:cxn>
                    <a:cxn ang="0">
                      <a:pos x="50" y="195"/>
                    </a:cxn>
                    <a:cxn ang="0">
                      <a:pos x="29" y="98"/>
                    </a:cxn>
                    <a:cxn ang="0">
                      <a:pos x="27" y="98"/>
                    </a:cxn>
                    <a:cxn ang="0">
                      <a:pos x="48" y="194"/>
                    </a:cxn>
                    <a:cxn ang="0">
                      <a:pos x="50" y="194"/>
                    </a:cxn>
                    <a:cxn ang="0">
                      <a:pos x="29" y="98"/>
                    </a:cxn>
                    <a:cxn ang="0">
                      <a:pos x="2" y="0"/>
                    </a:cxn>
                    <a:cxn ang="0">
                      <a:pos x="0" y="0"/>
                    </a:cxn>
                    <a:cxn ang="0">
                      <a:pos x="2" y="9"/>
                    </a:cxn>
                    <a:cxn ang="0">
                      <a:pos x="19" y="66"/>
                    </a:cxn>
                    <a:cxn ang="0">
                      <a:pos x="21" y="66"/>
                    </a:cxn>
                    <a:cxn ang="0">
                      <a:pos x="21" y="67"/>
                    </a:cxn>
                    <a:cxn ang="0">
                      <a:pos x="19" y="67"/>
                    </a:cxn>
                    <a:cxn ang="0">
                      <a:pos x="27" y="97"/>
                    </a:cxn>
                    <a:cxn ang="0">
                      <a:pos x="29" y="97"/>
                    </a:cxn>
                    <a:cxn ang="0">
                      <a:pos x="2" y="0"/>
                    </a:cxn>
                  </a:cxnLst>
                  <a:rect l="0" t="0" r="r" b="b"/>
                  <a:pathLst>
                    <a:path w="64" h="309">
                      <a:moveTo>
                        <a:pt x="50" y="195"/>
                      </a:moveTo>
                      <a:cubicBezTo>
                        <a:pt x="48" y="195"/>
                        <a:pt x="48" y="195"/>
                        <a:pt x="48" y="195"/>
                      </a:cubicBezTo>
                      <a:cubicBezTo>
                        <a:pt x="55" y="233"/>
                        <a:pt x="61" y="273"/>
                        <a:pt x="62" y="309"/>
                      </a:cubicBezTo>
                      <a:cubicBezTo>
                        <a:pt x="64" y="309"/>
                        <a:pt x="64" y="309"/>
                        <a:pt x="64" y="309"/>
                      </a:cubicBezTo>
                      <a:cubicBezTo>
                        <a:pt x="63" y="273"/>
                        <a:pt x="57" y="233"/>
                        <a:pt x="50" y="195"/>
                      </a:cubicBezTo>
                      <a:moveTo>
                        <a:pt x="29" y="98"/>
                      </a:moveTo>
                      <a:cubicBezTo>
                        <a:pt x="27" y="98"/>
                        <a:pt x="27" y="98"/>
                        <a:pt x="27" y="98"/>
                      </a:cubicBezTo>
                      <a:cubicBezTo>
                        <a:pt x="34" y="127"/>
                        <a:pt x="42" y="160"/>
                        <a:pt x="48" y="194"/>
                      </a:cubicBezTo>
                      <a:cubicBezTo>
                        <a:pt x="50" y="194"/>
                        <a:pt x="50" y="194"/>
                        <a:pt x="50" y="194"/>
                      </a:cubicBezTo>
                      <a:cubicBezTo>
                        <a:pt x="44" y="160"/>
                        <a:pt x="36" y="127"/>
                        <a:pt x="29" y="98"/>
                      </a:cubicBezTo>
                      <a:moveTo>
                        <a:pt x="2" y="0"/>
                      </a:moveTo>
                      <a:cubicBezTo>
                        <a:pt x="0" y="0"/>
                        <a:pt x="0" y="0"/>
                        <a:pt x="0" y="0"/>
                      </a:cubicBezTo>
                      <a:cubicBezTo>
                        <a:pt x="0" y="0"/>
                        <a:pt x="1" y="3"/>
                        <a:pt x="2" y="9"/>
                      </a:cubicBezTo>
                      <a:cubicBezTo>
                        <a:pt x="5" y="19"/>
                        <a:pt x="12" y="40"/>
                        <a:pt x="19" y="66"/>
                      </a:cubicBezTo>
                      <a:cubicBezTo>
                        <a:pt x="21" y="66"/>
                        <a:pt x="21" y="66"/>
                        <a:pt x="21" y="66"/>
                      </a:cubicBezTo>
                      <a:cubicBezTo>
                        <a:pt x="21" y="67"/>
                        <a:pt x="21" y="67"/>
                        <a:pt x="21" y="67"/>
                      </a:cubicBezTo>
                      <a:cubicBezTo>
                        <a:pt x="19" y="67"/>
                        <a:pt x="19" y="67"/>
                        <a:pt x="19" y="67"/>
                      </a:cubicBezTo>
                      <a:cubicBezTo>
                        <a:pt x="21" y="77"/>
                        <a:pt x="24" y="87"/>
                        <a:pt x="27" y="97"/>
                      </a:cubicBezTo>
                      <a:cubicBezTo>
                        <a:pt x="29" y="97"/>
                        <a:pt x="29" y="97"/>
                        <a:pt x="29" y="97"/>
                      </a:cubicBezTo>
                      <a:cubicBezTo>
                        <a:pt x="15" y="41"/>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06" name="Freeform 176"/>
                <p:cNvSpPr>
                  <a:spLocks/>
                </p:cNvSpPr>
                <p:nvPr/>
              </p:nvSpPr>
              <p:spPr bwMode="auto">
                <a:xfrm>
                  <a:off x="-3097" y="1754"/>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07" name="Freeform 177"/>
                <p:cNvSpPr>
                  <a:spLocks/>
                </p:cNvSpPr>
                <p:nvPr/>
              </p:nvSpPr>
              <p:spPr bwMode="auto">
                <a:xfrm>
                  <a:off x="-3116" y="1681"/>
                  <a:ext cx="5" cy="2"/>
                </a:xfrm>
                <a:custGeom>
                  <a:avLst/>
                  <a:gdLst/>
                  <a:ahLst/>
                  <a:cxnLst>
                    <a:cxn ang="0">
                      <a:pos x="0" y="0"/>
                    </a:cxn>
                    <a:cxn ang="0">
                      <a:pos x="0" y="1"/>
                    </a:cxn>
                    <a:cxn ang="0">
                      <a:pos x="2" y="1"/>
                    </a:cxn>
                    <a:cxn ang="0">
                      <a:pos x="2" y="0"/>
                    </a:cxn>
                  </a:cxnLst>
                  <a:rect l="0" t="0" r="r" b="b"/>
                  <a:pathLst>
                    <a:path w="2" h="1">
                      <a:moveTo>
                        <a:pt x="0" y="0"/>
                      </a:move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08" name="Line 178"/>
                <p:cNvSpPr>
                  <a:spLocks noChangeShapeType="1"/>
                </p:cNvSpPr>
                <p:nvPr/>
              </p:nvSpPr>
              <p:spPr bwMode="auto">
                <a:xfrm>
                  <a:off x="-3111" y="1681"/>
                  <a:ext cx="1" cy="1"/>
                </a:xfrm>
                <a:prstGeom prst="line">
                  <a:avLst/>
                </a:prstGeom>
                <a:no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09" name="Line 179"/>
                <p:cNvSpPr>
                  <a:spLocks noChangeShapeType="1"/>
                </p:cNvSpPr>
                <p:nvPr/>
              </p:nvSpPr>
              <p:spPr bwMode="auto">
                <a:xfrm>
                  <a:off x="-3111" y="1681"/>
                  <a:ext cx="1" cy="1"/>
                </a:xfrm>
                <a:prstGeom prst="line">
                  <a:avLst/>
                </a:prstGeom>
                <a:no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0" name="Freeform 180"/>
                <p:cNvSpPr>
                  <a:spLocks noEditPoints="1"/>
                </p:cNvSpPr>
                <p:nvPr/>
              </p:nvSpPr>
              <p:spPr bwMode="auto">
                <a:xfrm>
                  <a:off x="-3014" y="2259"/>
                  <a:ext cx="92" cy="1017"/>
                </a:xfrm>
                <a:custGeom>
                  <a:avLst/>
                  <a:gdLst/>
                  <a:ahLst/>
                  <a:cxnLst>
                    <a:cxn ang="0">
                      <a:pos x="26" y="343"/>
                    </a:cxn>
                    <a:cxn ang="0">
                      <a:pos x="24" y="343"/>
                    </a:cxn>
                    <a:cxn ang="0">
                      <a:pos x="37" y="429"/>
                    </a:cxn>
                    <a:cxn ang="0">
                      <a:pos x="39" y="429"/>
                    </a:cxn>
                    <a:cxn ang="0">
                      <a:pos x="30" y="378"/>
                    </a:cxn>
                    <a:cxn ang="0">
                      <a:pos x="26" y="345"/>
                    </a:cxn>
                    <a:cxn ang="0">
                      <a:pos x="26" y="343"/>
                    </a:cxn>
                    <a:cxn ang="0">
                      <a:pos x="13" y="255"/>
                    </a:cxn>
                    <a:cxn ang="0">
                      <a:pos x="11" y="255"/>
                    </a:cxn>
                    <a:cxn ang="0">
                      <a:pos x="23" y="333"/>
                    </a:cxn>
                    <a:cxn ang="0">
                      <a:pos x="23" y="333"/>
                    </a:cxn>
                    <a:cxn ang="0">
                      <a:pos x="24" y="342"/>
                    </a:cxn>
                    <a:cxn ang="0">
                      <a:pos x="26" y="342"/>
                    </a:cxn>
                    <a:cxn ang="0">
                      <a:pos x="25" y="333"/>
                    </a:cxn>
                    <a:cxn ang="0">
                      <a:pos x="25" y="333"/>
                    </a:cxn>
                    <a:cxn ang="0">
                      <a:pos x="25" y="333"/>
                    </a:cxn>
                    <a:cxn ang="0">
                      <a:pos x="13" y="255"/>
                    </a:cxn>
                    <a:cxn ang="0">
                      <a:pos x="10" y="233"/>
                    </a:cxn>
                    <a:cxn ang="0">
                      <a:pos x="8" y="233"/>
                    </a:cxn>
                    <a:cxn ang="0">
                      <a:pos x="11" y="254"/>
                    </a:cxn>
                    <a:cxn ang="0">
                      <a:pos x="13" y="254"/>
                    </a:cxn>
                    <a:cxn ang="0">
                      <a:pos x="10" y="233"/>
                    </a:cxn>
                    <a:cxn ang="0">
                      <a:pos x="4" y="102"/>
                    </a:cxn>
                    <a:cxn ang="0">
                      <a:pos x="2" y="102"/>
                    </a:cxn>
                    <a:cxn ang="0">
                      <a:pos x="2" y="113"/>
                    </a:cxn>
                    <a:cxn ang="0">
                      <a:pos x="2" y="132"/>
                    </a:cxn>
                    <a:cxn ang="0">
                      <a:pos x="8" y="232"/>
                    </a:cxn>
                    <a:cxn ang="0">
                      <a:pos x="10" y="232"/>
                    </a:cxn>
                    <a:cxn ang="0">
                      <a:pos x="4" y="132"/>
                    </a:cxn>
                    <a:cxn ang="0">
                      <a:pos x="4" y="118"/>
                    </a:cxn>
                    <a:cxn ang="0">
                      <a:pos x="4" y="113"/>
                    </a:cxn>
                    <a:cxn ang="0">
                      <a:pos x="4" y="113"/>
                    </a:cxn>
                    <a:cxn ang="0">
                      <a:pos x="4" y="113"/>
                    </a:cxn>
                    <a:cxn ang="0">
                      <a:pos x="4" y="102"/>
                    </a:cxn>
                    <a:cxn ang="0">
                      <a:pos x="2" y="0"/>
                    </a:cxn>
                    <a:cxn ang="0">
                      <a:pos x="0" y="0"/>
                    </a:cxn>
                    <a:cxn ang="0">
                      <a:pos x="0" y="5"/>
                    </a:cxn>
                    <a:cxn ang="0">
                      <a:pos x="0" y="5"/>
                    </a:cxn>
                    <a:cxn ang="0">
                      <a:pos x="0" y="5"/>
                    </a:cxn>
                    <a:cxn ang="0">
                      <a:pos x="0" y="5"/>
                    </a:cxn>
                    <a:cxn ang="0">
                      <a:pos x="2" y="101"/>
                    </a:cxn>
                    <a:cxn ang="0">
                      <a:pos x="4" y="101"/>
                    </a:cxn>
                    <a:cxn ang="0">
                      <a:pos x="2" y="5"/>
                    </a:cxn>
                    <a:cxn ang="0">
                      <a:pos x="2" y="5"/>
                    </a:cxn>
                    <a:cxn ang="0">
                      <a:pos x="2" y="0"/>
                    </a:cxn>
                  </a:cxnLst>
                  <a:rect l="0" t="0" r="r" b="b"/>
                  <a:pathLst>
                    <a:path w="39" h="429">
                      <a:moveTo>
                        <a:pt x="26" y="343"/>
                      </a:moveTo>
                      <a:cubicBezTo>
                        <a:pt x="24" y="343"/>
                        <a:pt x="24" y="343"/>
                        <a:pt x="24" y="343"/>
                      </a:cubicBezTo>
                      <a:cubicBezTo>
                        <a:pt x="26" y="358"/>
                        <a:pt x="29" y="390"/>
                        <a:pt x="37" y="429"/>
                      </a:cubicBezTo>
                      <a:cubicBezTo>
                        <a:pt x="39" y="429"/>
                        <a:pt x="39" y="429"/>
                        <a:pt x="39" y="429"/>
                      </a:cubicBezTo>
                      <a:cubicBezTo>
                        <a:pt x="35" y="410"/>
                        <a:pt x="32" y="393"/>
                        <a:pt x="30" y="378"/>
                      </a:cubicBezTo>
                      <a:cubicBezTo>
                        <a:pt x="28" y="364"/>
                        <a:pt x="27" y="353"/>
                        <a:pt x="26" y="345"/>
                      </a:cubicBezTo>
                      <a:cubicBezTo>
                        <a:pt x="26" y="344"/>
                        <a:pt x="26" y="344"/>
                        <a:pt x="26" y="343"/>
                      </a:cubicBezTo>
                      <a:moveTo>
                        <a:pt x="13" y="255"/>
                      </a:moveTo>
                      <a:cubicBezTo>
                        <a:pt x="11" y="255"/>
                        <a:pt x="11" y="255"/>
                        <a:pt x="11" y="255"/>
                      </a:cubicBezTo>
                      <a:cubicBezTo>
                        <a:pt x="14" y="279"/>
                        <a:pt x="18" y="305"/>
                        <a:pt x="23" y="333"/>
                      </a:cubicBezTo>
                      <a:cubicBezTo>
                        <a:pt x="23" y="333"/>
                        <a:pt x="23" y="333"/>
                        <a:pt x="23" y="333"/>
                      </a:cubicBezTo>
                      <a:cubicBezTo>
                        <a:pt x="23" y="334"/>
                        <a:pt x="24" y="337"/>
                        <a:pt x="24" y="342"/>
                      </a:cubicBezTo>
                      <a:cubicBezTo>
                        <a:pt x="26" y="342"/>
                        <a:pt x="26" y="342"/>
                        <a:pt x="26" y="342"/>
                      </a:cubicBezTo>
                      <a:cubicBezTo>
                        <a:pt x="25" y="336"/>
                        <a:pt x="25" y="333"/>
                        <a:pt x="25" y="333"/>
                      </a:cubicBezTo>
                      <a:cubicBezTo>
                        <a:pt x="25" y="333"/>
                        <a:pt x="25" y="333"/>
                        <a:pt x="25" y="333"/>
                      </a:cubicBezTo>
                      <a:cubicBezTo>
                        <a:pt x="25" y="333"/>
                        <a:pt x="25" y="333"/>
                        <a:pt x="25" y="333"/>
                      </a:cubicBezTo>
                      <a:cubicBezTo>
                        <a:pt x="20" y="305"/>
                        <a:pt x="16" y="279"/>
                        <a:pt x="13" y="255"/>
                      </a:cubicBezTo>
                      <a:moveTo>
                        <a:pt x="10" y="233"/>
                      </a:moveTo>
                      <a:cubicBezTo>
                        <a:pt x="8" y="233"/>
                        <a:pt x="8" y="233"/>
                        <a:pt x="8" y="233"/>
                      </a:cubicBezTo>
                      <a:cubicBezTo>
                        <a:pt x="9" y="240"/>
                        <a:pt x="10" y="247"/>
                        <a:pt x="11" y="254"/>
                      </a:cubicBezTo>
                      <a:cubicBezTo>
                        <a:pt x="13" y="254"/>
                        <a:pt x="13" y="254"/>
                        <a:pt x="13" y="254"/>
                      </a:cubicBezTo>
                      <a:cubicBezTo>
                        <a:pt x="12" y="247"/>
                        <a:pt x="11" y="240"/>
                        <a:pt x="10" y="233"/>
                      </a:cubicBezTo>
                      <a:moveTo>
                        <a:pt x="4" y="102"/>
                      </a:moveTo>
                      <a:cubicBezTo>
                        <a:pt x="2" y="102"/>
                        <a:pt x="2" y="102"/>
                        <a:pt x="2" y="102"/>
                      </a:cubicBezTo>
                      <a:cubicBezTo>
                        <a:pt x="2" y="105"/>
                        <a:pt x="2" y="109"/>
                        <a:pt x="2" y="113"/>
                      </a:cubicBezTo>
                      <a:cubicBezTo>
                        <a:pt x="2" y="113"/>
                        <a:pt x="2" y="120"/>
                        <a:pt x="2" y="132"/>
                      </a:cubicBezTo>
                      <a:cubicBezTo>
                        <a:pt x="2" y="152"/>
                        <a:pt x="3" y="186"/>
                        <a:pt x="8" y="232"/>
                      </a:cubicBezTo>
                      <a:cubicBezTo>
                        <a:pt x="10" y="232"/>
                        <a:pt x="10" y="232"/>
                        <a:pt x="10" y="232"/>
                      </a:cubicBezTo>
                      <a:cubicBezTo>
                        <a:pt x="5" y="186"/>
                        <a:pt x="4" y="152"/>
                        <a:pt x="4" y="132"/>
                      </a:cubicBezTo>
                      <a:cubicBezTo>
                        <a:pt x="4" y="126"/>
                        <a:pt x="4" y="121"/>
                        <a:pt x="4" y="118"/>
                      </a:cubicBezTo>
                      <a:cubicBezTo>
                        <a:pt x="4" y="115"/>
                        <a:pt x="4" y="113"/>
                        <a:pt x="4" y="113"/>
                      </a:cubicBezTo>
                      <a:cubicBezTo>
                        <a:pt x="4" y="113"/>
                        <a:pt x="4" y="113"/>
                        <a:pt x="4" y="113"/>
                      </a:cubicBezTo>
                      <a:cubicBezTo>
                        <a:pt x="4" y="113"/>
                        <a:pt x="4" y="113"/>
                        <a:pt x="4" y="113"/>
                      </a:cubicBezTo>
                      <a:cubicBezTo>
                        <a:pt x="4" y="109"/>
                        <a:pt x="4" y="106"/>
                        <a:pt x="4" y="102"/>
                      </a:cubicBezTo>
                      <a:moveTo>
                        <a:pt x="2" y="0"/>
                      </a:moveTo>
                      <a:cubicBezTo>
                        <a:pt x="0" y="0"/>
                        <a:pt x="0" y="0"/>
                        <a:pt x="0" y="0"/>
                      </a:cubicBezTo>
                      <a:cubicBezTo>
                        <a:pt x="0" y="1"/>
                        <a:pt x="0" y="3"/>
                        <a:pt x="0" y="5"/>
                      </a:cubicBezTo>
                      <a:cubicBezTo>
                        <a:pt x="0" y="5"/>
                        <a:pt x="0" y="5"/>
                        <a:pt x="0" y="5"/>
                      </a:cubicBezTo>
                      <a:cubicBezTo>
                        <a:pt x="0" y="5"/>
                        <a:pt x="0" y="5"/>
                        <a:pt x="0" y="5"/>
                      </a:cubicBezTo>
                      <a:cubicBezTo>
                        <a:pt x="0" y="5"/>
                        <a:pt x="0" y="5"/>
                        <a:pt x="0" y="5"/>
                      </a:cubicBezTo>
                      <a:cubicBezTo>
                        <a:pt x="0" y="6"/>
                        <a:pt x="1" y="19"/>
                        <a:pt x="2" y="101"/>
                      </a:cubicBezTo>
                      <a:cubicBezTo>
                        <a:pt x="4" y="101"/>
                        <a:pt x="4" y="101"/>
                        <a:pt x="4" y="101"/>
                      </a:cubicBezTo>
                      <a:cubicBezTo>
                        <a:pt x="3" y="13"/>
                        <a:pt x="2" y="5"/>
                        <a:pt x="2" y="5"/>
                      </a:cubicBezTo>
                      <a:cubicBezTo>
                        <a:pt x="2" y="5"/>
                        <a:pt x="2" y="5"/>
                        <a:pt x="2" y="5"/>
                      </a:cubicBezTo>
                      <a:cubicBezTo>
                        <a:pt x="2" y="3"/>
                        <a:pt x="2" y="1"/>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1" name="Freeform 181"/>
                <p:cNvSpPr>
                  <a:spLocks/>
                </p:cNvSpPr>
                <p:nvPr/>
              </p:nvSpPr>
              <p:spPr bwMode="auto">
                <a:xfrm>
                  <a:off x="-2957" y="3069"/>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2" name="Freeform 182"/>
                <p:cNvSpPr>
                  <a:spLocks/>
                </p:cNvSpPr>
                <p:nvPr/>
              </p:nvSpPr>
              <p:spPr bwMode="auto">
                <a:xfrm>
                  <a:off x="-2988" y="2861"/>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3" name="Freeform 183"/>
                <p:cNvSpPr>
                  <a:spLocks/>
                </p:cNvSpPr>
                <p:nvPr/>
              </p:nvSpPr>
              <p:spPr bwMode="auto">
                <a:xfrm>
                  <a:off x="-2926" y="3278"/>
                  <a:ext cx="23" cy="76"/>
                </a:xfrm>
                <a:custGeom>
                  <a:avLst/>
                  <a:gdLst/>
                  <a:ahLst/>
                  <a:cxnLst>
                    <a:cxn ang="0">
                      <a:pos x="2" y="0"/>
                    </a:cxn>
                    <a:cxn ang="0">
                      <a:pos x="0" y="0"/>
                    </a:cxn>
                    <a:cxn ang="0">
                      <a:pos x="8" y="32"/>
                    </a:cxn>
                    <a:cxn ang="0">
                      <a:pos x="10" y="32"/>
                    </a:cxn>
                    <a:cxn ang="0">
                      <a:pos x="2" y="0"/>
                    </a:cxn>
                  </a:cxnLst>
                  <a:rect l="0" t="0" r="r" b="b"/>
                  <a:pathLst>
                    <a:path w="10" h="32">
                      <a:moveTo>
                        <a:pt x="2" y="0"/>
                      </a:moveTo>
                      <a:cubicBezTo>
                        <a:pt x="0" y="0"/>
                        <a:pt x="0" y="0"/>
                        <a:pt x="0" y="0"/>
                      </a:cubicBezTo>
                      <a:cubicBezTo>
                        <a:pt x="2" y="10"/>
                        <a:pt x="5" y="21"/>
                        <a:pt x="8" y="32"/>
                      </a:cubicBezTo>
                      <a:cubicBezTo>
                        <a:pt x="10" y="32"/>
                        <a:pt x="10" y="32"/>
                        <a:pt x="10" y="32"/>
                      </a:cubicBezTo>
                      <a:cubicBezTo>
                        <a:pt x="7" y="21"/>
                        <a:pt x="5" y="1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4" name="Freeform 184"/>
                <p:cNvSpPr>
                  <a:spLocks/>
                </p:cNvSpPr>
                <p:nvPr/>
              </p:nvSpPr>
              <p:spPr bwMode="auto">
                <a:xfrm>
                  <a:off x="-2995" y="2809"/>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5" name="Freeform 185"/>
                <p:cNvSpPr>
                  <a:spLocks/>
                </p:cNvSpPr>
                <p:nvPr/>
              </p:nvSpPr>
              <p:spPr bwMode="auto">
                <a:xfrm>
                  <a:off x="-2926" y="3276"/>
                  <a:ext cx="4"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6" name="Freeform 186"/>
                <p:cNvSpPr>
                  <a:spLocks/>
                </p:cNvSpPr>
                <p:nvPr/>
              </p:nvSpPr>
              <p:spPr bwMode="auto">
                <a:xfrm>
                  <a:off x="-2907" y="3356"/>
                  <a:ext cx="19" cy="57"/>
                </a:xfrm>
                <a:custGeom>
                  <a:avLst/>
                  <a:gdLst/>
                  <a:ahLst/>
                  <a:cxnLst>
                    <a:cxn ang="0">
                      <a:pos x="2" y="0"/>
                    </a:cxn>
                    <a:cxn ang="0">
                      <a:pos x="0" y="0"/>
                    </a:cxn>
                    <a:cxn ang="0">
                      <a:pos x="6" y="24"/>
                    </a:cxn>
                    <a:cxn ang="0">
                      <a:pos x="8" y="24"/>
                    </a:cxn>
                    <a:cxn ang="0">
                      <a:pos x="2" y="0"/>
                    </a:cxn>
                  </a:cxnLst>
                  <a:rect l="0" t="0" r="r" b="b"/>
                  <a:pathLst>
                    <a:path w="8" h="24">
                      <a:moveTo>
                        <a:pt x="2" y="0"/>
                      </a:moveTo>
                      <a:cubicBezTo>
                        <a:pt x="0" y="0"/>
                        <a:pt x="0" y="0"/>
                        <a:pt x="0" y="0"/>
                      </a:cubicBezTo>
                      <a:cubicBezTo>
                        <a:pt x="2" y="8"/>
                        <a:pt x="4" y="16"/>
                        <a:pt x="6" y="24"/>
                      </a:cubicBezTo>
                      <a:cubicBezTo>
                        <a:pt x="8" y="24"/>
                        <a:pt x="8" y="24"/>
                        <a:pt x="8" y="24"/>
                      </a:cubicBezTo>
                      <a:cubicBezTo>
                        <a:pt x="6" y="16"/>
                        <a:pt x="4" y="8"/>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7" name="Freeform 187"/>
                <p:cNvSpPr>
                  <a:spLocks/>
                </p:cNvSpPr>
                <p:nvPr/>
              </p:nvSpPr>
              <p:spPr bwMode="auto">
                <a:xfrm>
                  <a:off x="-2907" y="3354"/>
                  <a:ext cx="4"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8" name="Freeform 188"/>
                <p:cNvSpPr>
                  <a:spLocks/>
                </p:cNvSpPr>
                <p:nvPr/>
              </p:nvSpPr>
              <p:spPr bwMode="auto">
                <a:xfrm>
                  <a:off x="-3009"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9" name="Freeform 189"/>
                <p:cNvSpPr>
                  <a:spLocks/>
                </p:cNvSpPr>
                <p:nvPr/>
              </p:nvSpPr>
              <p:spPr bwMode="auto">
                <a:xfrm>
                  <a:off x="-3014"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20" name="Freeform 190"/>
                <p:cNvSpPr>
                  <a:spLocks/>
                </p:cNvSpPr>
                <p:nvPr/>
              </p:nvSpPr>
              <p:spPr bwMode="auto">
                <a:xfrm>
                  <a:off x="-2903" y="1986"/>
                  <a:ext cx="83" cy="270"/>
                </a:xfrm>
                <a:custGeom>
                  <a:avLst/>
                  <a:gdLst/>
                  <a:ahLst/>
                  <a:cxnLst>
                    <a:cxn ang="0">
                      <a:pos x="2" y="0"/>
                    </a:cxn>
                    <a:cxn ang="0">
                      <a:pos x="0" y="0"/>
                    </a:cxn>
                    <a:cxn ang="0">
                      <a:pos x="0" y="5"/>
                    </a:cxn>
                    <a:cxn ang="0">
                      <a:pos x="1" y="5"/>
                    </a:cxn>
                    <a:cxn ang="0">
                      <a:pos x="1" y="5"/>
                    </a:cxn>
                    <a:cxn ang="0">
                      <a:pos x="2" y="8"/>
                    </a:cxn>
                    <a:cxn ang="0">
                      <a:pos x="33" y="114"/>
                    </a:cxn>
                    <a:cxn ang="0">
                      <a:pos x="35" y="114"/>
                    </a:cxn>
                    <a:cxn ang="0">
                      <a:pos x="32" y="101"/>
                    </a:cxn>
                    <a:cxn ang="0">
                      <a:pos x="30" y="101"/>
                    </a:cxn>
                    <a:cxn ang="0">
                      <a:pos x="30" y="100"/>
                    </a:cxn>
                    <a:cxn ang="0">
                      <a:pos x="32" y="100"/>
                    </a:cxn>
                    <a:cxn ang="0">
                      <a:pos x="2" y="4"/>
                    </a:cxn>
                    <a:cxn ang="0">
                      <a:pos x="2" y="0"/>
                    </a:cxn>
                  </a:cxnLst>
                  <a:rect l="0" t="0" r="r" b="b"/>
                  <a:pathLst>
                    <a:path w="35" h="114">
                      <a:moveTo>
                        <a:pt x="2" y="0"/>
                      </a:moveTo>
                      <a:cubicBezTo>
                        <a:pt x="0" y="0"/>
                        <a:pt x="0" y="0"/>
                        <a:pt x="0" y="0"/>
                      </a:cubicBezTo>
                      <a:cubicBezTo>
                        <a:pt x="0" y="1"/>
                        <a:pt x="0" y="3"/>
                        <a:pt x="0" y="5"/>
                      </a:cubicBezTo>
                      <a:cubicBezTo>
                        <a:pt x="1" y="5"/>
                        <a:pt x="1" y="5"/>
                        <a:pt x="1" y="5"/>
                      </a:cubicBezTo>
                      <a:cubicBezTo>
                        <a:pt x="1" y="5"/>
                        <a:pt x="1" y="5"/>
                        <a:pt x="1" y="5"/>
                      </a:cubicBezTo>
                      <a:cubicBezTo>
                        <a:pt x="1" y="5"/>
                        <a:pt x="1" y="6"/>
                        <a:pt x="2" y="8"/>
                      </a:cubicBezTo>
                      <a:cubicBezTo>
                        <a:pt x="7" y="20"/>
                        <a:pt x="23" y="60"/>
                        <a:pt x="33" y="114"/>
                      </a:cubicBezTo>
                      <a:cubicBezTo>
                        <a:pt x="35" y="114"/>
                        <a:pt x="35" y="114"/>
                        <a:pt x="35" y="114"/>
                      </a:cubicBezTo>
                      <a:cubicBezTo>
                        <a:pt x="34" y="109"/>
                        <a:pt x="33" y="105"/>
                        <a:pt x="32" y="101"/>
                      </a:cubicBezTo>
                      <a:cubicBezTo>
                        <a:pt x="30" y="101"/>
                        <a:pt x="30" y="101"/>
                        <a:pt x="30" y="101"/>
                      </a:cubicBezTo>
                      <a:cubicBezTo>
                        <a:pt x="30" y="100"/>
                        <a:pt x="30" y="100"/>
                        <a:pt x="30" y="100"/>
                      </a:cubicBezTo>
                      <a:cubicBezTo>
                        <a:pt x="32" y="100"/>
                        <a:pt x="32" y="100"/>
                        <a:pt x="32" y="100"/>
                      </a:cubicBezTo>
                      <a:cubicBezTo>
                        <a:pt x="20" y="45"/>
                        <a:pt x="3" y="7"/>
                        <a:pt x="2" y="4"/>
                      </a:cubicBezTo>
                      <a:cubicBezTo>
                        <a:pt x="2" y="3"/>
                        <a:pt x="2" y="1"/>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21" name="Freeform 191"/>
                <p:cNvSpPr>
                  <a:spLocks/>
                </p:cNvSpPr>
                <p:nvPr/>
              </p:nvSpPr>
              <p:spPr bwMode="auto">
                <a:xfrm>
                  <a:off x="-2832" y="2223"/>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22" name="Freeform 192"/>
                <p:cNvSpPr>
                  <a:spLocks noEditPoints="1"/>
                </p:cNvSpPr>
                <p:nvPr/>
              </p:nvSpPr>
              <p:spPr bwMode="auto">
                <a:xfrm>
                  <a:off x="-3113" y="1522"/>
                  <a:ext cx="215" cy="462"/>
                </a:xfrm>
                <a:custGeom>
                  <a:avLst/>
                  <a:gdLst/>
                  <a:ahLst/>
                  <a:cxnLst>
                    <a:cxn ang="0">
                      <a:pos x="67" y="99"/>
                    </a:cxn>
                    <a:cxn ang="0">
                      <a:pos x="65" y="99"/>
                    </a:cxn>
                    <a:cxn ang="0">
                      <a:pos x="89" y="195"/>
                    </a:cxn>
                    <a:cxn ang="0">
                      <a:pos x="91" y="195"/>
                    </a:cxn>
                    <a:cxn ang="0">
                      <a:pos x="67" y="99"/>
                    </a:cxn>
                    <a:cxn ang="0">
                      <a:pos x="53" y="68"/>
                    </a:cxn>
                    <a:cxn ang="0">
                      <a:pos x="53" y="68"/>
                    </a:cxn>
                    <a:cxn ang="0">
                      <a:pos x="51" y="68"/>
                    </a:cxn>
                    <a:cxn ang="0">
                      <a:pos x="64" y="98"/>
                    </a:cxn>
                    <a:cxn ang="0">
                      <a:pos x="66" y="98"/>
                    </a:cxn>
                    <a:cxn ang="0">
                      <a:pos x="53" y="68"/>
                    </a:cxn>
                    <a:cxn ang="0">
                      <a:pos x="2" y="0"/>
                    </a:cxn>
                    <a:cxn ang="0">
                      <a:pos x="1" y="0"/>
                    </a:cxn>
                    <a:cxn ang="0">
                      <a:pos x="0" y="1"/>
                    </a:cxn>
                    <a:cxn ang="0">
                      <a:pos x="1" y="2"/>
                    </a:cxn>
                    <a:cxn ang="0">
                      <a:pos x="50" y="67"/>
                    </a:cxn>
                    <a:cxn ang="0">
                      <a:pos x="52" y="67"/>
                    </a:cxn>
                    <a:cxn ang="0">
                      <a:pos x="2" y="0"/>
                    </a:cxn>
                  </a:cxnLst>
                  <a:rect l="0" t="0" r="r" b="b"/>
                  <a:pathLst>
                    <a:path w="91" h="195">
                      <a:moveTo>
                        <a:pt x="67" y="99"/>
                      </a:moveTo>
                      <a:cubicBezTo>
                        <a:pt x="65" y="99"/>
                        <a:pt x="65" y="99"/>
                        <a:pt x="65" y="99"/>
                      </a:cubicBezTo>
                      <a:cubicBezTo>
                        <a:pt x="75" y="125"/>
                        <a:pt x="84" y="157"/>
                        <a:pt x="89" y="195"/>
                      </a:cubicBezTo>
                      <a:cubicBezTo>
                        <a:pt x="91" y="195"/>
                        <a:pt x="91" y="195"/>
                        <a:pt x="91" y="195"/>
                      </a:cubicBezTo>
                      <a:cubicBezTo>
                        <a:pt x="86" y="157"/>
                        <a:pt x="77" y="125"/>
                        <a:pt x="67" y="99"/>
                      </a:cubicBezTo>
                      <a:moveTo>
                        <a:pt x="53" y="68"/>
                      </a:moveTo>
                      <a:cubicBezTo>
                        <a:pt x="53" y="68"/>
                        <a:pt x="53" y="68"/>
                        <a:pt x="53" y="68"/>
                      </a:cubicBezTo>
                      <a:cubicBezTo>
                        <a:pt x="51" y="68"/>
                        <a:pt x="51" y="68"/>
                        <a:pt x="51" y="68"/>
                      </a:cubicBezTo>
                      <a:cubicBezTo>
                        <a:pt x="55" y="77"/>
                        <a:pt x="60" y="87"/>
                        <a:pt x="64" y="98"/>
                      </a:cubicBezTo>
                      <a:cubicBezTo>
                        <a:pt x="66" y="98"/>
                        <a:pt x="66" y="98"/>
                        <a:pt x="66" y="98"/>
                      </a:cubicBezTo>
                      <a:cubicBezTo>
                        <a:pt x="62" y="87"/>
                        <a:pt x="57" y="77"/>
                        <a:pt x="53" y="68"/>
                      </a:cubicBezTo>
                      <a:moveTo>
                        <a:pt x="2" y="0"/>
                      </a:moveTo>
                      <a:cubicBezTo>
                        <a:pt x="1" y="0"/>
                        <a:pt x="1" y="0"/>
                        <a:pt x="1" y="0"/>
                      </a:cubicBezTo>
                      <a:cubicBezTo>
                        <a:pt x="0" y="1"/>
                        <a:pt x="0" y="1"/>
                        <a:pt x="0" y="1"/>
                      </a:cubicBezTo>
                      <a:cubicBezTo>
                        <a:pt x="1" y="2"/>
                        <a:pt x="1" y="2"/>
                        <a:pt x="1" y="2"/>
                      </a:cubicBezTo>
                      <a:cubicBezTo>
                        <a:pt x="6" y="6"/>
                        <a:pt x="28" y="26"/>
                        <a:pt x="50" y="67"/>
                      </a:cubicBezTo>
                      <a:cubicBezTo>
                        <a:pt x="52" y="67"/>
                        <a:pt x="52" y="67"/>
                        <a:pt x="52" y="67"/>
                      </a:cubicBezTo>
                      <a:cubicBezTo>
                        <a:pt x="30" y="24"/>
                        <a:pt x="6" y="3"/>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23" name="Freeform 193"/>
                <p:cNvSpPr>
                  <a:spLocks/>
                </p:cNvSpPr>
                <p:nvPr/>
              </p:nvSpPr>
              <p:spPr bwMode="auto">
                <a:xfrm>
                  <a:off x="-2962" y="1754"/>
                  <a:ext cx="7" cy="2"/>
                </a:xfrm>
                <a:custGeom>
                  <a:avLst/>
                  <a:gdLst/>
                  <a:ahLst/>
                  <a:cxnLst>
                    <a:cxn ang="0">
                      <a:pos x="2" y="0"/>
                    </a:cxn>
                    <a:cxn ang="0">
                      <a:pos x="0" y="0"/>
                    </a:cxn>
                    <a:cxn ang="0">
                      <a:pos x="1" y="1"/>
                    </a:cxn>
                    <a:cxn ang="0">
                      <a:pos x="3" y="1"/>
                    </a:cxn>
                    <a:cxn ang="0">
                      <a:pos x="2" y="0"/>
                    </a:cxn>
                  </a:cxnLst>
                  <a:rect l="0" t="0" r="r" b="b"/>
                  <a:pathLst>
                    <a:path w="3" h="1">
                      <a:moveTo>
                        <a:pt x="2" y="0"/>
                      </a:moveTo>
                      <a:cubicBezTo>
                        <a:pt x="0" y="0"/>
                        <a:pt x="0" y="0"/>
                        <a:pt x="0" y="0"/>
                      </a:cubicBezTo>
                      <a:cubicBezTo>
                        <a:pt x="0" y="0"/>
                        <a:pt x="0" y="1"/>
                        <a:pt x="1" y="1"/>
                      </a:cubicBezTo>
                      <a:cubicBezTo>
                        <a:pt x="3" y="1"/>
                        <a:pt x="3" y="1"/>
                        <a:pt x="3"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24" name="Freeform 194"/>
                <p:cNvSpPr>
                  <a:spLocks/>
                </p:cNvSpPr>
                <p:nvPr/>
              </p:nvSpPr>
              <p:spPr bwMode="auto">
                <a:xfrm>
                  <a:off x="-2990" y="1681"/>
                  <a:ext cx="2" cy="2"/>
                </a:xfrm>
                <a:custGeom>
                  <a:avLst/>
                  <a:gdLst/>
                  <a:ahLst/>
                  <a:cxnLst>
                    <a:cxn ang="0">
                      <a:pos x="1" y="1"/>
                    </a:cxn>
                    <a:cxn ang="0">
                      <a:pos x="0" y="0"/>
                    </a:cxn>
                  </a:cxnLst>
                  <a:rect l="0" t="0" r="r" b="b"/>
                  <a:pathLst>
                    <a:path w="1" h="1">
                      <a:moveTo>
                        <a:pt x="1" y="1"/>
                      </a:moveTo>
                      <a:cubicBezTo>
                        <a:pt x="1" y="1"/>
                        <a:pt x="0" y="1"/>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25" name="Freeform 195"/>
                <p:cNvSpPr>
                  <a:spLocks/>
                </p:cNvSpPr>
                <p:nvPr/>
              </p:nvSpPr>
              <p:spPr bwMode="auto">
                <a:xfrm>
                  <a:off x="-2995" y="1681"/>
                  <a:ext cx="5" cy="2"/>
                </a:xfrm>
                <a:custGeom>
                  <a:avLst/>
                  <a:gdLst/>
                  <a:ahLst/>
                  <a:cxnLst>
                    <a:cxn ang="0">
                      <a:pos x="2" y="0"/>
                    </a:cxn>
                    <a:cxn ang="0">
                      <a:pos x="0" y="0"/>
                    </a:cxn>
                    <a:cxn ang="0">
                      <a:pos x="1" y="1"/>
                    </a:cxn>
                  </a:cxnLst>
                  <a:rect l="0" t="0" r="r" b="b"/>
                  <a:pathLst>
                    <a:path w="2" h="1">
                      <a:moveTo>
                        <a:pt x="2" y="0"/>
                      </a:moveTo>
                      <a:cubicBezTo>
                        <a:pt x="0" y="0"/>
                        <a:pt x="0" y="0"/>
                        <a:pt x="0" y="0"/>
                      </a:cubicBezTo>
                      <a:cubicBezTo>
                        <a:pt x="0" y="1"/>
                        <a:pt x="0" y="1"/>
                        <a:pt x="1" y="1"/>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26" name="Freeform 196"/>
                <p:cNvSpPr>
                  <a:spLocks noEditPoints="1"/>
                </p:cNvSpPr>
                <p:nvPr/>
              </p:nvSpPr>
              <p:spPr bwMode="auto">
                <a:xfrm>
                  <a:off x="-2824" y="2259"/>
                  <a:ext cx="26" cy="1017"/>
                </a:xfrm>
                <a:custGeom>
                  <a:avLst/>
                  <a:gdLst/>
                  <a:ahLst/>
                  <a:cxnLst>
                    <a:cxn ang="0">
                      <a:pos x="8" y="343"/>
                    </a:cxn>
                    <a:cxn ang="0">
                      <a:pos x="6" y="343"/>
                    </a:cxn>
                    <a:cxn ang="0">
                      <a:pos x="6" y="429"/>
                    </a:cxn>
                    <a:cxn ang="0">
                      <a:pos x="8" y="429"/>
                    </a:cxn>
                    <a:cxn ang="0">
                      <a:pos x="8" y="343"/>
                    </a:cxn>
                    <a:cxn ang="0">
                      <a:pos x="11" y="233"/>
                    </a:cxn>
                    <a:cxn ang="0">
                      <a:pos x="9" y="233"/>
                    </a:cxn>
                    <a:cxn ang="0">
                      <a:pos x="5" y="333"/>
                    </a:cxn>
                    <a:cxn ang="0">
                      <a:pos x="6" y="342"/>
                    </a:cxn>
                    <a:cxn ang="0">
                      <a:pos x="8" y="342"/>
                    </a:cxn>
                    <a:cxn ang="0">
                      <a:pos x="8" y="333"/>
                    </a:cxn>
                    <a:cxn ang="0">
                      <a:pos x="11" y="233"/>
                    </a:cxn>
                    <a:cxn ang="0">
                      <a:pos x="10" y="102"/>
                    </a:cxn>
                    <a:cxn ang="0">
                      <a:pos x="8" y="102"/>
                    </a:cxn>
                    <a:cxn ang="0">
                      <a:pos x="9" y="178"/>
                    </a:cxn>
                    <a:cxn ang="0">
                      <a:pos x="9" y="232"/>
                    </a:cxn>
                    <a:cxn ang="0">
                      <a:pos x="11" y="232"/>
                    </a:cxn>
                    <a:cxn ang="0">
                      <a:pos x="11" y="178"/>
                    </a:cxn>
                    <a:cxn ang="0">
                      <a:pos x="10" y="102"/>
                    </a:cxn>
                    <a:cxn ang="0">
                      <a:pos x="2" y="0"/>
                    </a:cxn>
                    <a:cxn ang="0">
                      <a:pos x="0" y="0"/>
                    </a:cxn>
                    <a:cxn ang="0">
                      <a:pos x="7" y="60"/>
                    </a:cxn>
                    <a:cxn ang="0">
                      <a:pos x="7" y="69"/>
                    </a:cxn>
                    <a:cxn ang="0">
                      <a:pos x="8" y="101"/>
                    </a:cxn>
                    <a:cxn ang="0">
                      <a:pos x="10" y="101"/>
                    </a:cxn>
                    <a:cxn ang="0">
                      <a:pos x="9" y="60"/>
                    </a:cxn>
                    <a:cxn ang="0">
                      <a:pos x="2" y="0"/>
                    </a:cxn>
                  </a:cxnLst>
                  <a:rect l="0" t="0" r="r" b="b"/>
                  <a:pathLst>
                    <a:path w="11" h="429">
                      <a:moveTo>
                        <a:pt x="8" y="343"/>
                      </a:moveTo>
                      <a:cubicBezTo>
                        <a:pt x="6" y="343"/>
                        <a:pt x="6" y="343"/>
                        <a:pt x="6" y="343"/>
                      </a:cubicBezTo>
                      <a:cubicBezTo>
                        <a:pt x="6" y="429"/>
                        <a:pt x="6" y="429"/>
                        <a:pt x="6" y="429"/>
                      </a:cubicBezTo>
                      <a:cubicBezTo>
                        <a:pt x="8" y="429"/>
                        <a:pt x="8" y="429"/>
                        <a:pt x="8" y="429"/>
                      </a:cubicBezTo>
                      <a:cubicBezTo>
                        <a:pt x="8" y="343"/>
                        <a:pt x="8" y="343"/>
                        <a:pt x="8" y="343"/>
                      </a:cubicBezTo>
                      <a:moveTo>
                        <a:pt x="11" y="233"/>
                      </a:moveTo>
                      <a:cubicBezTo>
                        <a:pt x="9" y="233"/>
                        <a:pt x="9" y="233"/>
                        <a:pt x="9" y="233"/>
                      </a:cubicBezTo>
                      <a:cubicBezTo>
                        <a:pt x="8" y="264"/>
                        <a:pt x="7" y="298"/>
                        <a:pt x="5" y="333"/>
                      </a:cubicBezTo>
                      <a:cubicBezTo>
                        <a:pt x="6" y="342"/>
                        <a:pt x="6" y="342"/>
                        <a:pt x="6" y="342"/>
                      </a:cubicBezTo>
                      <a:cubicBezTo>
                        <a:pt x="8" y="342"/>
                        <a:pt x="8" y="342"/>
                        <a:pt x="8" y="342"/>
                      </a:cubicBezTo>
                      <a:cubicBezTo>
                        <a:pt x="8" y="333"/>
                        <a:pt x="8" y="333"/>
                        <a:pt x="8" y="333"/>
                      </a:cubicBezTo>
                      <a:cubicBezTo>
                        <a:pt x="9" y="298"/>
                        <a:pt x="10" y="264"/>
                        <a:pt x="11" y="233"/>
                      </a:cubicBezTo>
                      <a:moveTo>
                        <a:pt x="10" y="102"/>
                      </a:moveTo>
                      <a:cubicBezTo>
                        <a:pt x="8" y="102"/>
                        <a:pt x="8" y="102"/>
                        <a:pt x="8" y="102"/>
                      </a:cubicBezTo>
                      <a:cubicBezTo>
                        <a:pt x="9" y="122"/>
                        <a:pt x="9" y="147"/>
                        <a:pt x="9" y="178"/>
                      </a:cubicBezTo>
                      <a:cubicBezTo>
                        <a:pt x="9" y="195"/>
                        <a:pt x="9" y="213"/>
                        <a:pt x="9" y="232"/>
                      </a:cubicBezTo>
                      <a:cubicBezTo>
                        <a:pt x="11" y="232"/>
                        <a:pt x="11" y="232"/>
                        <a:pt x="11" y="232"/>
                      </a:cubicBezTo>
                      <a:cubicBezTo>
                        <a:pt x="11" y="213"/>
                        <a:pt x="11" y="195"/>
                        <a:pt x="11" y="178"/>
                      </a:cubicBezTo>
                      <a:cubicBezTo>
                        <a:pt x="11" y="147"/>
                        <a:pt x="11" y="122"/>
                        <a:pt x="10" y="102"/>
                      </a:cubicBezTo>
                      <a:moveTo>
                        <a:pt x="2" y="0"/>
                      </a:moveTo>
                      <a:cubicBezTo>
                        <a:pt x="0" y="0"/>
                        <a:pt x="0" y="0"/>
                        <a:pt x="0" y="0"/>
                      </a:cubicBezTo>
                      <a:cubicBezTo>
                        <a:pt x="3" y="18"/>
                        <a:pt x="6" y="39"/>
                        <a:pt x="7" y="60"/>
                      </a:cubicBezTo>
                      <a:cubicBezTo>
                        <a:pt x="7" y="60"/>
                        <a:pt x="7" y="63"/>
                        <a:pt x="7" y="69"/>
                      </a:cubicBezTo>
                      <a:cubicBezTo>
                        <a:pt x="8" y="76"/>
                        <a:pt x="8" y="87"/>
                        <a:pt x="8" y="101"/>
                      </a:cubicBezTo>
                      <a:cubicBezTo>
                        <a:pt x="10" y="101"/>
                        <a:pt x="10" y="101"/>
                        <a:pt x="10" y="101"/>
                      </a:cubicBezTo>
                      <a:cubicBezTo>
                        <a:pt x="10" y="75"/>
                        <a:pt x="9" y="60"/>
                        <a:pt x="9" y="60"/>
                      </a:cubicBezTo>
                      <a:cubicBezTo>
                        <a:pt x="8" y="39"/>
                        <a:pt x="5" y="18"/>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27" name="Freeform 197"/>
                <p:cNvSpPr>
                  <a:spLocks/>
                </p:cNvSpPr>
                <p:nvPr/>
              </p:nvSpPr>
              <p:spPr bwMode="auto">
                <a:xfrm>
                  <a:off x="-2810" y="3069"/>
                  <a:ext cx="4" cy="3"/>
                </a:xfrm>
                <a:custGeom>
                  <a:avLst/>
                  <a:gdLst/>
                  <a:ahLst/>
                  <a:cxnLst>
                    <a:cxn ang="0">
                      <a:pos x="4" y="0"/>
                    </a:cxn>
                    <a:cxn ang="0">
                      <a:pos x="0" y="0"/>
                    </a:cxn>
                    <a:cxn ang="0">
                      <a:pos x="0" y="3"/>
                    </a:cxn>
                    <a:cxn ang="0">
                      <a:pos x="4" y="3"/>
                    </a:cxn>
                    <a:cxn ang="0">
                      <a:pos x="4" y="0"/>
                    </a:cxn>
                    <a:cxn ang="0">
                      <a:pos x="4" y="0"/>
                    </a:cxn>
                  </a:cxnLst>
                  <a:rect l="0" t="0" r="r" b="b"/>
                  <a:pathLst>
                    <a:path w="4" h="3">
                      <a:moveTo>
                        <a:pt x="4" y="0"/>
                      </a:moveTo>
                      <a:lnTo>
                        <a:pt x="0" y="0"/>
                      </a:lnTo>
                      <a:lnTo>
                        <a:pt x="0" y="3"/>
                      </a:lnTo>
                      <a:lnTo>
                        <a:pt x="4" y="3"/>
                      </a:lnTo>
                      <a:lnTo>
                        <a:pt x="4" y="0"/>
                      </a:lnTo>
                      <a:lnTo>
                        <a:pt x="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28" name="Freeform 198"/>
                <p:cNvSpPr>
                  <a:spLocks/>
                </p:cNvSpPr>
                <p:nvPr/>
              </p:nvSpPr>
              <p:spPr bwMode="auto">
                <a:xfrm>
                  <a:off x="-2810" y="3278"/>
                  <a:ext cx="4" cy="76"/>
                </a:xfrm>
                <a:custGeom>
                  <a:avLst/>
                  <a:gdLst/>
                  <a:ahLst/>
                  <a:cxnLst>
                    <a:cxn ang="0">
                      <a:pos x="4" y="0"/>
                    </a:cxn>
                    <a:cxn ang="0">
                      <a:pos x="0" y="0"/>
                    </a:cxn>
                    <a:cxn ang="0">
                      <a:pos x="0" y="76"/>
                    </a:cxn>
                    <a:cxn ang="0">
                      <a:pos x="4" y="76"/>
                    </a:cxn>
                    <a:cxn ang="0">
                      <a:pos x="4" y="0"/>
                    </a:cxn>
                    <a:cxn ang="0">
                      <a:pos x="4" y="0"/>
                    </a:cxn>
                  </a:cxnLst>
                  <a:rect l="0" t="0" r="r" b="b"/>
                  <a:pathLst>
                    <a:path w="4" h="76">
                      <a:moveTo>
                        <a:pt x="4" y="0"/>
                      </a:moveTo>
                      <a:lnTo>
                        <a:pt x="0" y="0"/>
                      </a:lnTo>
                      <a:lnTo>
                        <a:pt x="0" y="76"/>
                      </a:lnTo>
                      <a:lnTo>
                        <a:pt x="4" y="76"/>
                      </a:lnTo>
                      <a:lnTo>
                        <a:pt x="4" y="0"/>
                      </a:lnTo>
                      <a:lnTo>
                        <a:pt x="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29" name="Freeform 199"/>
                <p:cNvSpPr>
                  <a:spLocks/>
                </p:cNvSpPr>
                <p:nvPr/>
              </p:nvSpPr>
              <p:spPr bwMode="auto">
                <a:xfrm>
                  <a:off x="-2803" y="2809"/>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30" name="Freeform 200"/>
                <p:cNvSpPr>
                  <a:spLocks/>
                </p:cNvSpPr>
                <p:nvPr/>
              </p:nvSpPr>
              <p:spPr bwMode="auto">
                <a:xfrm>
                  <a:off x="-2810" y="3276"/>
                  <a:ext cx="4"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31" name="Freeform 201"/>
                <p:cNvSpPr>
                  <a:spLocks/>
                </p:cNvSpPr>
                <p:nvPr/>
              </p:nvSpPr>
              <p:spPr bwMode="auto">
                <a:xfrm>
                  <a:off x="-2810" y="3356"/>
                  <a:ext cx="4" cy="71"/>
                </a:xfrm>
                <a:custGeom>
                  <a:avLst/>
                  <a:gdLst/>
                  <a:ahLst/>
                  <a:cxnLst>
                    <a:cxn ang="0">
                      <a:pos x="4" y="0"/>
                    </a:cxn>
                    <a:cxn ang="0">
                      <a:pos x="0" y="0"/>
                    </a:cxn>
                    <a:cxn ang="0">
                      <a:pos x="0" y="71"/>
                    </a:cxn>
                    <a:cxn ang="0">
                      <a:pos x="4" y="71"/>
                    </a:cxn>
                    <a:cxn ang="0">
                      <a:pos x="4" y="0"/>
                    </a:cxn>
                    <a:cxn ang="0">
                      <a:pos x="4" y="0"/>
                    </a:cxn>
                  </a:cxnLst>
                  <a:rect l="0" t="0" r="r" b="b"/>
                  <a:pathLst>
                    <a:path w="4" h="71">
                      <a:moveTo>
                        <a:pt x="4" y="0"/>
                      </a:moveTo>
                      <a:lnTo>
                        <a:pt x="0" y="0"/>
                      </a:lnTo>
                      <a:lnTo>
                        <a:pt x="0" y="71"/>
                      </a:lnTo>
                      <a:lnTo>
                        <a:pt x="4" y="71"/>
                      </a:lnTo>
                      <a:lnTo>
                        <a:pt x="4" y="0"/>
                      </a:lnTo>
                      <a:lnTo>
                        <a:pt x="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32" name="Freeform 202"/>
                <p:cNvSpPr>
                  <a:spLocks/>
                </p:cNvSpPr>
                <p:nvPr/>
              </p:nvSpPr>
              <p:spPr bwMode="auto">
                <a:xfrm>
                  <a:off x="-2810" y="3354"/>
                  <a:ext cx="4"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33" name="Freeform 203"/>
                <p:cNvSpPr>
                  <a:spLocks/>
                </p:cNvSpPr>
                <p:nvPr/>
              </p:nvSpPr>
              <p:spPr bwMode="auto">
                <a:xfrm>
                  <a:off x="-2806"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34" name="Freeform 204"/>
                <p:cNvSpPr>
                  <a:spLocks/>
                </p:cNvSpPr>
                <p:nvPr/>
              </p:nvSpPr>
              <p:spPr bwMode="auto">
                <a:xfrm>
                  <a:off x="-2824" y="2256"/>
                  <a:ext cx="4"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41" name="Freeform 206"/>
              <p:cNvSpPr>
                <a:spLocks/>
              </p:cNvSpPr>
              <p:nvPr/>
            </p:nvSpPr>
            <p:spPr bwMode="auto">
              <a:xfrm>
                <a:off x="-4870447" y="2416173"/>
                <a:ext cx="349249" cy="368300"/>
              </a:xfrm>
              <a:custGeom>
                <a:avLst/>
                <a:gdLst/>
                <a:ahLst/>
                <a:cxnLst>
                  <a:cxn ang="0">
                    <a:pos x="0" y="0"/>
                  </a:cxn>
                  <a:cxn ang="0">
                    <a:pos x="0" y="1"/>
                  </a:cxn>
                  <a:cxn ang="0">
                    <a:pos x="1" y="2"/>
                  </a:cxn>
                  <a:cxn ang="0">
                    <a:pos x="91" y="98"/>
                  </a:cxn>
                  <a:cxn ang="0">
                    <a:pos x="93" y="98"/>
                  </a:cxn>
                  <a:cxn ang="0">
                    <a:pos x="71" y="68"/>
                  </a:cxn>
                  <a:cxn ang="0">
                    <a:pos x="70" y="68"/>
                  </a:cxn>
                  <a:cxn ang="0">
                    <a:pos x="70" y="68"/>
                  </a:cxn>
                  <a:cxn ang="0">
                    <a:pos x="0" y="0"/>
                  </a:cxn>
                </a:cxnLst>
                <a:rect l="0" t="0" r="r" b="b"/>
                <a:pathLst>
                  <a:path w="93" h="98">
                    <a:moveTo>
                      <a:pt x="0" y="0"/>
                    </a:moveTo>
                    <a:cubicBezTo>
                      <a:pt x="0" y="1"/>
                      <a:pt x="0" y="1"/>
                      <a:pt x="0" y="1"/>
                    </a:cubicBezTo>
                    <a:cubicBezTo>
                      <a:pt x="0" y="1"/>
                      <a:pt x="0" y="2"/>
                      <a:pt x="1" y="2"/>
                    </a:cubicBezTo>
                    <a:cubicBezTo>
                      <a:pt x="9" y="6"/>
                      <a:pt x="41" y="26"/>
                      <a:pt x="91" y="98"/>
                    </a:cubicBezTo>
                    <a:cubicBezTo>
                      <a:pt x="93" y="98"/>
                      <a:pt x="93" y="98"/>
                      <a:pt x="93" y="98"/>
                    </a:cubicBezTo>
                    <a:cubicBezTo>
                      <a:pt x="85" y="87"/>
                      <a:pt x="77" y="77"/>
                      <a:pt x="71" y="68"/>
                    </a:cubicBezTo>
                    <a:cubicBezTo>
                      <a:pt x="70" y="68"/>
                      <a:pt x="70" y="68"/>
                      <a:pt x="70" y="68"/>
                    </a:cubicBezTo>
                    <a:cubicBezTo>
                      <a:pt x="70" y="68"/>
                      <a:pt x="70" y="68"/>
                      <a:pt x="70" y="68"/>
                    </a:cubicBezTo>
                    <a:cubicBezTo>
                      <a:pt x="26" y="11"/>
                      <a:pt x="0" y="1"/>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2" name="Freeform 207"/>
              <p:cNvSpPr>
                <a:spLocks/>
              </p:cNvSpPr>
              <p:nvPr/>
            </p:nvSpPr>
            <p:spPr bwMode="auto">
              <a:xfrm>
                <a:off x="-4608511" y="2671760"/>
                <a:ext cx="4762" cy="1587"/>
              </a:xfrm>
              <a:custGeom>
                <a:avLst/>
                <a:gdLst/>
                <a:ahLst/>
                <a:cxnLst>
                  <a:cxn ang="0">
                    <a:pos x="0" y="0"/>
                  </a:cxn>
                  <a:cxn ang="0">
                    <a:pos x="0" y="0"/>
                  </a:cxn>
                  <a:cxn ang="0">
                    <a:pos x="1" y="0"/>
                  </a:cxn>
                  <a:cxn ang="0">
                    <a:pos x="0" y="0"/>
                  </a:cxn>
                </a:cxnLst>
                <a:rect l="0" t="0" r="r" b="b"/>
                <a:pathLst>
                  <a:path w="1">
                    <a:moveTo>
                      <a:pt x="0" y="0"/>
                    </a:moveTo>
                    <a:cubicBezTo>
                      <a:pt x="0" y="0"/>
                      <a:pt x="0" y="0"/>
                      <a:pt x="0" y="0"/>
                    </a:cubicBezTo>
                    <a:cubicBezTo>
                      <a:pt x="1" y="0"/>
                      <a:pt x="1" y="0"/>
                      <a:pt x="1" y="0"/>
                    </a:cubicBezTo>
                    <a:cubicBezTo>
                      <a:pt x="0" y="0"/>
                      <a:pt x="0" y="0"/>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3" name="Freeform 208"/>
              <p:cNvSpPr>
                <a:spLocks/>
              </p:cNvSpPr>
              <p:nvPr/>
            </p:nvSpPr>
            <p:spPr bwMode="auto">
              <a:xfrm>
                <a:off x="-4818061" y="2419348"/>
                <a:ext cx="481013" cy="365125"/>
              </a:xfrm>
              <a:custGeom>
                <a:avLst/>
                <a:gdLst/>
                <a:ahLst/>
                <a:cxnLst>
                  <a:cxn ang="0">
                    <a:pos x="1" y="0"/>
                  </a:cxn>
                  <a:cxn ang="0">
                    <a:pos x="0" y="1"/>
                  </a:cxn>
                  <a:cxn ang="0">
                    <a:pos x="3" y="1"/>
                  </a:cxn>
                  <a:cxn ang="0">
                    <a:pos x="102" y="66"/>
                  </a:cxn>
                  <a:cxn ang="0">
                    <a:pos x="103" y="66"/>
                  </a:cxn>
                  <a:cxn ang="0">
                    <a:pos x="103" y="67"/>
                  </a:cxn>
                  <a:cxn ang="0">
                    <a:pos x="103" y="67"/>
                  </a:cxn>
                  <a:cxn ang="0">
                    <a:pos x="127" y="97"/>
                  </a:cxn>
                  <a:cxn ang="0">
                    <a:pos x="128" y="97"/>
                  </a:cxn>
                  <a:cxn ang="0">
                    <a:pos x="1" y="0"/>
                  </a:cxn>
                </a:cxnLst>
                <a:rect l="0" t="0" r="r" b="b"/>
                <a:pathLst>
                  <a:path w="128" h="97">
                    <a:moveTo>
                      <a:pt x="1" y="0"/>
                    </a:moveTo>
                    <a:cubicBezTo>
                      <a:pt x="0" y="1"/>
                      <a:pt x="0" y="1"/>
                      <a:pt x="0" y="1"/>
                    </a:cubicBezTo>
                    <a:cubicBezTo>
                      <a:pt x="0" y="1"/>
                      <a:pt x="1" y="1"/>
                      <a:pt x="3" y="1"/>
                    </a:cubicBezTo>
                    <a:cubicBezTo>
                      <a:pt x="15" y="4"/>
                      <a:pt x="57" y="19"/>
                      <a:pt x="102" y="66"/>
                    </a:cubicBezTo>
                    <a:cubicBezTo>
                      <a:pt x="103" y="66"/>
                      <a:pt x="103" y="66"/>
                      <a:pt x="103" y="66"/>
                    </a:cubicBezTo>
                    <a:cubicBezTo>
                      <a:pt x="103" y="67"/>
                      <a:pt x="103" y="67"/>
                      <a:pt x="103" y="67"/>
                    </a:cubicBezTo>
                    <a:cubicBezTo>
                      <a:pt x="103" y="67"/>
                      <a:pt x="103" y="67"/>
                      <a:pt x="103" y="67"/>
                    </a:cubicBezTo>
                    <a:cubicBezTo>
                      <a:pt x="111" y="76"/>
                      <a:pt x="119" y="86"/>
                      <a:pt x="127" y="97"/>
                    </a:cubicBezTo>
                    <a:cubicBezTo>
                      <a:pt x="128" y="97"/>
                      <a:pt x="128" y="97"/>
                      <a:pt x="128" y="97"/>
                    </a:cubicBezTo>
                    <a:cubicBezTo>
                      <a:pt x="68" y="13"/>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4" name="Freeform 209"/>
              <p:cNvSpPr>
                <a:spLocks/>
              </p:cNvSpPr>
              <p:nvPr/>
            </p:nvSpPr>
            <p:spPr bwMode="auto">
              <a:xfrm>
                <a:off x="-4435474" y="2668584"/>
                <a:ext cx="4762" cy="3175"/>
              </a:xfrm>
              <a:custGeom>
                <a:avLst/>
                <a:gdLst/>
                <a:ahLst/>
                <a:cxnLst>
                  <a:cxn ang="0">
                    <a:pos x="1" y="0"/>
                  </a:cxn>
                  <a:cxn ang="0">
                    <a:pos x="0" y="0"/>
                  </a:cxn>
                  <a:cxn ang="0">
                    <a:pos x="1" y="1"/>
                  </a:cxn>
                  <a:cxn ang="0">
                    <a:pos x="1" y="1"/>
                  </a:cxn>
                  <a:cxn ang="0">
                    <a:pos x="1" y="0"/>
                  </a:cxn>
                </a:cxnLst>
                <a:rect l="0" t="0" r="r" b="b"/>
                <a:pathLst>
                  <a:path w="1" h="1">
                    <a:moveTo>
                      <a:pt x="1" y="0"/>
                    </a:moveTo>
                    <a:cubicBezTo>
                      <a:pt x="0" y="0"/>
                      <a:pt x="0" y="0"/>
                      <a:pt x="0" y="0"/>
                    </a:cubicBezTo>
                    <a:cubicBezTo>
                      <a:pt x="0" y="1"/>
                      <a:pt x="0" y="1"/>
                      <a:pt x="1"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5" name="Freeform 210"/>
              <p:cNvSpPr>
                <a:spLocks noEditPoints="1"/>
              </p:cNvSpPr>
              <p:nvPr/>
            </p:nvSpPr>
            <p:spPr bwMode="auto">
              <a:xfrm>
                <a:off x="-2679699" y="3152772"/>
                <a:ext cx="71438" cy="428625"/>
              </a:xfrm>
              <a:custGeom>
                <a:avLst/>
                <a:gdLst/>
                <a:ahLst/>
                <a:cxnLst>
                  <a:cxn ang="0">
                    <a:pos x="17" y="101"/>
                  </a:cxn>
                  <a:cxn ang="0">
                    <a:pos x="15" y="101"/>
                  </a:cxn>
                  <a:cxn ang="0">
                    <a:pos x="16" y="110"/>
                  </a:cxn>
                  <a:cxn ang="0">
                    <a:pos x="16" y="110"/>
                  </a:cxn>
                  <a:cxn ang="0">
                    <a:pos x="16" y="110"/>
                  </a:cxn>
                  <a:cxn ang="0">
                    <a:pos x="17" y="114"/>
                  </a:cxn>
                  <a:cxn ang="0">
                    <a:pos x="19" y="114"/>
                  </a:cxn>
                  <a:cxn ang="0">
                    <a:pos x="18" y="109"/>
                  </a:cxn>
                  <a:cxn ang="0">
                    <a:pos x="18" y="109"/>
                  </a:cxn>
                  <a:cxn ang="0">
                    <a:pos x="17" y="101"/>
                  </a:cxn>
                  <a:cxn ang="0">
                    <a:pos x="2" y="0"/>
                  </a:cxn>
                  <a:cxn ang="0">
                    <a:pos x="0" y="0"/>
                  </a:cxn>
                  <a:cxn ang="0">
                    <a:pos x="15" y="100"/>
                  </a:cxn>
                  <a:cxn ang="0">
                    <a:pos x="17" y="100"/>
                  </a:cxn>
                  <a:cxn ang="0">
                    <a:pos x="2" y="0"/>
                  </a:cxn>
                </a:cxnLst>
                <a:rect l="0" t="0" r="r" b="b"/>
                <a:pathLst>
                  <a:path w="19" h="114">
                    <a:moveTo>
                      <a:pt x="17" y="101"/>
                    </a:moveTo>
                    <a:cubicBezTo>
                      <a:pt x="15" y="101"/>
                      <a:pt x="15" y="101"/>
                      <a:pt x="15" y="101"/>
                    </a:cubicBezTo>
                    <a:cubicBezTo>
                      <a:pt x="16" y="104"/>
                      <a:pt x="16" y="107"/>
                      <a:pt x="16" y="110"/>
                    </a:cubicBezTo>
                    <a:cubicBezTo>
                      <a:pt x="16" y="110"/>
                      <a:pt x="16" y="110"/>
                      <a:pt x="16" y="110"/>
                    </a:cubicBezTo>
                    <a:cubicBezTo>
                      <a:pt x="16" y="110"/>
                      <a:pt x="16" y="110"/>
                      <a:pt x="16" y="110"/>
                    </a:cubicBezTo>
                    <a:cubicBezTo>
                      <a:pt x="16" y="110"/>
                      <a:pt x="16" y="111"/>
                      <a:pt x="17" y="114"/>
                    </a:cubicBezTo>
                    <a:cubicBezTo>
                      <a:pt x="19" y="114"/>
                      <a:pt x="19" y="114"/>
                      <a:pt x="19" y="114"/>
                    </a:cubicBezTo>
                    <a:cubicBezTo>
                      <a:pt x="18" y="111"/>
                      <a:pt x="18" y="109"/>
                      <a:pt x="18" y="109"/>
                    </a:cubicBezTo>
                    <a:cubicBezTo>
                      <a:pt x="18" y="109"/>
                      <a:pt x="18" y="109"/>
                      <a:pt x="18" y="109"/>
                    </a:cubicBezTo>
                    <a:cubicBezTo>
                      <a:pt x="18" y="106"/>
                      <a:pt x="18" y="104"/>
                      <a:pt x="17" y="101"/>
                    </a:cubicBezTo>
                    <a:moveTo>
                      <a:pt x="2" y="0"/>
                    </a:moveTo>
                    <a:cubicBezTo>
                      <a:pt x="0" y="0"/>
                      <a:pt x="0" y="0"/>
                      <a:pt x="0" y="0"/>
                    </a:cubicBezTo>
                    <a:cubicBezTo>
                      <a:pt x="6" y="29"/>
                      <a:pt x="11" y="62"/>
                      <a:pt x="15" y="100"/>
                    </a:cubicBezTo>
                    <a:cubicBezTo>
                      <a:pt x="17" y="100"/>
                      <a:pt x="17" y="100"/>
                      <a:pt x="17" y="100"/>
                    </a:cubicBezTo>
                    <a:cubicBezTo>
                      <a:pt x="13" y="62"/>
                      <a:pt x="8" y="29"/>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6" name="Freeform 211"/>
              <p:cNvSpPr>
                <a:spLocks/>
              </p:cNvSpPr>
              <p:nvPr/>
            </p:nvSpPr>
            <p:spPr bwMode="auto">
              <a:xfrm>
                <a:off x="-2624136" y="3529009"/>
                <a:ext cx="7937" cy="476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7" name="Freeform 212"/>
              <p:cNvSpPr>
                <a:spLocks noEditPoints="1"/>
              </p:cNvSpPr>
              <p:nvPr/>
            </p:nvSpPr>
            <p:spPr bwMode="auto">
              <a:xfrm>
                <a:off x="-2811462" y="3586159"/>
                <a:ext cx="233364" cy="1614486"/>
              </a:xfrm>
              <a:custGeom>
                <a:avLst/>
                <a:gdLst/>
                <a:ahLst/>
                <a:cxnLst>
                  <a:cxn ang="0">
                    <a:pos x="31" y="343"/>
                  </a:cxn>
                  <a:cxn ang="0">
                    <a:pos x="29" y="343"/>
                  </a:cxn>
                  <a:cxn ang="0">
                    <a:pos x="0" y="429"/>
                  </a:cxn>
                  <a:cxn ang="0">
                    <a:pos x="2" y="429"/>
                  </a:cxn>
                  <a:cxn ang="0">
                    <a:pos x="31" y="343"/>
                  </a:cxn>
                  <a:cxn ang="0">
                    <a:pos x="55" y="233"/>
                  </a:cxn>
                  <a:cxn ang="0">
                    <a:pos x="53" y="233"/>
                  </a:cxn>
                  <a:cxn ang="0">
                    <a:pos x="52" y="239"/>
                  </a:cxn>
                  <a:cxn ang="0">
                    <a:pos x="29" y="342"/>
                  </a:cxn>
                  <a:cxn ang="0">
                    <a:pos x="29" y="342"/>
                  </a:cxn>
                  <a:cxn ang="0">
                    <a:pos x="31" y="342"/>
                  </a:cxn>
                  <a:cxn ang="0">
                    <a:pos x="55" y="233"/>
                  </a:cxn>
                  <a:cxn ang="0">
                    <a:pos x="61" y="102"/>
                  </a:cxn>
                  <a:cxn ang="0">
                    <a:pos x="59" y="102"/>
                  </a:cxn>
                  <a:cxn ang="0">
                    <a:pos x="60" y="129"/>
                  </a:cxn>
                  <a:cxn ang="0">
                    <a:pos x="54" y="231"/>
                  </a:cxn>
                  <a:cxn ang="0">
                    <a:pos x="54" y="231"/>
                  </a:cxn>
                  <a:cxn ang="0">
                    <a:pos x="54" y="232"/>
                  </a:cxn>
                  <a:cxn ang="0">
                    <a:pos x="56" y="232"/>
                  </a:cxn>
                  <a:cxn ang="0">
                    <a:pos x="56" y="231"/>
                  </a:cxn>
                  <a:cxn ang="0">
                    <a:pos x="56" y="231"/>
                  </a:cxn>
                  <a:cxn ang="0">
                    <a:pos x="62" y="129"/>
                  </a:cxn>
                  <a:cxn ang="0">
                    <a:pos x="61" y="102"/>
                  </a:cxn>
                  <a:cxn ang="0">
                    <a:pos x="54" y="0"/>
                  </a:cxn>
                  <a:cxn ang="0">
                    <a:pos x="52" y="0"/>
                  </a:cxn>
                  <a:cxn ang="0">
                    <a:pos x="53" y="5"/>
                  </a:cxn>
                  <a:cxn ang="0">
                    <a:pos x="59" y="101"/>
                  </a:cxn>
                  <a:cxn ang="0">
                    <a:pos x="61" y="101"/>
                  </a:cxn>
                  <a:cxn ang="0">
                    <a:pos x="54" y="0"/>
                  </a:cxn>
                </a:cxnLst>
                <a:rect l="0" t="0" r="r" b="b"/>
                <a:pathLst>
                  <a:path w="62" h="429">
                    <a:moveTo>
                      <a:pt x="31" y="343"/>
                    </a:moveTo>
                    <a:cubicBezTo>
                      <a:pt x="29" y="343"/>
                      <a:pt x="29" y="343"/>
                      <a:pt x="29" y="343"/>
                    </a:cubicBezTo>
                    <a:cubicBezTo>
                      <a:pt x="18" y="386"/>
                      <a:pt x="8" y="411"/>
                      <a:pt x="0" y="429"/>
                    </a:cubicBezTo>
                    <a:cubicBezTo>
                      <a:pt x="2" y="429"/>
                      <a:pt x="2" y="429"/>
                      <a:pt x="2" y="429"/>
                    </a:cubicBezTo>
                    <a:cubicBezTo>
                      <a:pt x="10" y="411"/>
                      <a:pt x="20" y="385"/>
                      <a:pt x="31" y="343"/>
                    </a:cubicBezTo>
                    <a:moveTo>
                      <a:pt x="55" y="233"/>
                    </a:moveTo>
                    <a:cubicBezTo>
                      <a:pt x="53" y="233"/>
                      <a:pt x="53" y="233"/>
                      <a:pt x="53" y="233"/>
                    </a:cubicBezTo>
                    <a:cubicBezTo>
                      <a:pt x="53" y="234"/>
                      <a:pt x="53" y="236"/>
                      <a:pt x="52" y="239"/>
                    </a:cubicBezTo>
                    <a:cubicBezTo>
                      <a:pt x="50" y="254"/>
                      <a:pt x="42" y="290"/>
                      <a:pt x="29" y="342"/>
                    </a:cubicBezTo>
                    <a:cubicBezTo>
                      <a:pt x="29" y="342"/>
                      <a:pt x="29" y="342"/>
                      <a:pt x="29" y="342"/>
                    </a:cubicBezTo>
                    <a:cubicBezTo>
                      <a:pt x="31" y="342"/>
                      <a:pt x="31" y="342"/>
                      <a:pt x="31" y="342"/>
                    </a:cubicBezTo>
                    <a:cubicBezTo>
                      <a:pt x="46" y="282"/>
                      <a:pt x="54" y="242"/>
                      <a:pt x="55" y="233"/>
                    </a:cubicBezTo>
                    <a:moveTo>
                      <a:pt x="61" y="102"/>
                    </a:moveTo>
                    <a:cubicBezTo>
                      <a:pt x="59" y="102"/>
                      <a:pt x="59" y="102"/>
                      <a:pt x="59" y="102"/>
                    </a:cubicBezTo>
                    <a:cubicBezTo>
                      <a:pt x="60" y="111"/>
                      <a:pt x="60" y="119"/>
                      <a:pt x="60" y="129"/>
                    </a:cubicBezTo>
                    <a:cubicBezTo>
                      <a:pt x="60" y="161"/>
                      <a:pt x="58" y="196"/>
                      <a:pt x="54" y="231"/>
                    </a:cubicBezTo>
                    <a:cubicBezTo>
                      <a:pt x="54" y="231"/>
                      <a:pt x="54" y="231"/>
                      <a:pt x="54" y="231"/>
                    </a:cubicBezTo>
                    <a:cubicBezTo>
                      <a:pt x="54" y="231"/>
                      <a:pt x="54" y="231"/>
                      <a:pt x="54" y="232"/>
                    </a:cubicBezTo>
                    <a:cubicBezTo>
                      <a:pt x="56" y="232"/>
                      <a:pt x="56" y="232"/>
                      <a:pt x="56" y="232"/>
                    </a:cubicBezTo>
                    <a:cubicBezTo>
                      <a:pt x="56" y="231"/>
                      <a:pt x="56" y="231"/>
                      <a:pt x="56" y="231"/>
                    </a:cubicBezTo>
                    <a:cubicBezTo>
                      <a:pt x="56" y="231"/>
                      <a:pt x="56" y="231"/>
                      <a:pt x="56" y="231"/>
                    </a:cubicBezTo>
                    <a:cubicBezTo>
                      <a:pt x="60" y="196"/>
                      <a:pt x="62" y="161"/>
                      <a:pt x="62" y="129"/>
                    </a:cubicBezTo>
                    <a:cubicBezTo>
                      <a:pt x="62" y="119"/>
                      <a:pt x="62" y="111"/>
                      <a:pt x="61" y="102"/>
                    </a:cubicBezTo>
                    <a:moveTo>
                      <a:pt x="54" y="0"/>
                    </a:moveTo>
                    <a:cubicBezTo>
                      <a:pt x="52" y="0"/>
                      <a:pt x="52" y="0"/>
                      <a:pt x="52" y="0"/>
                    </a:cubicBezTo>
                    <a:cubicBezTo>
                      <a:pt x="52" y="1"/>
                      <a:pt x="52" y="3"/>
                      <a:pt x="53" y="5"/>
                    </a:cubicBezTo>
                    <a:cubicBezTo>
                      <a:pt x="55" y="22"/>
                      <a:pt x="58" y="57"/>
                      <a:pt x="59" y="101"/>
                    </a:cubicBezTo>
                    <a:cubicBezTo>
                      <a:pt x="61" y="101"/>
                      <a:pt x="61" y="101"/>
                      <a:pt x="61" y="101"/>
                    </a:cubicBezTo>
                    <a:cubicBezTo>
                      <a:pt x="60" y="51"/>
                      <a:pt x="56" y="13"/>
                      <a:pt x="54"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8" name="Freeform 213"/>
              <p:cNvSpPr>
                <a:spLocks/>
              </p:cNvSpPr>
              <p:nvPr/>
            </p:nvSpPr>
            <p:spPr bwMode="auto">
              <a:xfrm>
                <a:off x="-2703512" y="4872033"/>
                <a:ext cx="7937" cy="4762"/>
              </a:xfrm>
              <a:custGeom>
                <a:avLst/>
                <a:gdLst/>
                <a:ahLst/>
                <a:cxnLst>
                  <a:cxn ang="0">
                    <a:pos x="2" y="0"/>
                  </a:cxn>
                  <a:cxn ang="0">
                    <a:pos x="0" y="0"/>
                  </a:cxn>
                  <a:cxn ang="0">
                    <a:pos x="0" y="1"/>
                  </a:cxn>
                  <a:cxn ang="0">
                    <a:pos x="2" y="1"/>
                  </a:cxn>
                  <a:cxn ang="0">
                    <a:pos x="2" y="0"/>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9" name="Freeform 214"/>
              <p:cNvSpPr>
                <a:spLocks noEditPoints="1"/>
              </p:cNvSpPr>
              <p:nvPr/>
            </p:nvSpPr>
            <p:spPr bwMode="auto">
              <a:xfrm>
                <a:off x="-2954336" y="2419348"/>
                <a:ext cx="280987" cy="2954335"/>
              </a:xfrm>
              <a:custGeom>
                <a:avLst/>
                <a:gdLst/>
                <a:ahLst/>
                <a:cxnLst>
                  <a:cxn ang="0">
                    <a:pos x="39" y="740"/>
                  </a:cxn>
                  <a:cxn ang="0">
                    <a:pos x="37" y="740"/>
                  </a:cxn>
                  <a:cxn ang="0">
                    <a:pos x="19" y="774"/>
                  </a:cxn>
                  <a:cxn ang="0">
                    <a:pos x="19" y="774"/>
                  </a:cxn>
                  <a:cxn ang="0">
                    <a:pos x="15" y="784"/>
                  </a:cxn>
                  <a:cxn ang="0">
                    <a:pos x="16" y="785"/>
                  </a:cxn>
                  <a:cxn ang="0">
                    <a:pos x="21" y="775"/>
                  </a:cxn>
                  <a:cxn ang="0">
                    <a:pos x="21" y="775"/>
                  </a:cxn>
                  <a:cxn ang="0">
                    <a:pos x="22" y="773"/>
                  </a:cxn>
                  <a:cxn ang="0">
                    <a:pos x="21" y="773"/>
                  </a:cxn>
                  <a:cxn ang="0">
                    <a:pos x="21" y="772"/>
                  </a:cxn>
                  <a:cxn ang="0">
                    <a:pos x="22" y="772"/>
                  </a:cxn>
                  <a:cxn ang="0">
                    <a:pos x="39" y="740"/>
                  </a:cxn>
                  <a:cxn ang="0">
                    <a:pos x="49" y="98"/>
                  </a:cxn>
                  <a:cxn ang="0">
                    <a:pos x="47" y="98"/>
                  </a:cxn>
                  <a:cxn ang="0">
                    <a:pos x="73" y="194"/>
                  </a:cxn>
                  <a:cxn ang="0">
                    <a:pos x="75" y="194"/>
                  </a:cxn>
                  <a:cxn ang="0">
                    <a:pos x="49" y="98"/>
                  </a:cxn>
                  <a:cxn ang="0">
                    <a:pos x="1" y="0"/>
                  </a:cxn>
                  <a:cxn ang="0">
                    <a:pos x="0" y="1"/>
                  </a:cxn>
                  <a:cxn ang="0">
                    <a:pos x="1" y="2"/>
                  </a:cxn>
                  <a:cxn ang="0">
                    <a:pos x="47" y="97"/>
                  </a:cxn>
                  <a:cxn ang="0">
                    <a:pos x="49" y="97"/>
                  </a:cxn>
                  <a:cxn ang="0">
                    <a:pos x="1" y="0"/>
                  </a:cxn>
                </a:cxnLst>
                <a:rect l="0" t="0" r="r" b="b"/>
                <a:pathLst>
                  <a:path w="75" h="785">
                    <a:moveTo>
                      <a:pt x="39" y="740"/>
                    </a:moveTo>
                    <a:cubicBezTo>
                      <a:pt x="37" y="740"/>
                      <a:pt x="37" y="740"/>
                      <a:pt x="37" y="740"/>
                    </a:cubicBezTo>
                    <a:cubicBezTo>
                      <a:pt x="30" y="755"/>
                      <a:pt x="24" y="764"/>
                      <a:pt x="19" y="774"/>
                    </a:cubicBezTo>
                    <a:cubicBezTo>
                      <a:pt x="19" y="774"/>
                      <a:pt x="19" y="774"/>
                      <a:pt x="19" y="774"/>
                    </a:cubicBezTo>
                    <a:cubicBezTo>
                      <a:pt x="15" y="784"/>
                      <a:pt x="15" y="784"/>
                      <a:pt x="15" y="784"/>
                    </a:cubicBezTo>
                    <a:cubicBezTo>
                      <a:pt x="16" y="785"/>
                      <a:pt x="16" y="785"/>
                      <a:pt x="16" y="785"/>
                    </a:cubicBezTo>
                    <a:cubicBezTo>
                      <a:pt x="21" y="775"/>
                      <a:pt x="21" y="775"/>
                      <a:pt x="21" y="775"/>
                    </a:cubicBezTo>
                    <a:cubicBezTo>
                      <a:pt x="21" y="775"/>
                      <a:pt x="21" y="775"/>
                      <a:pt x="21" y="775"/>
                    </a:cubicBezTo>
                    <a:cubicBezTo>
                      <a:pt x="21" y="774"/>
                      <a:pt x="21" y="774"/>
                      <a:pt x="22" y="773"/>
                    </a:cubicBezTo>
                    <a:cubicBezTo>
                      <a:pt x="21" y="773"/>
                      <a:pt x="21" y="773"/>
                      <a:pt x="21" y="773"/>
                    </a:cubicBezTo>
                    <a:cubicBezTo>
                      <a:pt x="21" y="772"/>
                      <a:pt x="21" y="772"/>
                      <a:pt x="21" y="772"/>
                    </a:cubicBezTo>
                    <a:cubicBezTo>
                      <a:pt x="22" y="772"/>
                      <a:pt x="22" y="772"/>
                      <a:pt x="22" y="772"/>
                    </a:cubicBezTo>
                    <a:cubicBezTo>
                      <a:pt x="27" y="763"/>
                      <a:pt x="33" y="754"/>
                      <a:pt x="39" y="740"/>
                    </a:cubicBezTo>
                    <a:moveTo>
                      <a:pt x="49" y="98"/>
                    </a:moveTo>
                    <a:cubicBezTo>
                      <a:pt x="47" y="98"/>
                      <a:pt x="47" y="98"/>
                      <a:pt x="47" y="98"/>
                    </a:cubicBezTo>
                    <a:cubicBezTo>
                      <a:pt x="56" y="124"/>
                      <a:pt x="65" y="156"/>
                      <a:pt x="73" y="194"/>
                    </a:cubicBezTo>
                    <a:cubicBezTo>
                      <a:pt x="75" y="194"/>
                      <a:pt x="75" y="194"/>
                      <a:pt x="75" y="194"/>
                    </a:cubicBezTo>
                    <a:cubicBezTo>
                      <a:pt x="67" y="156"/>
                      <a:pt x="58" y="124"/>
                      <a:pt x="49" y="98"/>
                    </a:cubicBezTo>
                    <a:moveTo>
                      <a:pt x="1" y="0"/>
                    </a:moveTo>
                    <a:cubicBezTo>
                      <a:pt x="0" y="1"/>
                      <a:pt x="0" y="1"/>
                      <a:pt x="0" y="1"/>
                    </a:cubicBezTo>
                    <a:cubicBezTo>
                      <a:pt x="0" y="1"/>
                      <a:pt x="0" y="1"/>
                      <a:pt x="1" y="2"/>
                    </a:cubicBezTo>
                    <a:cubicBezTo>
                      <a:pt x="5" y="7"/>
                      <a:pt x="26" y="36"/>
                      <a:pt x="47" y="97"/>
                    </a:cubicBezTo>
                    <a:cubicBezTo>
                      <a:pt x="49" y="97"/>
                      <a:pt x="49" y="97"/>
                      <a:pt x="49" y="97"/>
                    </a:cubicBezTo>
                    <a:cubicBezTo>
                      <a:pt x="25" y="28"/>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0" name="Freeform 215"/>
              <p:cNvSpPr>
                <a:spLocks/>
              </p:cNvSpPr>
              <p:nvPr/>
            </p:nvSpPr>
            <p:spPr bwMode="auto">
              <a:xfrm>
                <a:off x="-2778124" y="2784471"/>
                <a:ext cx="7937" cy="3175"/>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1" name="Freeform 216"/>
              <p:cNvSpPr>
                <a:spLocks/>
              </p:cNvSpPr>
              <p:nvPr/>
            </p:nvSpPr>
            <p:spPr bwMode="auto">
              <a:xfrm>
                <a:off x="-2613024" y="4459284"/>
                <a:ext cx="11114" cy="3175"/>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1" y="0"/>
                      <a:pt x="1" y="1"/>
                      <a:pt x="0" y="1"/>
                    </a:cubicBezTo>
                    <a:cubicBezTo>
                      <a:pt x="2" y="1"/>
                      <a:pt x="2" y="1"/>
                      <a:pt x="2" y="1"/>
                    </a:cubicBezTo>
                    <a:cubicBezTo>
                      <a:pt x="3" y="1"/>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2" name="Freeform 217"/>
              <p:cNvSpPr>
                <a:spLocks/>
              </p:cNvSpPr>
              <p:nvPr/>
            </p:nvSpPr>
            <p:spPr bwMode="auto">
              <a:xfrm>
                <a:off x="-2816223" y="5200645"/>
                <a:ext cx="12700" cy="3175"/>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0"/>
                      <a:pt x="0" y="1"/>
                      <a:pt x="0" y="1"/>
                    </a:cubicBezTo>
                    <a:cubicBezTo>
                      <a:pt x="2" y="1"/>
                      <a:pt x="2" y="1"/>
                      <a:pt x="2" y="1"/>
                    </a:cubicBezTo>
                    <a:cubicBezTo>
                      <a:pt x="3" y="1"/>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3" name="Freeform 218"/>
              <p:cNvSpPr>
                <a:spLocks/>
              </p:cNvSpPr>
              <p:nvPr/>
            </p:nvSpPr>
            <p:spPr bwMode="auto">
              <a:xfrm>
                <a:off x="-2874962" y="5324470"/>
                <a:ext cx="3175" cy="3175"/>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1"/>
                      <a:pt x="1" y="1"/>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4" name="Freeform 219"/>
              <p:cNvSpPr>
                <a:spLocks/>
              </p:cNvSpPr>
              <p:nvPr/>
            </p:nvSpPr>
            <p:spPr bwMode="auto">
              <a:xfrm>
                <a:off x="-2590798" y="3965572"/>
                <a:ext cx="7937" cy="476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5" name="Freeform 220"/>
              <p:cNvSpPr>
                <a:spLocks/>
              </p:cNvSpPr>
              <p:nvPr/>
            </p:nvSpPr>
            <p:spPr bwMode="auto">
              <a:xfrm>
                <a:off x="-2616199" y="3581397"/>
                <a:ext cx="7937" cy="476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6" name="Freeform 221"/>
              <p:cNvSpPr>
                <a:spLocks/>
              </p:cNvSpPr>
              <p:nvPr/>
            </p:nvSpPr>
            <p:spPr bwMode="auto">
              <a:xfrm>
                <a:off x="-5802311" y="3149597"/>
                <a:ext cx="11114" cy="3175"/>
              </a:xfrm>
              <a:custGeom>
                <a:avLst/>
                <a:gdLst/>
                <a:ahLst/>
                <a:cxnLst>
                  <a:cxn ang="0">
                    <a:pos x="3" y="0"/>
                  </a:cxn>
                  <a:cxn ang="0">
                    <a:pos x="0" y="0"/>
                  </a:cxn>
                  <a:cxn ang="0">
                    <a:pos x="0" y="1"/>
                  </a:cxn>
                  <a:cxn ang="0">
                    <a:pos x="2" y="1"/>
                  </a:cxn>
                  <a:cxn ang="0">
                    <a:pos x="2" y="1"/>
                  </a:cxn>
                  <a:cxn ang="0">
                    <a:pos x="2" y="0"/>
                  </a:cxn>
                  <a:cxn ang="0">
                    <a:pos x="2" y="0"/>
                  </a:cxn>
                  <a:cxn ang="0">
                    <a:pos x="3" y="0"/>
                  </a:cxn>
                </a:cxnLst>
                <a:rect l="0" t="0" r="r" b="b"/>
                <a:pathLst>
                  <a:path w="3" h="1">
                    <a:moveTo>
                      <a:pt x="3" y="0"/>
                    </a:moveTo>
                    <a:cubicBezTo>
                      <a:pt x="0" y="0"/>
                      <a:pt x="0" y="0"/>
                      <a:pt x="0" y="0"/>
                    </a:cubicBezTo>
                    <a:cubicBezTo>
                      <a:pt x="0" y="0"/>
                      <a:pt x="0" y="0"/>
                      <a:pt x="0" y="1"/>
                    </a:cubicBezTo>
                    <a:cubicBezTo>
                      <a:pt x="2" y="1"/>
                      <a:pt x="2" y="1"/>
                      <a:pt x="2" y="1"/>
                    </a:cubicBezTo>
                    <a:cubicBezTo>
                      <a:pt x="2" y="1"/>
                      <a:pt x="2" y="1"/>
                      <a:pt x="2" y="1"/>
                    </a:cubicBezTo>
                    <a:cubicBezTo>
                      <a:pt x="2" y="0"/>
                      <a:pt x="2" y="0"/>
                      <a:pt x="2" y="0"/>
                    </a:cubicBezTo>
                    <a:cubicBezTo>
                      <a:pt x="2" y="0"/>
                      <a:pt x="2" y="0"/>
                      <a:pt x="2" y="0"/>
                    </a:cubicBezTo>
                    <a:cubicBezTo>
                      <a:pt x="2" y="0"/>
                      <a:pt x="2"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7" name="Freeform 222"/>
              <p:cNvSpPr>
                <a:spLocks/>
              </p:cNvSpPr>
              <p:nvPr/>
            </p:nvSpPr>
            <p:spPr bwMode="auto">
              <a:xfrm>
                <a:off x="-5565772" y="3149597"/>
                <a:ext cx="7937" cy="3175"/>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8" name="Freeform 223"/>
              <p:cNvSpPr>
                <a:spLocks/>
              </p:cNvSpPr>
              <p:nvPr/>
            </p:nvSpPr>
            <p:spPr bwMode="auto">
              <a:xfrm>
                <a:off x="-5326061" y="3149597"/>
                <a:ext cx="7937" cy="3175"/>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 name="Freeform 224"/>
              <p:cNvSpPr>
                <a:spLocks/>
              </p:cNvSpPr>
              <p:nvPr/>
            </p:nvSpPr>
            <p:spPr bwMode="auto">
              <a:xfrm>
                <a:off x="-5081586" y="3149597"/>
                <a:ext cx="4762" cy="3175"/>
              </a:xfrm>
              <a:custGeom>
                <a:avLst/>
                <a:gdLst/>
                <a:ahLst/>
                <a:cxnLst>
                  <a:cxn ang="0">
                    <a:pos x="0" y="0"/>
                  </a:cxn>
                  <a:cxn ang="0">
                    <a:pos x="0" y="0"/>
                  </a:cxn>
                  <a:cxn ang="0">
                    <a:pos x="0" y="2"/>
                  </a:cxn>
                  <a:cxn ang="0">
                    <a:pos x="3" y="2"/>
                  </a:cxn>
                  <a:cxn ang="0">
                    <a:pos x="0" y="0"/>
                  </a:cxn>
                  <a:cxn ang="0">
                    <a:pos x="0" y="0"/>
                  </a:cxn>
                </a:cxnLst>
                <a:rect l="0" t="0" r="r" b="b"/>
                <a:pathLst>
                  <a:path w="3" h="2">
                    <a:moveTo>
                      <a:pt x="0" y="0"/>
                    </a:moveTo>
                    <a:lnTo>
                      <a:pt x="0" y="0"/>
                    </a:lnTo>
                    <a:lnTo>
                      <a:pt x="0" y="2"/>
                    </a:lnTo>
                    <a:lnTo>
                      <a:pt x="3" y="2"/>
                    </a:lnTo>
                    <a:lnTo>
                      <a:pt x="0" y="0"/>
                    </a:lnTo>
                    <a:lnTo>
                      <a:pt x="0"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0" name="Freeform 225"/>
              <p:cNvSpPr>
                <a:spLocks/>
              </p:cNvSpPr>
              <p:nvPr/>
            </p:nvSpPr>
            <p:spPr bwMode="auto">
              <a:xfrm>
                <a:off x="-4837111" y="3149597"/>
                <a:ext cx="7937" cy="3175"/>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1" name="Freeform 226"/>
              <p:cNvSpPr>
                <a:spLocks/>
              </p:cNvSpPr>
              <p:nvPr/>
            </p:nvSpPr>
            <p:spPr bwMode="auto">
              <a:xfrm>
                <a:off x="-4608511" y="3149597"/>
                <a:ext cx="7937" cy="3175"/>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2" name="Freeform 227"/>
              <p:cNvSpPr>
                <a:spLocks/>
              </p:cNvSpPr>
              <p:nvPr/>
            </p:nvSpPr>
            <p:spPr bwMode="auto">
              <a:xfrm>
                <a:off x="-1955799" y="3149597"/>
                <a:ext cx="7937" cy="3175"/>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3" name="Freeform 228"/>
              <p:cNvSpPr>
                <a:spLocks/>
              </p:cNvSpPr>
              <p:nvPr/>
            </p:nvSpPr>
            <p:spPr bwMode="auto">
              <a:xfrm>
                <a:off x="-3641723" y="3149597"/>
                <a:ext cx="6350" cy="3175"/>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4" name="Freeform 229"/>
              <p:cNvSpPr>
                <a:spLocks/>
              </p:cNvSpPr>
              <p:nvPr/>
            </p:nvSpPr>
            <p:spPr bwMode="auto">
              <a:xfrm>
                <a:off x="-3421062" y="3149597"/>
                <a:ext cx="11114" cy="3175"/>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0"/>
                      <a:pt x="0" y="1"/>
                    </a:cubicBezTo>
                    <a:cubicBezTo>
                      <a:pt x="3" y="1"/>
                      <a:pt x="3" y="1"/>
                      <a:pt x="3"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5" name="Freeform 230"/>
              <p:cNvSpPr>
                <a:spLocks/>
              </p:cNvSpPr>
              <p:nvPr/>
            </p:nvSpPr>
            <p:spPr bwMode="auto">
              <a:xfrm>
                <a:off x="-3171824" y="3149597"/>
                <a:ext cx="6350" cy="3175"/>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6" name="Freeform 231"/>
              <p:cNvSpPr>
                <a:spLocks/>
              </p:cNvSpPr>
              <p:nvPr/>
            </p:nvSpPr>
            <p:spPr bwMode="auto">
              <a:xfrm>
                <a:off x="-2920998" y="3149597"/>
                <a:ext cx="7937" cy="3175"/>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7" name="Freeform 232"/>
              <p:cNvSpPr>
                <a:spLocks/>
              </p:cNvSpPr>
              <p:nvPr/>
            </p:nvSpPr>
            <p:spPr bwMode="auto">
              <a:xfrm>
                <a:off x="-2398712" y="3149597"/>
                <a:ext cx="4762" cy="3175"/>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0"/>
                      <a:pt x="0" y="0"/>
                      <a:pt x="0"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8" name="Freeform 233"/>
              <p:cNvSpPr>
                <a:spLocks/>
              </p:cNvSpPr>
              <p:nvPr/>
            </p:nvSpPr>
            <p:spPr bwMode="auto">
              <a:xfrm>
                <a:off x="-2187574" y="3149597"/>
                <a:ext cx="11114" cy="3175"/>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1" y="0"/>
                      <a:pt x="1" y="0"/>
                      <a:pt x="1" y="1"/>
                    </a:cubicBezTo>
                    <a:cubicBezTo>
                      <a:pt x="3" y="1"/>
                      <a:pt x="3" y="1"/>
                      <a:pt x="3"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9" name="Freeform 234"/>
              <p:cNvSpPr>
                <a:spLocks/>
              </p:cNvSpPr>
              <p:nvPr/>
            </p:nvSpPr>
            <p:spPr bwMode="auto">
              <a:xfrm>
                <a:off x="-1516062" y="3149597"/>
                <a:ext cx="11114" cy="3175"/>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0"/>
                      <a:pt x="0" y="0"/>
                      <a:pt x="0" y="1"/>
                    </a:cubicBezTo>
                    <a:cubicBezTo>
                      <a:pt x="3" y="1"/>
                      <a:pt x="3" y="1"/>
                      <a:pt x="3" y="1"/>
                    </a:cubicBezTo>
                    <a:cubicBezTo>
                      <a:pt x="3"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0" name="Freeform 235"/>
              <p:cNvSpPr>
                <a:spLocks/>
              </p:cNvSpPr>
              <p:nvPr/>
            </p:nvSpPr>
            <p:spPr bwMode="auto">
              <a:xfrm>
                <a:off x="-1747838" y="3149597"/>
                <a:ext cx="11114" cy="3175"/>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0" y="0"/>
                      <a:pt x="1" y="0"/>
                      <a:pt x="1" y="1"/>
                    </a:cubicBezTo>
                    <a:cubicBezTo>
                      <a:pt x="3" y="1"/>
                      <a:pt x="3" y="1"/>
                      <a:pt x="3"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1" name="Freeform 236"/>
              <p:cNvSpPr>
                <a:spLocks/>
              </p:cNvSpPr>
              <p:nvPr/>
            </p:nvSpPr>
            <p:spPr bwMode="auto">
              <a:xfrm>
                <a:off x="-2679699" y="3149597"/>
                <a:ext cx="6350" cy="3175"/>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2" name="Freeform 237"/>
              <p:cNvSpPr>
                <a:spLocks noEditPoints="1"/>
              </p:cNvSpPr>
              <p:nvPr/>
            </p:nvSpPr>
            <p:spPr bwMode="auto">
              <a:xfrm>
                <a:off x="-6346822" y="2366960"/>
                <a:ext cx="5613397" cy="3281360"/>
              </a:xfrm>
              <a:custGeom>
                <a:avLst/>
                <a:gdLst/>
                <a:ahLst/>
                <a:cxnLst>
                  <a:cxn ang="0">
                    <a:pos x="215" y="38"/>
                  </a:cxn>
                  <a:cxn ang="0">
                    <a:pos x="535" y="111"/>
                  </a:cxn>
                  <a:cxn ang="0">
                    <a:pos x="485" y="112"/>
                  </a:cxn>
                  <a:cxn ang="0">
                    <a:pos x="527" y="211"/>
                  </a:cxn>
                  <a:cxn ang="0">
                    <a:pos x="575" y="331"/>
                  </a:cxn>
                  <a:cxn ang="0">
                    <a:pos x="605" y="324"/>
                  </a:cxn>
                  <a:cxn ang="0">
                    <a:pos x="651" y="221"/>
                  </a:cxn>
                  <a:cxn ang="0">
                    <a:pos x="704" y="118"/>
                  </a:cxn>
                  <a:cxn ang="0">
                    <a:pos x="688" y="109"/>
                  </a:cxn>
                  <a:cxn ang="0">
                    <a:pos x="894" y="6"/>
                  </a:cxn>
                  <a:cxn ang="0">
                    <a:pos x="1266" y="104"/>
                  </a:cxn>
                  <a:cxn ang="0">
                    <a:pos x="1344" y="208"/>
                  </a:cxn>
                  <a:cxn ang="0">
                    <a:pos x="1450" y="323"/>
                  </a:cxn>
                  <a:cxn ang="0">
                    <a:pos x="1492" y="475"/>
                  </a:cxn>
                  <a:cxn ang="0">
                    <a:pos x="1467" y="667"/>
                  </a:cxn>
                  <a:cxn ang="0">
                    <a:pos x="1428" y="807"/>
                  </a:cxn>
                  <a:cxn ang="0">
                    <a:pos x="1219" y="787"/>
                  </a:cxn>
                  <a:cxn ang="0">
                    <a:pos x="1138" y="666"/>
                  </a:cxn>
                  <a:cxn ang="0">
                    <a:pos x="1104" y="556"/>
                  </a:cxn>
                  <a:cxn ang="0">
                    <a:pos x="1085" y="446"/>
                  </a:cxn>
                  <a:cxn ang="0">
                    <a:pos x="1057" y="579"/>
                  </a:cxn>
                  <a:cxn ang="0">
                    <a:pos x="1023" y="667"/>
                  </a:cxn>
                  <a:cxn ang="0">
                    <a:pos x="958" y="787"/>
                  </a:cxn>
                  <a:cxn ang="0">
                    <a:pos x="749" y="787"/>
                  </a:cxn>
                  <a:cxn ang="0">
                    <a:pos x="712" y="667"/>
                  </a:cxn>
                  <a:cxn ang="0">
                    <a:pos x="679" y="557"/>
                  </a:cxn>
                  <a:cxn ang="0">
                    <a:pos x="669" y="459"/>
                  </a:cxn>
                  <a:cxn ang="0">
                    <a:pos x="625" y="668"/>
                  </a:cxn>
                  <a:cxn ang="0">
                    <a:pos x="584" y="786"/>
                  </a:cxn>
                  <a:cxn ang="0">
                    <a:pos x="502" y="863"/>
                  </a:cxn>
                  <a:cxn ang="0">
                    <a:pos x="417" y="787"/>
                  </a:cxn>
                  <a:cxn ang="0">
                    <a:pos x="403" y="753"/>
                  </a:cxn>
                  <a:cxn ang="0">
                    <a:pos x="353" y="578"/>
                  </a:cxn>
                  <a:cxn ang="0">
                    <a:pos x="339" y="435"/>
                  </a:cxn>
                  <a:cxn ang="0">
                    <a:pos x="319" y="557"/>
                  </a:cxn>
                  <a:cxn ang="0">
                    <a:pos x="270" y="668"/>
                  </a:cxn>
                  <a:cxn ang="0">
                    <a:pos x="214" y="785"/>
                  </a:cxn>
                  <a:cxn ang="0">
                    <a:pos x="46" y="785"/>
                  </a:cxn>
                  <a:cxn ang="0">
                    <a:pos x="28" y="667"/>
                  </a:cxn>
                  <a:cxn ang="0">
                    <a:pos x="10" y="574"/>
                  </a:cxn>
                  <a:cxn ang="0">
                    <a:pos x="1" y="452"/>
                  </a:cxn>
                  <a:cxn ang="0">
                    <a:pos x="23" y="324"/>
                  </a:cxn>
                  <a:cxn ang="0">
                    <a:pos x="29" y="309"/>
                  </a:cxn>
                  <a:cxn ang="0">
                    <a:pos x="84" y="209"/>
                  </a:cxn>
                  <a:cxn ang="0">
                    <a:pos x="162" y="81"/>
                  </a:cxn>
                  <a:cxn ang="0">
                    <a:pos x="214" y="36"/>
                  </a:cxn>
                  <a:cxn ang="0">
                    <a:pos x="23" y="318"/>
                  </a:cxn>
                  <a:cxn ang="0">
                    <a:pos x="38" y="769"/>
                  </a:cxn>
                  <a:cxn ang="0">
                    <a:pos x="273" y="667"/>
                  </a:cxn>
                  <a:cxn ang="0">
                    <a:pos x="464" y="848"/>
                  </a:cxn>
                  <a:cxn ang="0">
                    <a:pos x="590" y="776"/>
                  </a:cxn>
                  <a:cxn ang="0">
                    <a:pos x="899" y="852"/>
                  </a:cxn>
                  <a:cxn ang="0">
                    <a:pos x="1345" y="872"/>
                  </a:cxn>
                  <a:cxn ang="0">
                    <a:pos x="1474" y="366"/>
                  </a:cxn>
                  <a:cxn ang="0">
                    <a:pos x="1236" y="87"/>
                  </a:cxn>
                  <a:cxn ang="0">
                    <a:pos x="742" y="53"/>
                  </a:cxn>
                  <a:cxn ang="0">
                    <a:pos x="577" y="331"/>
                  </a:cxn>
                </a:cxnLst>
                <a:rect l="0" t="0" r="r" b="b"/>
                <a:pathLst>
                  <a:path w="1494" h="872">
                    <a:moveTo>
                      <a:pt x="484" y="111"/>
                    </a:moveTo>
                    <a:cubicBezTo>
                      <a:pt x="484" y="111"/>
                      <a:pt x="484" y="111"/>
                      <a:pt x="484" y="111"/>
                    </a:cubicBezTo>
                    <a:cubicBezTo>
                      <a:pt x="485" y="111"/>
                      <a:pt x="485" y="111"/>
                      <a:pt x="485" y="111"/>
                    </a:cubicBezTo>
                    <a:cubicBezTo>
                      <a:pt x="485" y="111"/>
                      <a:pt x="485" y="111"/>
                      <a:pt x="484" y="111"/>
                    </a:cubicBezTo>
                    <a:cubicBezTo>
                      <a:pt x="484" y="111"/>
                      <a:pt x="484" y="111"/>
                      <a:pt x="484" y="111"/>
                    </a:cubicBezTo>
                    <a:moveTo>
                      <a:pt x="165" y="78"/>
                    </a:moveTo>
                    <a:cubicBezTo>
                      <a:pt x="166" y="78"/>
                      <a:pt x="169" y="75"/>
                      <a:pt x="173" y="71"/>
                    </a:cubicBezTo>
                    <a:cubicBezTo>
                      <a:pt x="175" y="69"/>
                      <a:pt x="178" y="67"/>
                      <a:pt x="180" y="65"/>
                    </a:cubicBezTo>
                    <a:cubicBezTo>
                      <a:pt x="191" y="56"/>
                      <a:pt x="205" y="44"/>
                      <a:pt x="215" y="38"/>
                    </a:cubicBezTo>
                    <a:cubicBezTo>
                      <a:pt x="224" y="33"/>
                      <a:pt x="240" y="25"/>
                      <a:pt x="255" y="18"/>
                    </a:cubicBezTo>
                    <a:cubicBezTo>
                      <a:pt x="271" y="12"/>
                      <a:pt x="286" y="6"/>
                      <a:pt x="292" y="5"/>
                    </a:cubicBezTo>
                    <a:cubicBezTo>
                      <a:pt x="299" y="4"/>
                      <a:pt x="312" y="1"/>
                      <a:pt x="331" y="1"/>
                    </a:cubicBezTo>
                    <a:cubicBezTo>
                      <a:pt x="347" y="1"/>
                      <a:pt x="367" y="3"/>
                      <a:pt x="390" y="8"/>
                    </a:cubicBezTo>
                    <a:cubicBezTo>
                      <a:pt x="429" y="17"/>
                      <a:pt x="474" y="38"/>
                      <a:pt x="501" y="55"/>
                    </a:cubicBezTo>
                    <a:cubicBezTo>
                      <a:pt x="509" y="60"/>
                      <a:pt x="525" y="74"/>
                      <a:pt x="539" y="88"/>
                    </a:cubicBezTo>
                    <a:cubicBezTo>
                      <a:pt x="546" y="94"/>
                      <a:pt x="553" y="100"/>
                      <a:pt x="558" y="105"/>
                    </a:cubicBezTo>
                    <a:cubicBezTo>
                      <a:pt x="561" y="107"/>
                      <a:pt x="563" y="109"/>
                      <a:pt x="564" y="111"/>
                    </a:cubicBezTo>
                    <a:cubicBezTo>
                      <a:pt x="535" y="111"/>
                      <a:pt x="535" y="111"/>
                      <a:pt x="535" y="111"/>
                    </a:cubicBezTo>
                    <a:cubicBezTo>
                      <a:pt x="535" y="111"/>
                      <a:pt x="535" y="111"/>
                      <a:pt x="535" y="111"/>
                    </a:cubicBezTo>
                    <a:cubicBezTo>
                      <a:pt x="534" y="112"/>
                      <a:pt x="534" y="112"/>
                      <a:pt x="534" y="112"/>
                    </a:cubicBezTo>
                    <a:cubicBezTo>
                      <a:pt x="534" y="111"/>
                      <a:pt x="534" y="111"/>
                      <a:pt x="534" y="111"/>
                    </a:cubicBezTo>
                    <a:cubicBezTo>
                      <a:pt x="486" y="111"/>
                      <a:pt x="486" y="111"/>
                      <a:pt x="486" y="111"/>
                    </a:cubicBezTo>
                    <a:cubicBezTo>
                      <a:pt x="486" y="111"/>
                      <a:pt x="486" y="111"/>
                      <a:pt x="486" y="111"/>
                    </a:cubicBezTo>
                    <a:cubicBezTo>
                      <a:pt x="486" y="112"/>
                      <a:pt x="486" y="112"/>
                      <a:pt x="486" y="112"/>
                    </a:cubicBezTo>
                    <a:cubicBezTo>
                      <a:pt x="486" y="112"/>
                      <a:pt x="486" y="112"/>
                      <a:pt x="486" y="112"/>
                    </a:cubicBezTo>
                    <a:cubicBezTo>
                      <a:pt x="485" y="112"/>
                      <a:pt x="485" y="112"/>
                      <a:pt x="485" y="112"/>
                    </a:cubicBezTo>
                    <a:cubicBezTo>
                      <a:pt x="485" y="112"/>
                      <a:pt x="485" y="112"/>
                      <a:pt x="485" y="112"/>
                    </a:cubicBezTo>
                    <a:cubicBezTo>
                      <a:pt x="485" y="112"/>
                      <a:pt x="487" y="116"/>
                      <a:pt x="490" y="122"/>
                    </a:cubicBezTo>
                    <a:cubicBezTo>
                      <a:pt x="499" y="140"/>
                      <a:pt x="517" y="179"/>
                      <a:pt x="525" y="208"/>
                    </a:cubicBezTo>
                    <a:cubicBezTo>
                      <a:pt x="525" y="208"/>
                      <a:pt x="525" y="208"/>
                      <a:pt x="525" y="208"/>
                    </a:cubicBezTo>
                    <a:cubicBezTo>
                      <a:pt x="525" y="209"/>
                      <a:pt x="525" y="209"/>
                      <a:pt x="525" y="209"/>
                    </a:cubicBezTo>
                    <a:cubicBezTo>
                      <a:pt x="525" y="209"/>
                      <a:pt x="525" y="209"/>
                      <a:pt x="525" y="209"/>
                    </a:cubicBezTo>
                    <a:cubicBezTo>
                      <a:pt x="525" y="209"/>
                      <a:pt x="525" y="209"/>
                      <a:pt x="525" y="209"/>
                    </a:cubicBezTo>
                    <a:cubicBezTo>
                      <a:pt x="525" y="209"/>
                      <a:pt x="525" y="209"/>
                      <a:pt x="525" y="209"/>
                    </a:cubicBezTo>
                    <a:cubicBezTo>
                      <a:pt x="525" y="209"/>
                      <a:pt x="525" y="209"/>
                      <a:pt x="525" y="209"/>
                    </a:cubicBezTo>
                    <a:cubicBezTo>
                      <a:pt x="525" y="209"/>
                      <a:pt x="526" y="210"/>
                      <a:pt x="527" y="211"/>
                    </a:cubicBezTo>
                    <a:cubicBezTo>
                      <a:pt x="533" y="220"/>
                      <a:pt x="556" y="254"/>
                      <a:pt x="570" y="309"/>
                    </a:cubicBezTo>
                    <a:cubicBezTo>
                      <a:pt x="571" y="309"/>
                      <a:pt x="571" y="309"/>
                      <a:pt x="571" y="309"/>
                    </a:cubicBezTo>
                    <a:cubicBezTo>
                      <a:pt x="571" y="310"/>
                      <a:pt x="571" y="310"/>
                      <a:pt x="571" y="310"/>
                    </a:cubicBezTo>
                    <a:cubicBezTo>
                      <a:pt x="570" y="310"/>
                      <a:pt x="570" y="310"/>
                      <a:pt x="570" y="310"/>
                    </a:cubicBezTo>
                    <a:cubicBezTo>
                      <a:pt x="571" y="314"/>
                      <a:pt x="572" y="318"/>
                      <a:pt x="573" y="323"/>
                    </a:cubicBezTo>
                    <a:cubicBezTo>
                      <a:pt x="574" y="323"/>
                      <a:pt x="574" y="323"/>
                      <a:pt x="574" y="323"/>
                    </a:cubicBezTo>
                    <a:cubicBezTo>
                      <a:pt x="574" y="324"/>
                      <a:pt x="574" y="324"/>
                      <a:pt x="574" y="324"/>
                    </a:cubicBezTo>
                    <a:cubicBezTo>
                      <a:pt x="573" y="324"/>
                      <a:pt x="573" y="324"/>
                      <a:pt x="573" y="324"/>
                    </a:cubicBezTo>
                    <a:cubicBezTo>
                      <a:pt x="574" y="326"/>
                      <a:pt x="574" y="329"/>
                      <a:pt x="575" y="331"/>
                    </a:cubicBezTo>
                    <a:cubicBezTo>
                      <a:pt x="575" y="331"/>
                      <a:pt x="575" y="333"/>
                      <a:pt x="576" y="337"/>
                    </a:cubicBezTo>
                    <a:cubicBezTo>
                      <a:pt x="579" y="349"/>
                      <a:pt x="584" y="376"/>
                      <a:pt x="587" y="402"/>
                    </a:cubicBezTo>
                    <a:cubicBezTo>
                      <a:pt x="587" y="402"/>
                      <a:pt x="587" y="402"/>
                      <a:pt x="587" y="402"/>
                    </a:cubicBezTo>
                    <a:cubicBezTo>
                      <a:pt x="588" y="406"/>
                      <a:pt x="588" y="406"/>
                      <a:pt x="588" y="406"/>
                    </a:cubicBezTo>
                    <a:cubicBezTo>
                      <a:pt x="588" y="406"/>
                      <a:pt x="588" y="406"/>
                      <a:pt x="588" y="406"/>
                    </a:cubicBezTo>
                    <a:cubicBezTo>
                      <a:pt x="590" y="405"/>
                      <a:pt x="590" y="405"/>
                      <a:pt x="590" y="405"/>
                    </a:cubicBezTo>
                    <a:cubicBezTo>
                      <a:pt x="590" y="405"/>
                      <a:pt x="590" y="405"/>
                      <a:pt x="590" y="405"/>
                    </a:cubicBezTo>
                    <a:cubicBezTo>
                      <a:pt x="592" y="385"/>
                      <a:pt x="592" y="385"/>
                      <a:pt x="592" y="385"/>
                    </a:cubicBezTo>
                    <a:cubicBezTo>
                      <a:pt x="595" y="363"/>
                      <a:pt x="600" y="342"/>
                      <a:pt x="605" y="324"/>
                    </a:cubicBezTo>
                    <a:cubicBezTo>
                      <a:pt x="604" y="324"/>
                      <a:pt x="604" y="324"/>
                      <a:pt x="604" y="324"/>
                    </a:cubicBezTo>
                    <a:cubicBezTo>
                      <a:pt x="604" y="323"/>
                      <a:pt x="604" y="323"/>
                      <a:pt x="604" y="323"/>
                    </a:cubicBezTo>
                    <a:cubicBezTo>
                      <a:pt x="605" y="323"/>
                      <a:pt x="605" y="323"/>
                      <a:pt x="605" y="323"/>
                    </a:cubicBezTo>
                    <a:cubicBezTo>
                      <a:pt x="606" y="318"/>
                      <a:pt x="608" y="314"/>
                      <a:pt x="609" y="310"/>
                    </a:cubicBezTo>
                    <a:cubicBezTo>
                      <a:pt x="608" y="310"/>
                      <a:pt x="608" y="310"/>
                      <a:pt x="608" y="310"/>
                    </a:cubicBezTo>
                    <a:cubicBezTo>
                      <a:pt x="608" y="309"/>
                      <a:pt x="608" y="309"/>
                      <a:pt x="608" y="309"/>
                    </a:cubicBezTo>
                    <a:cubicBezTo>
                      <a:pt x="609" y="309"/>
                      <a:pt x="609" y="309"/>
                      <a:pt x="609" y="309"/>
                    </a:cubicBezTo>
                    <a:cubicBezTo>
                      <a:pt x="616" y="288"/>
                      <a:pt x="624" y="271"/>
                      <a:pt x="631" y="256"/>
                    </a:cubicBezTo>
                    <a:cubicBezTo>
                      <a:pt x="639" y="241"/>
                      <a:pt x="646" y="229"/>
                      <a:pt x="651" y="221"/>
                    </a:cubicBezTo>
                    <a:cubicBezTo>
                      <a:pt x="654" y="217"/>
                      <a:pt x="656" y="214"/>
                      <a:pt x="657" y="212"/>
                    </a:cubicBezTo>
                    <a:cubicBezTo>
                      <a:pt x="659" y="210"/>
                      <a:pt x="660" y="209"/>
                      <a:pt x="660" y="209"/>
                    </a:cubicBezTo>
                    <a:cubicBezTo>
                      <a:pt x="660" y="209"/>
                      <a:pt x="660" y="209"/>
                      <a:pt x="660" y="209"/>
                    </a:cubicBezTo>
                    <a:cubicBezTo>
                      <a:pt x="660" y="209"/>
                      <a:pt x="660" y="209"/>
                      <a:pt x="660" y="209"/>
                    </a:cubicBezTo>
                    <a:cubicBezTo>
                      <a:pt x="659" y="209"/>
                      <a:pt x="659" y="209"/>
                      <a:pt x="659" y="209"/>
                    </a:cubicBezTo>
                    <a:cubicBezTo>
                      <a:pt x="659" y="208"/>
                      <a:pt x="659" y="208"/>
                      <a:pt x="659" y="208"/>
                    </a:cubicBezTo>
                    <a:cubicBezTo>
                      <a:pt x="660" y="208"/>
                      <a:pt x="660" y="208"/>
                      <a:pt x="660" y="208"/>
                    </a:cubicBezTo>
                    <a:cubicBezTo>
                      <a:pt x="670" y="174"/>
                      <a:pt x="682" y="151"/>
                      <a:pt x="692" y="135"/>
                    </a:cubicBezTo>
                    <a:cubicBezTo>
                      <a:pt x="696" y="127"/>
                      <a:pt x="701" y="121"/>
                      <a:pt x="704" y="118"/>
                    </a:cubicBezTo>
                    <a:cubicBezTo>
                      <a:pt x="705" y="116"/>
                      <a:pt x="706" y="114"/>
                      <a:pt x="707" y="114"/>
                    </a:cubicBezTo>
                    <a:cubicBezTo>
                      <a:pt x="708" y="113"/>
                      <a:pt x="708" y="112"/>
                      <a:pt x="708" y="112"/>
                    </a:cubicBezTo>
                    <a:cubicBezTo>
                      <a:pt x="708" y="112"/>
                      <a:pt x="708" y="112"/>
                      <a:pt x="708" y="112"/>
                    </a:cubicBezTo>
                    <a:cubicBezTo>
                      <a:pt x="707" y="112"/>
                      <a:pt x="707" y="112"/>
                      <a:pt x="707" y="112"/>
                    </a:cubicBezTo>
                    <a:cubicBezTo>
                      <a:pt x="707" y="111"/>
                      <a:pt x="707" y="111"/>
                      <a:pt x="707" y="111"/>
                    </a:cubicBezTo>
                    <a:cubicBezTo>
                      <a:pt x="709" y="111"/>
                      <a:pt x="709" y="111"/>
                      <a:pt x="709" y="111"/>
                    </a:cubicBezTo>
                    <a:cubicBezTo>
                      <a:pt x="710" y="111"/>
                      <a:pt x="710" y="111"/>
                      <a:pt x="710" y="111"/>
                    </a:cubicBezTo>
                    <a:cubicBezTo>
                      <a:pt x="687" y="110"/>
                      <a:pt x="687" y="110"/>
                      <a:pt x="687" y="110"/>
                    </a:cubicBezTo>
                    <a:cubicBezTo>
                      <a:pt x="687" y="110"/>
                      <a:pt x="687" y="110"/>
                      <a:pt x="688" y="109"/>
                    </a:cubicBezTo>
                    <a:cubicBezTo>
                      <a:pt x="689" y="107"/>
                      <a:pt x="691" y="105"/>
                      <a:pt x="694" y="102"/>
                    </a:cubicBezTo>
                    <a:cubicBezTo>
                      <a:pt x="698" y="96"/>
                      <a:pt x="704" y="89"/>
                      <a:pt x="712" y="81"/>
                    </a:cubicBezTo>
                    <a:cubicBezTo>
                      <a:pt x="712" y="81"/>
                      <a:pt x="712" y="81"/>
                      <a:pt x="712" y="81"/>
                    </a:cubicBezTo>
                    <a:cubicBezTo>
                      <a:pt x="712" y="80"/>
                      <a:pt x="712" y="80"/>
                      <a:pt x="712" y="80"/>
                    </a:cubicBezTo>
                    <a:cubicBezTo>
                      <a:pt x="713" y="80"/>
                      <a:pt x="713" y="80"/>
                      <a:pt x="713" y="80"/>
                    </a:cubicBezTo>
                    <a:cubicBezTo>
                      <a:pt x="721" y="72"/>
                      <a:pt x="731" y="63"/>
                      <a:pt x="743" y="55"/>
                    </a:cubicBezTo>
                    <a:cubicBezTo>
                      <a:pt x="758" y="43"/>
                      <a:pt x="775" y="33"/>
                      <a:pt x="795" y="24"/>
                    </a:cubicBezTo>
                    <a:cubicBezTo>
                      <a:pt x="820" y="13"/>
                      <a:pt x="849" y="5"/>
                      <a:pt x="881" y="5"/>
                    </a:cubicBezTo>
                    <a:cubicBezTo>
                      <a:pt x="885" y="5"/>
                      <a:pt x="890" y="6"/>
                      <a:pt x="894" y="6"/>
                    </a:cubicBezTo>
                    <a:cubicBezTo>
                      <a:pt x="894" y="6"/>
                      <a:pt x="894" y="6"/>
                      <a:pt x="894" y="6"/>
                    </a:cubicBezTo>
                    <a:cubicBezTo>
                      <a:pt x="894" y="6"/>
                      <a:pt x="894" y="6"/>
                      <a:pt x="894" y="6"/>
                    </a:cubicBezTo>
                    <a:cubicBezTo>
                      <a:pt x="894" y="6"/>
                      <a:pt x="896" y="6"/>
                      <a:pt x="900" y="6"/>
                    </a:cubicBezTo>
                    <a:cubicBezTo>
                      <a:pt x="918" y="6"/>
                      <a:pt x="971" y="7"/>
                      <a:pt x="1029" y="19"/>
                    </a:cubicBezTo>
                    <a:cubicBezTo>
                      <a:pt x="1083" y="31"/>
                      <a:pt x="1129" y="40"/>
                      <a:pt x="1203" y="73"/>
                    </a:cubicBezTo>
                    <a:cubicBezTo>
                      <a:pt x="1207" y="75"/>
                      <a:pt x="1210" y="76"/>
                      <a:pt x="1214" y="78"/>
                    </a:cubicBezTo>
                    <a:cubicBezTo>
                      <a:pt x="1217" y="80"/>
                      <a:pt x="1221" y="81"/>
                      <a:pt x="1225" y="83"/>
                    </a:cubicBezTo>
                    <a:cubicBezTo>
                      <a:pt x="1228" y="85"/>
                      <a:pt x="1232" y="87"/>
                      <a:pt x="1235" y="88"/>
                    </a:cubicBezTo>
                    <a:cubicBezTo>
                      <a:pt x="1245" y="93"/>
                      <a:pt x="1255" y="98"/>
                      <a:pt x="1266" y="104"/>
                    </a:cubicBezTo>
                    <a:cubicBezTo>
                      <a:pt x="1274" y="109"/>
                      <a:pt x="1283" y="113"/>
                      <a:pt x="1292" y="118"/>
                    </a:cubicBezTo>
                    <a:cubicBezTo>
                      <a:pt x="1292" y="118"/>
                      <a:pt x="1294" y="120"/>
                      <a:pt x="1299" y="122"/>
                    </a:cubicBezTo>
                    <a:cubicBezTo>
                      <a:pt x="1303" y="125"/>
                      <a:pt x="1309" y="129"/>
                      <a:pt x="1317" y="134"/>
                    </a:cubicBezTo>
                    <a:cubicBezTo>
                      <a:pt x="1318" y="135"/>
                      <a:pt x="1319" y="136"/>
                      <a:pt x="1321" y="137"/>
                    </a:cubicBezTo>
                    <a:cubicBezTo>
                      <a:pt x="1322" y="138"/>
                      <a:pt x="1324" y="139"/>
                      <a:pt x="1325" y="140"/>
                    </a:cubicBezTo>
                    <a:cubicBezTo>
                      <a:pt x="1349" y="156"/>
                      <a:pt x="1380" y="179"/>
                      <a:pt x="1404" y="207"/>
                    </a:cubicBezTo>
                    <a:cubicBezTo>
                      <a:pt x="1344" y="207"/>
                      <a:pt x="1344" y="207"/>
                      <a:pt x="1344" y="207"/>
                    </a:cubicBezTo>
                    <a:cubicBezTo>
                      <a:pt x="1344" y="207"/>
                      <a:pt x="1344" y="208"/>
                      <a:pt x="1345" y="208"/>
                    </a:cubicBezTo>
                    <a:cubicBezTo>
                      <a:pt x="1344" y="208"/>
                      <a:pt x="1344" y="208"/>
                      <a:pt x="1344" y="208"/>
                    </a:cubicBezTo>
                    <a:cubicBezTo>
                      <a:pt x="1344" y="209"/>
                      <a:pt x="1344" y="209"/>
                      <a:pt x="1344" y="209"/>
                    </a:cubicBezTo>
                    <a:cubicBezTo>
                      <a:pt x="1343" y="209"/>
                      <a:pt x="1343" y="209"/>
                      <a:pt x="1343" y="209"/>
                    </a:cubicBezTo>
                    <a:cubicBezTo>
                      <a:pt x="1344" y="209"/>
                      <a:pt x="1344" y="209"/>
                      <a:pt x="1344" y="209"/>
                    </a:cubicBezTo>
                    <a:cubicBezTo>
                      <a:pt x="1344" y="209"/>
                      <a:pt x="1345" y="210"/>
                      <a:pt x="1348" y="212"/>
                    </a:cubicBezTo>
                    <a:cubicBezTo>
                      <a:pt x="1362" y="224"/>
                      <a:pt x="1407" y="263"/>
                      <a:pt x="1440" y="309"/>
                    </a:cubicBezTo>
                    <a:cubicBezTo>
                      <a:pt x="1442" y="309"/>
                      <a:pt x="1442" y="309"/>
                      <a:pt x="1442" y="309"/>
                    </a:cubicBezTo>
                    <a:cubicBezTo>
                      <a:pt x="1442" y="310"/>
                      <a:pt x="1442" y="310"/>
                      <a:pt x="1442" y="310"/>
                    </a:cubicBezTo>
                    <a:cubicBezTo>
                      <a:pt x="1441" y="310"/>
                      <a:pt x="1441" y="310"/>
                      <a:pt x="1441" y="310"/>
                    </a:cubicBezTo>
                    <a:cubicBezTo>
                      <a:pt x="1444" y="314"/>
                      <a:pt x="1447" y="318"/>
                      <a:pt x="1450" y="323"/>
                    </a:cubicBezTo>
                    <a:cubicBezTo>
                      <a:pt x="1451" y="323"/>
                      <a:pt x="1451" y="323"/>
                      <a:pt x="1451" y="323"/>
                    </a:cubicBezTo>
                    <a:cubicBezTo>
                      <a:pt x="1451" y="324"/>
                      <a:pt x="1451" y="324"/>
                      <a:pt x="1451" y="324"/>
                    </a:cubicBezTo>
                    <a:cubicBezTo>
                      <a:pt x="1450" y="324"/>
                      <a:pt x="1450" y="324"/>
                      <a:pt x="1450" y="324"/>
                    </a:cubicBezTo>
                    <a:cubicBezTo>
                      <a:pt x="1459" y="338"/>
                      <a:pt x="1467" y="352"/>
                      <a:pt x="1472" y="367"/>
                    </a:cubicBezTo>
                    <a:cubicBezTo>
                      <a:pt x="1480" y="388"/>
                      <a:pt x="1485" y="407"/>
                      <a:pt x="1488" y="425"/>
                    </a:cubicBezTo>
                    <a:cubicBezTo>
                      <a:pt x="1489" y="425"/>
                      <a:pt x="1489" y="425"/>
                      <a:pt x="1489" y="425"/>
                    </a:cubicBezTo>
                    <a:cubicBezTo>
                      <a:pt x="1489" y="426"/>
                      <a:pt x="1489" y="426"/>
                      <a:pt x="1489" y="426"/>
                    </a:cubicBezTo>
                    <a:cubicBezTo>
                      <a:pt x="1488" y="426"/>
                      <a:pt x="1488" y="426"/>
                      <a:pt x="1488" y="426"/>
                    </a:cubicBezTo>
                    <a:cubicBezTo>
                      <a:pt x="1491" y="442"/>
                      <a:pt x="1492" y="458"/>
                      <a:pt x="1492" y="475"/>
                    </a:cubicBezTo>
                    <a:cubicBezTo>
                      <a:pt x="1492" y="498"/>
                      <a:pt x="1490" y="524"/>
                      <a:pt x="1485" y="556"/>
                    </a:cubicBezTo>
                    <a:cubicBezTo>
                      <a:pt x="1486" y="556"/>
                      <a:pt x="1486" y="556"/>
                      <a:pt x="1486" y="556"/>
                    </a:cubicBezTo>
                    <a:cubicBezTo>
                      <a:pt x="1486" y="557"/>
                      <a:pt x="1486" y="557"/>
                      <a:pt x="1486" y="557"/>
                    </a:cubicBezTo>
                    <a:cubicBezTo>
                      <a:pt x="1485" y="557"/>
                      <a:pt x="1485" y="557"/>
                      <a:pt x="1485" y="557"/>
                    </a:cubicBezTo>
                    <a:cubicBezTo>
                      <a:pt x="1483" y="574"/>
                      <a:pt x="1480" y="593"/>
                      <a:pt x="1477" y="614"/>
                    </a:cubicBezTo>
                    <a:cubicBezTo>
                      <a:pt x="1474" y="632"/>
                      <a:pt x="1470" y="650"/>
                      <a:pt x="1467" y="666"/>
                    </a:cubicBezTo>
                    <a:cubicBezTo>
                      <a:pt x="1468" y="666"/>
                      <a:pt x="1468" y="666"/>
                      <a:pt x="1468" y="666"/>
                    </a:cubicBezTo>
                    <a:cubicBezTo>
                      <a:pt x="1468" y="667"/>
                      <a:pt x="1468" y="667"/>
                      <a:pt x="1468" y="667"/>
                    </a:cubicBezTo>
                    <a:cubicBezTo>
                      <a:pt x="1467" y="667"/>
                      <a:pt x="1467" y="667"/>
                      <a:pt x="1467" y="667"/>
                    </a:cubicBezTo>
                    <a:cubicBezTo>
                      <a:pt x="1460" y="703"/>
                      <a:pt x="1453" y="732"/>
                      <a:pt x="1447" y="753"/>
                    </a:cubicBezTo>
                    <a:cubicBezTo>
                      <a:pt x="1447" y="753"/>
                      <a:pt x="1447" y="753"/>
                      <a:pt x="1447" y="753"/>
                    </a:cubicBezTo>
                    <a:cubicBezTo>
                      <a:pt x="1447" y="754"/>
                      <a:pt x="1447" y="754"/>
                      <a:pt x="1447" y="754"/>
                    </a:cubicBezTo>
                    <a:cubicBezTo>
                      <a:pt x="1446" y="754"/>
                      <a:pt x="1446" y="754"/>
                      <a:pt x="1446" y="754"/>
                    </a:cubicBezTo>
                    <a:cubicBezTo>
                      <a:pt x="1446" y="756"/>
                      <a:pt x="1445" y="759"/>
                      <a:pt x="1444" y="761"/>
                    </a:cubicBezTo>
                    <a:cubicBezTo>
                      <a:pt x="1440" y="777"/>
                      <a:pt x="1436" y="788"/>
                      <a:pt x="1433" y="796"/>
                    </a:cubicBezTo>
                    <a:cubicBezTo>
                      <a:pt x="1431" y="799"/>
                      <a:pt x="1430" y="802"/>
                      <a:pt x="1429" y="804"/>
                    </a:cubicBezTo>
                    <a:cubicBezTo>
                      <a:pt x="1429" y="806"/>
                      <a:pt x="1428" y="807"/>
                      <a:pt x="1428" y="807"/>
                    </a:cubicBezTo>
                    <a:cubicBezTo>
                      <a:pt x="1428" y="807"/>
                      <a:pt x="1428" y="807"/>
                      <a:pt x="1428" y="807"/>
                    </a:cubicBezTo>
                    <a:cubicBezTo>
                      <a:pt x="1428" y="807"/>
                      <a:pt x="1428" y="807"/>
                      <a:pt x="1428" y="807"/>
                    </a:cubicBezTo>
                    <a:cubicBezTo>
                      <a:pt x="1428" y="807"/>
                      <a:pt x="1428" y="808"/>
                      <a:pt x="1427" y="809"/>
                    </a:cubicBezTo>
                    <a:cubicBezTo>
                      <a:pt x="1425" y="814"/>
                      <a:pt x="1419" y="828"/>
                      <a:pt x="1411" y="840"/>
                    </a:cubicBezTo>
                    <a:cubicBezTo>
                      <a:pt x="1403" y="853"/>
                      <a:pt x="1392" y="864"/>
                      <a:pt x="1381" y="867"/>
                    </a:cubicBezTo>
                    <a:cubicBezTo>
                      <a:pt x="1374" y="869"/>
                      <a:pt x="1365" y="870"/>
                      <a:pt x="1355" y="870"/>
                    </a:cubicBezTo>
                    <a:cubicBezTo>
                      <a:pt x="1330" y="870"/>
                      <a:pt x="1296" y="860"/>
                      <a:pt x="1250" y="816"/>
                    </a:cubicBezTo>
                    <a:cubicBezTo>
                      <a:pt x="1243" y="809"/>
                      <a:pt x="1236" y="803"/>
                      <a:pt x="1230" y="797"/>
                    </a:cubicBezTo>
                    <a:cubicBezTo>
                      <a:pt x="1227" y="793"/>
                      <a:pt x="1224" y="790"/>
                      <a:pt x="1221" y="787"/>
                    </a:cubicBezTo>
                    <a:cubicBezTo>
                      <a:pt x="1219" y="787"/>
                      <a:pt x="1219" y="787"/>
                      <a:pt x="1219" y="787"/>
                    </a:cubicBezTo>
                    <a:cubicBezTo>
                      <a:pt x="1219" y="786"/>
                      <a:pt x="1219" y="786"/>
                      <a:pt x="1219" y="786"/>
                    </a:cubicBezTo>
                    <a:cubicBezTo>
                      <a:pt x="1220" y="786"/>
                      <a:pt x="1220" y="786"/>
                      <a:pt x="1220" y="786"/>
                    </a:cubicBezTo>
                    <a:cubicBezTo>
                      <a:pt x="1209" y="775"/>
                      <a:pt x="1199" y="765"/>
                      <a:pt x="1191" y="754"/>
                    </a:cubicBezTo>
                    <a:cubicBezTo>
                      <a:pt x="1189" y="754"/>
                      <a:pt x="1189" y="754"/>
                      <a:pt x="1189" y="754"/>
                    </a:cubicBezTo>
                    <a:cubicBezTo>
                      <a:pt x="1189" y="753"/>
                      <a:pt x="1189" y="753"/>
                      <a:pt x="1189" y="753"/>
                    </a:cubicBezTo>
                    <a:cubicBezTo>
                      <a:pt x="1190" y="753"/>
                      <a:pt x="1190" y="753"/>
                      <a:pt x="1190" y="753"/>
                    </a:cubicBezTo>
                    <a:cubicBezTo>
                      <a:pt x="1169" y="726"/>
                      <a:pt x="1154" y="700"/>
                      <a:pt x="1139" y="667"/>
                    </a:cubicBezTo>
                    <a:cubicBezTo>
                      <a:pt x="1138" y="667"/>
                      <a:pt x="1138" y="667"/>
                      <a:pt x="1138" y="667"/>
                    </a:cubicBezTo>
                    <a:cubicBezTo>
                      <a:pt x="1138" y="666"/>
                      <a:pt x="1138" y="666"/>
                      <a:pt x="1138" y="666"/>
                    </a:cubicBezTo>
                    <a:cubicBezTo>
                      <a:pt x="1139" y="666"/>
                      <a:pt x="1139" y="666"/>
                      <a:pt x="1139" y="666"/>
                    </a:cubicBezTo>
                    <a:cubicBezTo>
                      <a:pt x="1137" y="662"/>
                      <a:pt x="1135" y="658"/>
                      <a:pt x="1133" y="654"/>
                    </a:cubicBezTo>
                    <a:cubicBezTo>
                      <a:pt x="1124" y="632"/>
                      <a:pt x="1116" y="606"/>
                      <a:pt x="1110" y="579"/>
                    </a:cubicBezTo>
                    <a:cubicBezTo>
                      <a:pt x="1110" y="579"/>
                      <a:pt x="1110" y="579"/>
                      <a:pt x="1110" y="579"/>
                    </a:cubicBezTo>
                    <a:cubicBezTo>
                      <a:pt x="1110" y="578"/>
                      <a:pt x="1110" y="578"/>
                      <a:pt x="1110" y="578"/>
                    </a:cubicBezTo>
                    <a:cubicBezTo>
                      <a:pt x="1110" y="578"/>
                      <a:pt x="1110" y="578"/>
                      <a:pt x="1110" y="578"/>
                    </a:cubicBezTo>
                    <a:cubicBezTo>
                      <a:pt x="1108" y="571"/>
                      <a:pt x="1107" y="564"/>
                      <a:pt x="1105" y="557"/>
                    </a:cubicBezTo>
                    <a:cubicBezTo>
                      <a:pt x="1104" y="557"/>
                      <a:pt x="1104" y="557"/>
                      <a:pt x="1104" y="557"/>
                    </a:cubicBezTo>
                    <a:cubicBezTo>
                      <a:pt x="1104" y="556"/>
                      <a:pt x="1104" y="556"/>
                      <a:pt x="1104" y="556"/>
                    </a:cubicBezTo>
                    <a:cubicBezTo>
                      <a:pt x="1105" y="556"/>
                      <a:pt x="1105" y="556"/>
                      <a:pt x="1105" y="556"/>
                    </a:cubicBezTo>
                    <a:cubicBezTo>
                      <a:pt x="1102" y="544"/>
                      <a:pt x="1100" y="532"/>
                      <a:pt x="1098" y="521"/>
                    </a:cubicBezTo>
                    <a:cubicBezTo>
                      <a:pt x="1094" y="500"/>
                      <a:pt x="1091" y="481"/>
                      <a:pt x="1090" y="467"/>
                    </a:cubicBezTo>
                    <a:cubicBezTo>
                      <a:pt x="1089" y="461"/>
                      <a:pt x="1088" y="455"/>
                      <a:pt x="1087" y="452"/>
                    </a:cubicBezTo>
                    <a:cubicBezTo>
                      <a:pt x="1087" y="448"/>
                      <a:pt x="1087" y="446"/>
                      <a:pt x="1087" y="446"/>
                    </a:cubicBezTo>
                    <a:cubicBezTo>
                      <a:pt x="1086" y="446"/>
                      <a:pt x="1086" y="446"/>
                      <a:pt x="1086" y="446"/>
                    </a:cubicBezTo>
                    <a:cubicBezTo>
                      <a:pt x="1086" y="446"/>
                      <a:pt x="1086" y="446"/>
                      <a:pt x="1086" y="446"/>
                    </a:cubicBezTo>
                    <a:cubicBezTo>
                      <a:pt x="1085" y="446"/>
                      <a:pt x="1085" y="446"/>
                      <a:pt x="1085" y="446"/>
                    </a:cubicBezTo>
                    <a:cubicBezTo>
                      <a:pt x="1085" y="446"/>
                      <a:pt x="1085" y="446"/>
                      <a:pt x="1085" y="446"/>
                    </a:cubicBezTo>
                    <a:cubicBezTo>
                      <a:pt x="1085" y="446"/>
                      <a:pt x="1085" y="446"/>
                      <a:pt x="1085" y="446"/>
                    </a:cubicBezTo>
                    <a:cubicBezTo>
                      <a:pt x="1085" y="446"/>
                      <a:pt x="1085" y="447"/>
                      <a:pt x="1085" y="450"/>
                    </a:cubicBezTo>
                    <a:cubicBezTo>
                      <a:pt x="1083" y="463"/>
                      <a:pt x="1078" y="509"/>
                      <a:pt x="1065" y="556"/>
                    </a:cubicBezTo>
                    <a:cubicBezTo>
                      <a:pt x="1065" y="557"/>
                      <a:pt x="1065" y="557"/>
                      <a:pt x="1065" y="557"/>
                    </a:cubicBezTo>
                    <a:cubicBezTo>
                      <a:pt x="1064" y="557"/>
                      <a:pt x="1064" y="557"/>
                      <a:pt x="1064" y="557"/>
                    </a:cubicBezTo>
                    <a:cubicBezTo>
                      <a:pt x="1062" y="564"/>
                      <a:pt x="1060" y="571"/>
                      <a:pt x="1058" y="578"/>
                    </a:cubicBezTo>
                    <a:cubicBezTo>
                      <a:pt x="1058" y="578"/>
                      <a:pt x="1058" y="578"/>
                      <a:pt x="1058" y="578"/>
                    </a:cubicBezTo>
                    <a:cubicBezTo>
                      <a:pt x="1058" y="579"/>
                      <a:pt x="1058" y="579"/>
                      <a:pt x="1058" y="579"/>
                    </a:cubicBezTo>
                    <a:cubicBezTo>
                      <a:pt x="1057" y="579"/>
                      <a:pt x="1057" y="579"/>
                      <a:pt x="1057" y="579"/>
                    </a:cubicBezTo>
                    <a:cubicBezTo>
                      <a:pt x="1057" y="579"/>
                      <a:pt x="1057" y="579"/>
                      <a:pt x="1057" y="579"/>
                    </a:cubicBezTo>
                    <a:cubicBezTo>
                      <a:pt x="1055" y="585"/>
                      <a:pt x="1053" y="591"/>
                      <a:pt x="1050" y="597"/>
                    </a:cubicBezTo>
                    <a:cubicBezTo>
                      <a:pt x="1050" y="597"/>
                      <a:pt x="1050" y="597"/>
                      <a:pt x="1050" y="597"/>
                    </a:cubicBezTo>
                    <a:cubicBezTo>
                      <a:pt x="1050" y="597"/>
                      <a:pt x="1050" y="597"/>
                      <a:pt x="1050" y="597"/>
                    </a:cubicBezTo>
                    <a:cubicBezTo>
                      <a:pt x="1050" y="597"/>
                      <a:pt x="1050" y="599"/>
                      <a:pt x="1049" y="601"/>
                    </a:cubicBezTo>
                    <a:cubicBezTo>
                      <a:pt x="1045" y="611"/>
                      <a:pt x="1036" y="636"/>
                      <a:pt x="1023" y="666"/>
                    </a:cubicBezTo>
                    <a:cubicBezTo>
                      <a:pt x="1024" y="666"/>
                      <a:pt x="1024" y="666"/>
                      <a:pt x="1024" y="666"/>
                    </a:cubicBezTo>
                    <a:cubicBezTo>
                      <a:pt x="1024" y="667"/>
                      <a:pt x="1024" y="667"/>
                      <a:pt x="1024" y="667"/>
                    </a:cubicBezTo>
                    <a:cubicBezTo>
                      <a:pt x="1023" y="667"/>
                      <a:pt x="1023" y="667"/>
                      <a:pt x="1023" y="667"/>
                    </a:cubicBezTo>
                    <a:cubicBezTo>
                      <a:pt x="1011" y="694"/>
                      <a:pt x="996" y="725"/>
                      <a:pt x="981" y="751"/>
                    </a:cubicBezTo>
                    <a:cubicBezTo>
                      <a:pt x="980" y="751"/>
                      <a:pt x="980" y="752"/>
                      <a:pt x="979" y="753"/>
                    </a:cubicBezTo>
                    <a:cubicBezTo>
                      <a:pt x="980" y="753"/>
                      <a:pt x="980" y="753"/>
                      <a:pt x="980" y="753"/>
                    </a:cubicBezTo>
                    <a:cubicBezTo>
                      <a:pt x="980" y="754"/>
                      <a:pt x="980" y="754"/>
                      <a:pt x="980" y="754"/>
                    </a:cubicBezTo>
                    <a:cubicBezTo>
                      <a:pt x="979" y="754"/>
                      <a:pt x="979" y="754"/>
                      <a:pt x="979" y="754"/>
                    </a:cubicBezTo>
                    <a:cubicBezTo>
                      <a:pt x="971" y="766"/>
                      <a:pt x="965" y="777"/>
                      <a:pt x="958" y="786"/>
                    </a:cubicBezTo>
                    <a:cubicBezTo>
                      <a:pt x="959" y="786"/>
                      <a:pt x="959" y="786"/>
                      <a:pt x="959" y="786"/>
                    </a:cubicBezTo>
                    <a:cubicBezTo>
                      <a:pt x="959" y="787"/>
                      <a:pt x="959" y="787"/>
                      <a:pt x="959" y="787"/>
                    </a:cubicBezTo>
                    <a:cubicBezTo>
                      <a:pt x="958" y="787"/>
                      <a:pt x="958" y="787"/>
                      <a:pt x="958" y="787"/>
                    </a:cubicBezTo>
                    <a:cubicBezTo>
                      <a:pt x="953" y="795"/>
                      <a:pt x="948" y="802"/>
                      <a:pt x="944" y="808"/>
                    </a:cubicBezTo>
                    <a:cubicBezTo>
                      <a:pt x="932" y="824"/>
                      <a:pt x="920" y="837"/>
                      <a:pt x="898" y="850"/>
                    </a:cubicBezTo>
                    <a:cubicBezTo>
                      <a:pt x="886" y="858"/>
                      <a:pt x="878" y="862"/>
                      <a:pt x="871" y="865"/>
                    </a:cubicBezTo>
                    <a:cubicBezTo>
                      <a:pt x="864" y="868"/>
                      <a:pt x="859" y="869"/>
                      <a:pt x="854" y="869"/>
                    </a:cubicBezTo>
                    <a:cubicBezTo>
                      <a:pt x="854" y="869"/>
                      <a:pt x="854" y="869"/>
                      <a:pt x="854" y="869"/>
                    </a:cubicBezTo>
                    <a:cubicBezTo>
                      <a:pt x="848" y="869"/>
                      <a:pt x="841" y="867"/>
                      <a:pt x="829" y="865"/>
                    </a:cubicBezTo>
                    <a:cubicBezTo>
                      <a:pt x="804" y="860"/>
                      <a:pt x="786" y="846"/>
                      <a:pt x="769" y="821"/>
                    </a:cubicBezTo>
                    <a:cubicBezTo>
                      <a:pt x="767" y="818"/>
                      <a:pt x="765" y="815"/>
                      <a:pt x="763" y="813"/>
                    </a:cubicBezTo>
                    <a:cubicBezTo>
                      <a:pt x="759" y="805"/>
                      <a:pt x="754" y="797"/>
                      <a:pt x="749" y="787"/>
                    </a:cubicBezTo>
                    <a:cubicBezTo>
                      <a:pt x="748" y="787"/>
                      <a:pt x="748" y="787"/>
                      <a:pt x="748" y="787"/>
                    </a:cubicBezTo>
                    <a:cubicBezTo>
                      <a:pt x="748" y="786"/>
                      <a:pt x="748" y="786"/>
                      <a:pt x="748" y="786"/>
                    </a:cubicBezTo>
                    <a:cubicBezTo>
                      <a:pt x="748" y="786"/>
                      <a:pt x="748" y="786"/>
                      <a:pt x="748" y="786"/>
                    </a:cubicBezTo>
                    <a:cubicBezTo>
                      <a:pt x="743" y="777"/>
                      <a:pt x="739" y="766"/>
                      <a:pt x="734" y="754"/>
                    </a:cubicBezTo>
                    <a:cubicBezTo>
                      <a:pt x="733" y="754"/>
                      <a:pt x="733" y="754"/>
                      <a:pt x="733" y="754"/>
                    </a:cubicBezTo>
                    <a:cubicBezTo>
                      <a:pt x="733" y="753"/>
                      <a:pt x="733" y="753"/>
                      <a:pt x="733" y="753"/>
                    </a:cubicBezTo>
                    <a:cubicBezTo>
                      <a:pt x="734" y="753"/>
                      <a:pt x="734" y="753"/>
                      <a:pt x="734" y="753"/>
                    </a:cubicBezTo>
                    <a:cubicBezTo>
                      <a:pt x="724" y="728"/>
                      <a:pt x="716" y="699"/>
                      <a:pt x="713" y="667"/>
                    </a:cubicBezTo>
                    <a:cubicBezTo>
                      <a:pt x="712" y="667"/>
                      <a:pt x="712" y="667"/>
                      <a:pt x="712" y="667"/>
                    </a:cubicBezTo>
                    <a:cubicBezTo>
                      <a:pt x="712" y="666"/>
                      <a:pt x="712" y="666"/>
                      <a:pt x="712" y="666"/>
                    </a:cubicBezTo>
                    <a:cubicBezTo>
                      <a:pt x="713" y="666"/>
                      <a:pt x="713" y="666"/>
                      <a:pt x="713" y="666"/>
                    </a:cubicBezTo>
                    <a:cubicBezTo>
                      <a:pt x="713" y="666"/>
                      <a:pt x="712" y="666"/>
                      <a:pt x="712" y="665"/>
                    </a:cubicBezTo>
                    <a:cubicBezTo>
                      <a:pt x="710" y="662"/>
                      <a:pt x="695" y="638"/>
                      <a:pt x="684" y="579"/>
                    </a:cubicBezTo>
                    <a:cubicBezTo>
                      <a:pt x="683" y="579"/>
                      <a:pt x="683" y="579"/>
                      <a:pt x="683" y="579"/>
                    </a:cubicBezTo>
                    <a:cubicBezTo>
                      <a:pt x="683" y="578"/>
                      <a:pt x="683" y="578"/>
                      <a:pt x="683" y="578"/>
                    </a:cubicBezTo>
                    <a:cubicBezTo>
                      <a:pt x="684" y="578"/>
                      <a:pt x="684" y="578"/>
                      <a:pt x="684" y="578"/>
                    </a:cubicBezTo>
                    <a:cubicBezTo>
                      <a:pt x="682" y="571"/>
                      <a:pt x="681" y="565"/>
                      <a:pt x="680" y="557"/>
                    </a:cubicBezTo>
                    <a:cubicBezTo>
                      <a:pt x="679" y="557"/>
                      <a:pt x="679" y="557"/>
                      <a:pt x="679" y="557"/>
                    </a:cubicBezTo>
                    <a:cubicBezTo>
                      <a:pt x="679" y="556"/>
                      <a:pt x="679" y="556"/>
                      <a:pt x="679" y="556"/>
                    </a:cubicBezTo>
                    <a:cubicBezTo>
                      <a:pt x="680" y="556"/>
                      <a:pt x="680" y="556"/>
                      <a:pt x="680" y="556"/>
                    </a:cubicBezTo>
                    <a:cubicBezTo>
                      <a:pt x="676" y="530"/>
                      <a:pt x="673" y="497"/>
                      <a:pt x="671" y="459"/>
                    </a:cubicBezTo>
                    <a:cubicBezTo>
                      <a:pt x="671" y="458"/>
                      <a:pt x="671" y="458"/>
                      <a:pt x="671" y="458"/>
                    </a:cubicBezTo>
                    <a:cubicBezTo>
                      <a:pt x="671" y="458"/>
                      <a:pt x="671" y="458"/>
                      <a:pt x="671" y="458"/>
                    </a:cubicBezTo>
                    <a:cubicBezTo>
                      <a:pt x="671" y="458"/>
                      <a:pt x="671" y="458"/>
                      <a:pt x="671" y="458"/>
                    </a:cubicBezTo>
                    <a:cubicBezTo>
                      <a:pt x="670" y="458"/>
                      <a:pt x="670" y="458"/>
                      <a:pt x="670" y="458"/>
                    </a:cubicBezTo>
                    <a:cubicBezTo>
                      <a:pt x="669" y="458"/>
                      <a:pt x="669" y="458"/>
                      <a:pt x="669" y="458"/>
                    </a:cubicBezTo>
                    <a:cubicBezTo>
                      <a:pt x="669" y="459"/>
                      <a:pt x="669" y="459"/>
                      <a:pt x="669" y="459"/>
                    </a:cubicBezTo>
                    <a:cubicBezTo>
                      <a:pt x="669" y="467"/>
                      <a:pt x="668" y="505"/>
                      <a:pt x="658" y="556"/>
                    </a:cubicBezTo>
                    <a:cubicBezTo>
                      <a:pt x="659" y="556"/>
                      <a:pt x="659" y="556"/>
                      <a:pt x="659" y="556"/>
                    </a:cubicBezTo>
                    <a:cubicBezTo>
                      <a:pt x="659" y="557"/>
                      <a:pt x="659" y="557"/>
                      <a:pt x="659" y="557"/>
                    </a:cubicBezTo>
                    <a:cubicBezTo>
                      <a:pt x="658" y="557"/>
                      <a:pt x="658" y="557"/>
                      <a:pt x="658" y="557"/>
                    </a:cubicBezTo>
                    <a:cubicBezTo>
                      <a:pt x="652" y="590"/>
                      <a:pt x="642" y="627"/>
                      <a:pt x="625" y="666"/>
                    </a:cubicBezTo>
                    <a:cubicBezTo>
                      <a:pt x="626" y="666"/>
                      <a:pt x="626" y="666"/>
                      <a:pt x="626" y="666"/>
                    </a:cubicBezTo>
                    <a:cubicBezTo>
                      <a:pt x="626" y="667"/>
                      <a:pt x="626" y="667"/>
                      <a:pt x="626" y="667"/>
                    </a:cubicBezTo>
                    <a:cubicBezTo>
                      <a:pt x="625" y="667"/>
                      <a:pt x="625" y="667"/>
                      <a:pt x="625" y="667"/>
                    </a:cubicBezTo>
                    <a:cubicBezTo>
                      <a:pt x="625" y="668"/>
                      <a:pt x="625" y="668"/>
                      <a:pt x="625" y="668"/>
                    </a:cubicBezTo>
                    <a:cubicBezTo>
                      <a:pt x="624" y="676"/>
                      <a:pt x="619" y="708"/>
                      <a:pt x="598" y="753"/>
                    </a:cubicBezTo>
                    <a:cubicBezTo>
                      <a:pt x="599" y="753"/>
                      <a:pt x="599" y="753"/>
                      <a:pt x="599" y="753"/>
                    </a:cubicBezTo>
                    <a:cubicBezTo>
                      <a:pt x="599" y="754"/>
                      <a:pt x="599" y="754"/>
                      <a:pt x="599" y="754"/>
                    </a:cubicBezTo>
                    <a:cubicBezTo>
                      <a:pt x="598" y="754"/>
                      <a:pt x="598" y="754"/>
                      <a:pt x="598" y="754"/>
                    </a:cubicBezTo>
                    <a:cubicBezTo>
                      <a:pt x="595" y="761"/>
                      <a:pt x="592" y="768"/>
                      <a:pt x="588" y="776"/>
                    </a:cubicBezTo>
                    <a:cubicBezTo>
                      <a:pt x="588" y="776"/>
                      <a:pt x="588" y="776"/>
                      <a:pt x="588" y="776"/>
                    </a:cubicBezTo>
                    <a:cubicBezTo>
                      <a:pt x="584" y="786"/>
                      <a:pt x="584" y="786"/>
                      <a:pt x="584" y="786"/>
                    </a:cubicBezTo>
                    <a:cubicBezTo>
                      <a:pt x="584" y="786"/>
                      <a:pt x="584" y="786"/>
                      <a:pt x="584" y="786"/>
                    </a:cubicBezTo>
                    <a:cubicBezTo>
                      <a:pt x="584" y="786"/>
                      <a:pt x="584" y="786"/>
                      <a:pt x="584" y="786"/>
                    </a:cubicBezTo>
                    <a:cubicBezTo>
                      <a:pt x="584" y="786"/>
                      <a:pt x="584" y="786"/>
                      <a:pt x="584" y="786"/>
                    </a:cubicBezTo>
                    <a:cubicBezTo>
                      <a:pt x="584" y="787"/>
                      <a:pt x="584" y="787"/>
                      <a:pt x="584" y="787"/>
                    </a:cubicBezTo>
                    <a:cubicBezTo>
                      <a:pt x="583" y="787"/>
                      <a:pt x="583" y="787"/>
                      <a:pt x="583" y="787"/>
                    </a:cubicBezTo>
                    <a:cubicBezTo>
                      <a:pt x="580" y="798"/>
                      <a:pt x="576" y="804"/>
                      <a:pt x="570" y="815"/>
                    </a:cubicBezTo>
                    <a:cubicBezTo>
                      <a:pt x="562" y="826"/>
                      <a:pt x="554" y="837"/>
                      <a:pt x="549" y="843"/>
                    </a:cubicBezTo>
                    <a:cubicBezTo>
                      <a:pt x="546" y="847"/>
                      <a:pt x="541" y="851"/>
                      <a:pt x="536" y="854"/>
                    </a:cubicBezTo>
                    <a:cubicBezTo>
                      <a:pt x="528" y="859"/>
                      <a:pt x="518" y="863"/>
                      <a:pt x="506" y="863"/>
                    </a:cubicBezTo>
                    <a:cubicBezTo>
                      <a:pt x="505" y="863"/>
                      <a:pt x="504" y="863"/>
                      <a:pt x="503" y="863"/>
                    </a:cubicBezTo>
                    <a:cubicBezTo>
                      <a:pt x="502" y="863"/>
                      <a:pt x="502" y="863"/>
                      <a:pt x="502" y="863"/>
                    </a:cubicBezTo>
                    <a:cubicBezTo>
                      <a:pt x="491" y="863"/>
                      <a:pt x="481" y="859"/>
                      <a:pt x="475" y="854"/>
                    </a:cubicBezTo>
                    <a:cubicBezTo>
                      <a:pt x="472" y="852"/>
                      <a:pt x="469" y="850"/>
                      <a:pt x="468" y="849"/>
                    </a:cubicBezTo>
                    <a:cubicBezTo>
                      <a:pt x="467" y="848"/>
                      <a:pt x="466" y="847"/>
                      <a:pt x="466" y="847"/>
                    </a:cubicBezTo>
                    <a:cubicBezTo>
                      <a:pt x="465" y="846"/>
                      <a:pt x="465" y="846"/>
                      <a:pt x="465" y="846"/>
                    </a:cubicBezTo>
                    <a:cubicBezTo>
                      <a:pt x="465" y="846"/>
                      <a:pt x="465" y="846"/>
                      <a:pt x="465" y="846"/>
                    </a:cubicBezTo>
                    <a:cubicBezTo>
                      <a:pt x="465" y="846"/>
                      <a:pt x="465" y="846"/>
                      <a:pt x="465" y="846"/>
                    </a:cubicBezTo>
                    <a:cubicBezTo>
                      <a:pt x="450" y="834"/>
                      <a:pt x="437" y="818"/>
                      <a:pt x="427" y="803"/>
                    </a:cubicBezTo>
                    <a:cubicBezTo>
                      <a:pt x="424" y="798"/>
                      <a:pt x="421" y="792"/>
                      <a:pt x="418" y="787"/>
                    </a:cubicBezTo>
                    <a:cubicBezTo>
                      <a:pt x="417" y="787"/>
                      <a:pt x="417" y="787"/>
                      <a:pt x="417" y="787"/>
                    </a:cubicBezTo>
                    <a:cubicBezTo>
                      <a:pt x="417" y="786"/>
                      <a:pt x="417" y="786"/>
                      <a:pt x="417" y="786"/>
                    </a:cubicBezTo>
                    <a:cubicBezTo>
                      <a:pt x="417" y="786"/>
                      <a:pt x="417" y="786"/>
                      <a:pt x="417" y="786"/>
                    </a:cubicBezTo>
                    <a:cubicBezTo>
                      <a:pt x="414" y="781"/>
                      <a:pt x="412" y="776"/>
                      <a:pt x="410" y="772"/>
                    </a:cubicBezTo>
                    <a:cubicBezTo>
                      <a:pt x="408" y="768"/>
                      <a:pt x="407" y="764"/>
                      <a:pt x="406" y="762"/>
                    </a:cubicBezTo>
                    <a:cubicBezTo>
                      <a:pt x="405" y="759"/>
                      <a:pt x="404" y="758"/>
                      <a:pt x="404" y="758"/>
                    </a:cubicBezTo>
                    <a:cubicBezTo>
                      <a:pt x="404" y="758"/>
                      <a:pt x="404" y="757"/>
                      <a:pt x="403" y="754"/>
                    </a:cubicBezTo>
                    <a:cubicBezTo>
                      <a:pt x="402" y="754"/>
                      <a:pt x="402" y="754"/>
                      <a:pt x="402" y="754"/>
                    </a:cubicBezTo>
                    <a:cubicBezTo>
                      <a:pt x="402" y="753"/>
                      <a:pt x="402" y="753"/>
                      <a:pt x="402" y="753"/>
                    </a:cubicBezTo>
                    <a:cubicBezTo>
                      <a:pt x="403" y="753"/>
                      <a:pt x="403" y="753"/>
                      <a:pt x="403" y="753"/>
                    </a:cubicBezTo>
                    <a:cubicBezTo>
                      <a:pt x="402" y="752"/>
                      <a:pt x="402" y="752"/>
                      <a:pt x="402" y="751"/>
                    </a:cubicBezTo>
                    <a:cubicBezTo>
                      <a:pt x="397" y="737"/>
                      <a:pt x="387" y="704"/>
                      <a:pt x="383" y="667"/>
                    </a:cubicBezTo>
                    <a:cubicBezTo>
                      <a:pt x="382" y="667"/>
                      <a:pt x="382" y="667"/>
                      <a:pt x="382" y="667"/>
                    </a:cubicBezTo>
                    <a:cubicBezTo>
                      <a:pt x="382" y="666"/>
                      <a:pt x="382" y="666"/>
                      <a:pt x="382" y="666"/>
                    </a:cubicBezTo>
                    <a:cubicBezTo>
                      <a:pt x="382" y="666"/>
                      <a:pt x="382" y="666"/>
                      <a:pt x="382" y="666"/>
                    </a:cubicBezTo>
                    <a:cubicBezTo>
                      <a:pt x="382" y="666"/>
                      <a:pt x="382" y="665"/>
                      <a:pt x="381" y="663"/>
                    </a:cubicBezTo>
                    <a:cubicBezTo>
                      <a:pt x="377" y="653"/>
                      <a:pt x="363" y="619"/>
                      <a:pt x="355" y="579"/>
                    </a:cubicBezTo>
                    <a:cubicBezTo>
                      <a:pt x="353" y="579"/>
                      <a:pt x="353" y="579"/>
                      <a:pt x="353" y="579"/>
                    </a:cubicBezTo>
                    <a:cubicBezTo>
                      <a:pt x="353" y="578"/>
                      <a:pt x="353" y="578"/>
                      <a:pt x="353" y="578"/>
                    </a:cubicBezTo>
                    <a:cubicBezTo>
                      <a:pt x="354" y="578"/>
                      <a:pt x="354" y="578"/>
                      <a:pt x="354" y="578"/>
                    </a:cubicBezTo>
                    <a:cubicBezTo>
                      <a:pt x="353" y="571"/>
                      <a:pt x="351" y="564"/>
                      <a:pt x="350" y="557"/>
                    </a:cubicBezTo>
                    <a:cubicBezTo>
                      <a:pt x="349" y="557"/>
                      <a:pt x="349" y="557"/>
                      <a:pt x="349" y="557"/>
                    </a:cubicBezTo>
                    <a:cubicBezTo>
                      <a:pt x="349" y="556"/>
                      <a:pt x="349" y="556"/>
                      <a:pt x="349" y="556"/>
                    </a:cubicBezTo>
                    <a:cubicBezTo>
                      <a:pt x="350" y="556"/>
                      <a:pt x="350" y="556"/>
                      <a:pt x="350" y="556"/>
                    </a:cubicBezTo>
                    <a:cubicBezTo>
                      <a:pt x="350" y="552"/>
                      <a:pt x="349" y="548"/>
                      <a:pt x="349" y="543"/>
                    </a:cubicBezTo>
                    <a:cubicBezTo>
                      <a:pt x="345" y="513"/>
                      <a:pt x="343" y="486"/>
                      <a:pt x="342" y="466"/>
                    </a:cubicBezTo>
                    <a:cubicBezTo>
                      <a:pt x="341" y="457"/>
                      <a:pt x="340" y="449"/>
                      <a:pt x="340" y="443"/>
                    </a:cubicBezTo>
                    <a:cubicBezTo>
                      <a:pt x="339" y="438"/>
                      <a:pt x="339" y="435"/>
                      <a:pt x="339" y="435"/>
                    </a:cubicBezTo>
                    <a:cubicBezTo>
                      <a:pt x="339" y="435"/>
                      <a:pt x="339" y="435"/>
                      <a:pt x="339" y="435"/>
                    </a:cubicBezTo>
                    <a:cubicBezTo>
                      <a:pt x="339" y="435"/>
                      <a:pt x="339" y="435"/>
                      <a:pt x="339" y="435"/>
                    </a:cubicBezTo>
                    <a:cubicBezTo>
                      <a:pt x="338" y="435"/>
                      <a:pt x="338" y="435"/>
                      <a:pt x="338" y="435"/>
                    </a:cubicBezTo>
                    <a:cubicBezTo>
                      <a:pt x="338" y="435"/>
                      <a:pt x="338" y="435"/>
                      <a:pt x="338" y="435"/>
                    </a:cubicBezTo>
                    <a:cubicBezTo>
                      <a:pt x="337" y="435"/>
                      <a:pt x="337" y="435"/>
                      <a:pt x="337" y="435"/>
                    </a:cubicBezTo>
                    <a:cubicBezTo>
                      <a:pt x="337" y="435"/>
                      <a:pt x="337" y="440"/>
                      <a:pt x="336" y="449"/>
                    </a:cubicBezTo>
                    <a:cubicBezTo>
                      <a:pt x="335" y="473"/>
                      <a:pt x="330" y="524"/>
                      <a:pt x="319" y="556"/>
                    </a:cubicBezTo>
                    <a:cubicBezTo>
                      <a:pt x="319" y="556"/>
                      <a:pt x="319" y="556"/>
                      <a:pt x="319" y="556"/>
                    </a:cubicBezTo>
                    <a:cubicBezTo>
                      <a:pt x="319" y="557"/>
                      <a:pt x="319" y="557"/>
                      <a:pt x="319" y="557"/>
                    </a:cubicBezTo>
                    <a:cubicBezTo>
                      <a:pt x="318" y="557"/>
                      <a:pt x="318" y="557"/>
                      <a:pt x="318" y="557"/>
                    </a:cubicBezTo>
                    <a:cubicBezTo>
                      <a:pt x="318" y="559"/>
                      <a:pt x="317" y="561"/>
                      <a:pt x="316" y="562"/>
                    </a:cubicBezTo>
                    <a:cubicBezTo>
                      <a:pt x="308" y="583"/>
                      <a:pt x="296" y="609"/>
                      <a:pt x="287" y="630"/>
                    </a:cubicBezTo>
                    <a:cubicBezTo>
                      <a:pt x="282" y="640"/>
                      <a:pt x="278" y="649"/>
                      <a:pt x="275" y="656"/>
                    </a:cubicBezTo>
                    <a:cubicBezTo>
                      <a:pt x="273" y="662"/>
                      <a:pt x="271" y="666"/>
                      <a:pt x="271" y="666"/>
                    </a:cubicBezTo>
                    <a:cubicBezTo>
                      <a:pt x="272" y="666"/>
                      <a:pt x="272" y="666"/>
                      <a:pt x="272" y="666"/>
                    </a:cubicBezTo>
                    <a:cubicBezTo>
                      <a:pt x="272" y="667"/>
                      <a:pt x="272" y="667"/>
                      <a:pt x="272" y="667"/>
                    </a:cubicBezTo>
                    <a:cubicBezTo>
                      <a:pt x="270" y="667"/>
                      <a:pt x="270" y="667"/>
                      <a:pt x="270" y="667"/>
                    </a:cubicBezTo>
                    <a:cubicBezTo>
                      <a:pt x="270" y="668"/>
                      <a:pt x="270" y="668"/>
                      <a:pt x="270" y="668"/>
                    </a:cubicBezTo>
                    <a:cubicBezTo>
                      <a:pt x="268" y="677"/>
                      <a:pt x="259" y="712"/>
                      <a:pt x="234" y="753"/>
                    </a:cubicBezTo>
                    <a:cubicBezTo>
                      <a:pt x="235" y="753"/>
                      <a:pt x="235" y="753"/>
                      <a:pt x="235" y="753"/>
                    </a:cubicBezTo>
                    <a:cubicBezTo>
                      <a:pt x="235" y="754"/>
                      <a:pt x="235" y="754"/>
                      <a:pt x="235" y="754"/>
                    </a:cubicBezTo>
                    <a:cubicBezTo>
                      <a:pt x="234" y="754"/>
                      <a:pt x="234" y="754"/>
                      <a:pt x="234" y="754"/>
                    </a:cubicBezTo>
                    <a:cubicBezTo>
                      <a:pt x="232" y="757"/>
                      <a:pt x="230" y="759"/>
                      <a:pt x="229" y="762"/>
                    </a:cubicBezTo>
                    <a:cubicBezTo>
                      <a:pt x="223" y="771"/>
                      <a:pt x="218" y="778"/>
                      <a:pt x="214" y="785"/>
                    </a:cubicBezTo>
                    <a:cubicBezTo>
                      <a:pt x="214" y="785"/>
                      <a:pt x="214" y="785"/>
                      <a:pt x="214" y="785"/>
                    </a:cubicBezTo>
                    <a:cubicBezTo>
                      <a:pt x="214" y="785"/>
                      <a:pt x="214" y="785"/>
                      <a:pt x="214" y="785"/>
                    </a:cubicBezTo>
                    <a:cubicBezTo>
                      <a:pt x="214" y="785"/>
                      <a:pt x="214" y="785"/>
                      <a:pt x="214" y="785"/>
                    </a:cubicBezTo>
                    <a:cubicBezTo>
                      <a:pt x="210" y="791"/>
                      <a:pt x="206" y="796"/>
                      <a:pt x="203" y="800"/>
                    </a:cubicBezTo>
                    <a:cubicBezTo>
                      <a:pt x="189" y="821"/>
                      <a:pt x="181" y="828"/>
                      <a:pt x="170" y="836"/>
                    </a:cubicBezTo>
                    <a:cubicBezTo>
                      <a:pt x="162" y="841"/>
                      <a:pt x="150" y="849"/>
                      <a:pt x="136" y="854"/>
                    </a:cubicBezTo>
                    <a:cubicBezTo>
                      <a:pt x="127" y="857"/>
                      <a:pt x="117" y="860"/>
                      <a:pt x="108" y="860"/>
                    </a:cubicBezTo>
                    <a:cubicBezTo>
                      <a:pt x="104" y="860"/>
                      <a:pt x="100" y="859"/>
                      <a:pt x="96" y="858"/>
                    </a:cubicBezTo>
                    <a:cubicBezTo>
                      <a:pt x="83" y="855"/>
                      <a:pt x="72" y="844"/>
                      <a:pt x="64" y="830"/>
                    </a:cubicBezTo>
                    <a:cubicBezTo>
                      <a:pt x="55" y="816"/>
                      <a:pt x="50" y="799"/>
                      <a:pt x="47" y="785"/>
                    </a:cubicBezTo>
                    <a:cubicBezTo>
                      <a:pt x="46" y="785"/>
                      <a:pt x="46" y="785"/>
                      <a:pt x="46" y="785"/>
                    </a:cubicBezTo>
                    <a:cubicBezTo>
                      <a:pt x="46" y="785"/>
                      <a:pt x="46" y="785"/>
                      <a:pt x="46" y="785"/>
                    </a:cubicBezTo>
                    <a:cubicBezTo>
                      <a:pt x="47" y="785"/>
                      <a:pt x="47" y="785"/>
                      <a:pt x="47" y="785"/>
                    </a:cubicBezTo>
                    <a:cubicBezTo>
                      <a:pt x="47" y="784"/>
                      <a:pt x="47" y="784"/>
                      <a:pt x="47" y="784"/>
                    </a:cubicBezTo>
                    <a:cubicBezTo>
                      <a:pt x="46" y="784"/>
                      <a:pt x="46" y="784"/>
                      <a:pt x="46" y="784"/>
                    </a:cubicBezTo>
                    <a:cubicBezTo>
                      <a:pt x="46" y="784"/>
                      <a:pt x="42" y="780"/>
                      <a:pt x="38" y="764"/>
                    </a:cubicBezTo>
                    <a:cubicBezTo>
                      <a:pt x="38" y="761"/>
                      <a:pt x="37" y="758"/>
                      <a:pt x="36" y="754"/>
                    </a:cubicBezTo>
                    <a:cubicBezTo>
                      <a:pt x="36" y="754"/>
                      <a:pt x="36" y="754"/>
                      <a:pt x="36" y="754"/>
                    </a:cubicBezTo>
                    <a:cubicBezTo>
                      <a:pt x="36" y="753"/>
                      <a:pt x="36" y="753"/>
                      <a:pt x="36" y="753"/>
                    </a:cubicBezTo>
                    <a:cubicBezTo>
                      <a:pt x="36" y="753"/>
                      <a:pt x="36" y="753"/>
                      <a:pt x="36" y="753"/>
                    </a:cubicBezTo>
                    <a:cubicBezTo>
                      <a:pt x="33" y="736"/>
                      <a:pt x="30" y="709"/>
                      <a:pt x="28" y="667"/>
                    </a:cubicBezTo>
                    <a:cubicBezTo>
                      <a:pt x="27" y="667"/>
                      <a:pt x="27" y="667"/>
                      <a:pt x="27" y="667"/>
                    </a:cubicBezTo>
                    <a:cubicBezTo>
                      <a:pt x="27" y="666"/>
                      <a:pt x="27" y="666"/>
                      <a:pt x="27" y="666"/>
                    </a:cubicBezTo>
                    <a:cubicBezTo>
                      <a:pt x="28" y="666"/>
                      <a:pt x="28" y="666"/>
                      <a:pt x="28" y="666"/>
                    </a:cubicBezTo>
                    <a:cubicBezTo>
                      <a:pt x="28" y="665"/>
                      <a:pt x="27" y="663"/>
                      <a:pt x="26" y="659"/>
                    </a:cubicBezTo>
                    <a:cubicBezTo>
                      <a:pt x="23" y="646"/>
                      <a:pt x="16" y="616"/>
                      <a:pt x="11" y="579"/>
                    </a:cubicBezTo>
                    <a:cubicBezTo>
                      <a:pt x="10" y="579"/>
                      <a:pt x="10" y="579"/>
                      <a:pt x="10" y="579"/>
                    </a:cubicBezTo>
                    <a:cubicBezTo>
                      <a:pt x="10" y="578"/>
                      <a:pt x="10" y="578"/>
                      <a:pt x="10" y="578"/>
                    </a:cubicBezTo>
                    <a:cubicBezTo>
                      <a:pt x="10" y="578"/>
                      <a:pt x="10" y="578"/>
                      <a:pt x="10" y="578"/>
                    </a:cubicBezTo>
                    <a:cubicBezTo>
                      <a:pt x="10" y="577"/>
                      <a:pt x="10" y="576"/>
                      <a:pt x="10" y="574"/>
                    </a:cubicBezTo>
                    <a:cubicBezTo>
                      <a:pt x="10" y="574"/>
                      <a:pt x="10" y="574"/>
                      <a:pt x="10" y="574"/>
                    </a:cubicBezTo>
                    <a:cubicBezTo>
                      <a:pt x="9" y="557"/>
                      <a:pt x="9" y="557"/>
                      <a:pt x="9" y="557"/>
                    </a:cubicBezTo>
                    <a:cubicBezTo>
                      <a:pt x="8" y="557"/>
                      <a:pt x="8" y="557"/>
                      <a:pt x="8" y="557"/>
                    </a:cubicBezTo>
                    <a:cubicBezTo>
                      <a:pt x="8" y="556"/>
                      <a:pt x="8" y="556"/>
                      <a:pt x="8" y="556"/>
                    </a:cubicBezTo>
                    <a:cubicBezTo>
                      <a:pt x="9" y="556"/>
                      <a:pt x="9" y="556"/>
                      <a:pt x="9" y="556"/>
                    </a:cubicBezTo>
                    <a:cubicBezTo>
                      <a:pt x="8" y="551"/>
                      <a:pt x="8" y="551"/>
                      <a:pt x="8" y="551"/>
                    </a:cubicBezTo>
                    <a:cubicBezTo>
                      <a:pt x="8" y="551"/>
                      <a:pt x="8" y="551"/>
                      <a:pt x="8" y="551"/>
                    </a:cubicBezTo>
                    <a:cubicBezTo>
                      <a:pt x="8" y="551"/>
                      <a:pt x="8" y="548"/>
                      <a:pt x="7" y="543"/>
                    </a:cubicBezTo>
                    <a:cubicBezTo>
                      <a:pt x="5" y="526"/>
                      <a:pt x="1" y="488"/>
                      <a:pt x="1" y="452"/>
                    </a:cubicBezTo>
                    <a:cubicBezTo>
                      <a:pt x="1" y="445"/>
                      <a:pt x="1" y="439"/>
                      <a:pt x="1" y="432"/>
                    </a:cubicBezTo>
                    <a:cubicBezTo>
                      <a:pt x="1" y="432"/>
                      <a:pt x="1" y="432"/>
                      <a:pt x="1" y="432"/>
                    </a:cubicBezTo>
                    <a:cubicBezTo>
                      <a:pt x="2" y="430"/>
                      <a:pt x="2" y="428"/>
                      <a:pt x="2" y="426"/>
                    </a:cubicBezTo>
                    <a:cubicBezTo>
                      <a:pt x="1" y="426"/>
                      <a:pt x="1" y="426"/>
                      <a:pt x="1" y="426"/>
                    </a:cubicBezTo>
                    <a:cubicBezTo>
                      <a:pt x="1" y="425"/>
                      <a:pt x="1" y="425"/>
                      <a:pt x="1" y="425"/>
                    </a:cubicBezTo>
                    <a:cubicBezTo>
                      <a:pt x="2" y="425"/>
                      <a:pt x="2" y="425"/>
                      <a:pt x="2" y="425"/>
                    </a:cubicBezTo>
                    <a:cubicBezTo>
                      <a:pt x="4" y="400"/>
                      <a:pt x="9" y="375"/>
                      <a:pt x="14" y="355"/>
                    </a:cubicBezTo>
                    <a:cubicBezTo>
                      <a:pt x="17" y="345"/>
                      <a:pt x="19" y="336"/>
                      <a:pt x="21" y="329"/>
                    </a:cubicBezTo>
                    <a:cubicBezTo>
                      <a:pt x="22" y="327"/>
                      <a:pt x="23" y="325"/>
                      <a:pt x="23" y="324"/>
                    </a:cubicBezTo>
                    <a:cubicBezTo>
                      <a:pt x="22" y="324"/>
                      <a:pt x="22" y="324"/>
                      <a:pt x="22" y="324"/>
                    </a:cubicBezTo>
                    <a:cubicBezTo>
                      <a:pt x="22" y="323"/>
                      <a:pt x="22" y="323"/>
                      <a:pt x="22" y="323"/>
                    </a:cubicBezTo>
                    <a:cubicBezTo>
                      <a:pt x="23" y="323"/>
                      <a:pt x="23" y="323"/>
                      <a:pt x="23" y="323"/>
                    </a:cubicBezTo>
                    <a:cubicBezTo>
                      <a:pt x="24" y="321"/>
                      <a:pt x="24" y="319"/>
                      <a:pt x="25" y="319"/>
                    </a:cubicBezTo>
                    <a:cubicBezTo>
                      <a:pt x="25" y="319"/>
                      <a:pt x="25" y="319"/>
                      <a:pt x="25" y="319"/>
                    </a:cubicBezTo>
                    <a:cubicBezTo>
                      <a:pt x="26" y="316"/>
                      <a:pt x="27" y="313"/>
                      <a:pt x="28" y="310"/>
                    </a:cubicBezTo>
                    <a:cubicBezTo>
                      <a:pt x="27" y="310"/>
                      <a:pt x="27" y="310"/>
                      <a:pt x="27" y="310"/>
                    </a:cubicBezTo>
                    <a:cubicBezTo>
                      <a:pt x="27" y="309"/>
                      <a:pt x="27" y="309"/>
                      <a:pt x="27" y="309"/>
                    </a:cubicBezTo>
                    <a:cubicBezTo>
                      <a:pt x="29" y="309"/>
                      <a:pt x="29" y="309"/>
                      <a:pt x="29" y="309"/>
                    </a:cubicBezTo>
                    <a:cubicBezTo>
                      <a:pt x="30" y="306"/>
                      <a:pt x="31" y="303"/>
                      <a:pt x="32" y="300"/>
                    </a:cubicBezTo>
                    <a:cubicBezTo>
                      <a:pt x="51" y="258"/>
                      <a:pt x="64" y="235"/>
                      <a:pt x="72" y="223"/>
                    </a:cubicBezTo>
                    <a:cubicBezTo>
                      <a:pt x="76" y="217"/>
                      <a:pt x="79" y="213"/>
                      <a:pt x="81" y="211"/>
                    </a:cubicBezTo>
                    <a:cubicBezTo>
                      <a:pt x="82" y="210"/>
                      <a:pt x="83" y="210"/>
                      <a:pt x="83" y="209"/>
                    </a:cubicBezTo>
                    <a:cubicBezTo>
                      <a:pt x="84" y="209"/>
                      <a:pt x="84" y="209"/>
                      <a:pt x="84" y="209"/>
                    </a:cubicBezTo>
                    <a:cubicBezTo>
                      <a:pt x="84" y="209"/>
                      <a:pt x="84" y="209"/>
                      <a:pt x="84" y="209"/>
                    </a:cubicBezTo>
                    <a:cubicBezTo>
                      <a:pt x="84" y="209"/>
                      <a:pt x="84" y="209"/>
                      <a:pt x="84" y="209"/>
                    </a:cubicBezTo>
                    <a:cubicBezTo>
                      <a:pt x="84" y="209"/>
                      <a:pt x="84" y="209"/>
                      <a:pt x="84" y="209"/>
                    </a:cubicBezTo>
                    <a:cubicBezTo>
                      <a:pt x="84" y="209"/>
                      <a:pt x="84" y="209"/>
                      <a:pt x="84" y="209"/>
                    </a:cubicBezTo>
                    <a:cubicBezTo>
                      <a:pt x="83" y="209"/>
                      <a:pt x="83" y="209"/>
                      <a:pt x="83" y="209"/>
                    </a:cubicBezTo>
                    <a:cubicBezTo>
                      <a:pt x="83" y="208"/>
                      <a:pt x="83" y="208"/>
                      <a:pt x="83" y="208"/>
                    </a:cubicBezTo>
                    <a:cubicBezTo>
                      <a:pt x="85" y="208"/>
                      <a:pt x="85" y="208"/>
                      <a:pt x="85" y="208"/>
                    </a:cubicBezTo>
                    <a:cubicBezTo>
                      <a:pt x="85" y="207"/>
                      <a:pt x="85" y="206"/>
                      <a:pt x="86" y="205"/>
                    </a:cubicBezTo>
                    <a:cubicBezTo>
                      <a:pt x="90" y="194"/>
                      <a:pt x="106" y="154"/>
                      <a:pt x="137" y="112"/>
                    </a:cubicBezTo>
                    <a:cubicBezTo>
                      <a:pt x="136" y="112"/>
                      <a:pt x="136" y="112"/>
                      <a:pt x="136" y="112"/>
                    </a:cubicBezTo>
                    <a:cubicBezTo>
                      <a:pt x="136" y="111"/>
                      <a:pt x="136" y="111"/>
                      <a:pt x="136" y="111"/>
                    </a:cubicBezTo>
                    <a:cubicBezTo>
                      <a:pt x="137" y="111"/>
                      <a:pt x="137" y="111"/>
                      <a:pt x="137" y="111"/>
                    </a:cubicBezTo>
                    <a:cubicBezTo>
                      <a:pt x="145" y="101"/>
                      <a:pt x="153" y="91"/>
                      <a:pt x="162" y="81"/>
                    </a:cubicBezTo>
                    <a:cubicBezTo>
                      <a:pt x="162" y="81"/>
                      <a:pt x="162" y="81"/>
                      <a:pt x="162" y="81"/>
                    </a:cubicBezTo>
                    <a:cubicBezTo>
                      <a:pt x="162" y="80"/>
                      <a:pt x="162" y="80"/>
                      <a:pt x="162" y="80"/>
                    </a:cubicBezTo>
                    <a:cubicBezTo>
                      <a:pt x="163" y="80"/>
                      <a:pt x="163" y="80"/>
                      <a:pt x="163" y="80"/>
                    </a:cubicBezTo>
                    <a:cubicBezTo>
                      <a:pt x="164" y="80"/>
                      <a:pt x="165" y="79"/>
                      <a:pt x="165" y="78"/>
                    </a:cubicBezTo>
                    <a:moveTo>
                      <a:pt x="347" y="0"/>
                    </a:moveTo>
                    <a:cubicBezTo>
                      <a:pt x="315" y="0"/>
                      <a:pt x="315" y="0"/>
                      <a:pt x="315" y="0"/>
                    </a:cubicBezTo>
                    <a:cubicBezTo>
                      <a:pt x="304" y="1"/>
                      <a:pt x="296" y="2"/>
                      <a:pt x="291" y="3"/>
                    </a:cubicBezTo>
                    <a:cubicBezTo>
                      <a:pt x="285" y="4"/>
                      <a:pt x="270" y="10"/>
                      <a:pt x="255" y="16"/>
                    </a:cubicBezTo>
                    <a:cubicBezTo>
                      <a:pt x="239" y="23"/>
                      <a:pt x="223" y="31"/>
                      <a:pt x="214" y="36"/>
                    </a:cubicBezTo>
                    <a:cubicBezTo>
                      <a:pt x="204" y="43"/>
                      <a:pt x="190" y="54"/>
                      <a:pt x="179" y="63"/>
                    </a:cubicBezTo>
                    <a:cubicBezTo>
                      <a:pt x="177" y="65"/>
                      <a:pt x="174" y="68"/>
                      <a:pt x="172" y="69"/>
                    </a:cubicBezTo>
                    <a:cubicBezTo>
                      <a:pt x="167" y="74"/>
                      <a:pt x="164" y="76"/>
                      <a:pt x="164" y="76"/>
                    </a:cubicBezTo>
                    <a:cubicBezTo>
                      <a:pt x="164" y="76"/>
                      <a:pt x="164" y="76"/>
                      <a:pt x="164" y="76"/>
                    </a:cubicBezTo>
                    <a:cubicBezTo>
                      <a:pt x="164" y="76"/>
                      <a:pt x="164" y="76"/>
                      <a:pt x="164" y="76"/>
                    </a:cubicBezTo>
                    <a:cubicBezTo>
                      <a:pt x="108" y="134"/>
                      <a:pt x="85" y="202"/>
                      <a:pt x="83" y="207"/>
                    </a:cubicBezTo>
                    <a:cubicBezTo>
                      <a:pt x="81" y="208"/>
                      <a:pt x="78" y="211"/>
                      <a:pt x="70" y="222"/>
                    </a:cubicBezTo>
                    <a:cubicBezTo>
                      <a:pt x="62" y="234"/>
                      <a:pt x="49" y="257"/>
                      <a:pt x="30" y="299"/>
                    </a:cubicBezTo>
                    <a:cubicBezTo>
                      <a:pt x="28" y="306"/>
                      <a:pt x="25" y="312"/>
                      <a:pt x="23" y="318"/>
                    </a:cubicBezTo>
                    <a:cubicBezTo>
                      <a:pt x="23" y="318"/>
                      <a:pt x="23" y="318"/>
                      <a:pt x="23" y="318"/>
                    </a:cubicBezTo>
                    <a:cubicBezTo>
                      <a:pt x="23" y="318"/>
                      <a:pt x="3" y="377"/>
                      <a:pt x="0" y="430"/>
                    </a:cubicBezTo>
                    <a:cubicBezTo>
                      <a:pt x="0" y="476"/>
                      <a:pt x="0" y="476"/>
                      <a:pt x="0" y="476"/>
                    </a:cubicBezTo>
                    <a:cubicBezTo>
                      <a:pt x="1" y="516"/>
                      <a:pt x="6" y="551"/>
                      <a:pt x="6" y="551"/>
                    </a:cubicBezTo>
                    <a:cubicBezTo>
                      <a:pt x="6" y="551"/>
                      <a:pt x="6" y="551"/>
                      <a:pt x="6" y="551"/>
                    </a:cubicBezTo>
                    <a:cubicBezTo>
                      <a:pt x="8" y="575"/>
                      <a:pt x="8" y="575"/>
                      <a:pt x="8" y="575"/>
                    </a:cubicBezTo>
                    <a:cubicBezTo>
                      <a:pt x="8" y="575"/>
                      <a:pt x="8" y="575"/>
                      <a:pt x="8" y="575"/>
                    </a:cubicBezTo>
                    <a:cubicBezTo>
                      <a:pt x="15" y="626"/>
                      <a:pt x="25" y="664"/>
                      <a:pt x="26" y="667"/>
                    </a:cubicBezTo>
                    <a:cubicBezTo>
                      <a:pt x="29" y="724"/>
                      <a:pt x="33" y="753"/>
                      <a:pt x="38" y="769"/>
                    </a:cubicBezTo>
                    <a:cubicBezTo>
                      <a:pt x="41" y="782"/>
                      <a:pt x="44" y="785"/>
                      <a:pt x="45" y="786"/>
                    </a:cubicBezTo>
                    <a:cubicBezTo>
                      <a:pt x="48" y="800"/>
                      <a:pt x="54" y="817"/>
                      <a:pt x="62" y="831"/>
                    </a:cubicBezTo>
                    <a:cubicBezTo>
                      <a:pt x="71" y="845"/>
                      <a:pt x="82" y="857"/>
                      <a:pt x="96" y="860"/>
                    </a:cubicBezTo>
                    <a:cubicBezTo>
                      <a:pt x="100" y="861"/>
                      <a:pt x="104" y="862"/>
                      <a:pt x="108" y="862"/>
                    </a:cubicBezTo>
                    <a:cubicBezTo>
                      <a:pt x="118" y="862"/>
                      <a:pt x="128" y="859"/>
                      <a:pt x="137" y="855"/>
                    </a:cubicBezTo>
                    <a:cubicBezTo>
                      <a:pt x="151" y="850"/>
                      <a:pt x="163" y="843"/>
                      <a:pt x="171" y="837"/>
                    </a:cubicBezTo>
                    <a:cubicBezTo>
                      <a:pt x="182" y="830"/>
                      <a:pt x="190" y="822"/>
                      <a:pt x="205" y="802"/>
                    </a:cubicBezTo>
                    <a:cubicBezTo>
                      <a:pt x="212" y="792"/>
                      <a:pt x="220" y="780"/>
                      <a:pt x="230" y="763"/>
                    </a:cubicBezTo>
                    <a:cubicBezTo>
                      <a:pt x="263" y="713"/>
                      <a:pt x="272" y="669"/>
                      <a:pt x="273" y="667"/>
                    </a:cubicBezTo>
                    <a:cubicBezTo>
                      <a:pt x="274" y="664"/>
                      <a:pt x="301" y="604"/>
                      <a:pt x="318" y="563"/>
                    </a:cubicBezTo>
                    <a:cubicBezTo>
                      <a:pt x="327" y="542"/>
                      <a:pt x="332" y="510"/>
                      <a:pt x="335" y="483"/>
                    </a:cubicBezTo>
                    <a:cubicBezTo>
                      <a:pt x="337" y="470"/>
                      <a:pt x="338" y="459"/>
                      <a:pt x="338" y="450"/>
                    </a:cubicBezTo>
                    <a:cubicBezTo>
                      <a:pt x="340" y="469"/>
                      <a:pt x="342" y="504"/>
                      <a:pt x="347" y="544"/>
                    </a:cubicBezTo>
                    <a:cubicBezTo>
                      <a:pt x="353" y="602"/>
                      <a:pt x="379" y="663"/>
                      <a:pt x="381" y="667"/>
                    </a:cubicBezTo>
                    <a:cubicBezTo>
                      <a:pt x="386" y="716"/>
                      <a:pt x="402" y="757"/>
                      <a:pt x="402" y="759"/>
                    </a:cubicBezTo>
                    <a:cubicBezTo>
                      <a:pt x="402" y="759"/>
                      <a:pt x="402" y="759"/>
                      <a:pt x="402" y="759"/>
                    </a:cubicBezTo>
                    <a:cubicBezTo>
                      <a:pt x="402" y="759"/>
                      <a:pt x="410" y="780"/>
                      <a:pt x="426" y="805"/>
                    </a:cubicBezTo>
                    <a:cubicBezTo>
                      <a:pt x="435" y="819"/>
                      <a:pt x="448" y="835"/>
                      <a:pt x="464" y="848"/>
                    </a:cubicBezTo>
                    <a:cubicBezTo>
                      <a:pt x="465" y="849"/>
                      <a:pt x="479" y="865"/>
                      <a:pt x="502" y="865"/>
                    </a:cubicBezTo>
                    <a:cubicBezTo>
                      <a:pt x="503" y="865"/>
                      <a:pt x="503" y="865"/>
                      <a:pt x="503" y="865"/>
                    </a:cubicBezTo>
                    <a:cubicBezTo>
                      <a:pt x="504" y="865"/>
                      <a:pt x="505" y="865"/>
                      <a:pt x="506" y="865"/>
                    </a:cubicBezTo>
                    <a:cubicBezTo>
                      <a:pt x="519" y="865"/>
                      <a:pt x="529" y="861"/>
                      <a:pt x="537" y="856"/>
                    </a:cubicBezTo>
                    <a:cubicBezTo>
                      <a:pt x="542" y="853"/>
                      <a:pt x="547" y="848"/>
                      <a:pt x="551" y="844"/>
                    </a:cubicBezTo>
                    <a:cubicBezTo>
                      <a:pt x="556" y="838"/>
                      <a:pt x="564" y="828"/>
                      <a:pt x="571" y="816"/>
                    </a:cubicBezTo>
                    <a:cubicBezTo>
                      <a:pt x="578" y="805"/>
                      <a:pt x="583" y="798"/>
                      <a:pt x="586" y="786"/>
                    </a:cubicBezTo>
                    <a:cubicBezTo>
                      <a:pt x="586" y="786"/>
                      <a:pt x="586" y="786"/>
                      <a:pt x="586" y="786"/>
                    </a:cubicBezTo>
                    <a:cubicBezTo>
                      <a:pt x="590" y="776"/>
                      <a:pt x="590" y="776"/>
                      <a:pt x="590" y="776"/>
                    </a:cubicBezTo>
                    <a:cubicBezTo>
                      <a:pt x="622" y="713"/>
                      <a:pt x="627" y="669"/>
                      <a:pt x="627" y="667"/>
                    </a:cubicBezTo>
                    <a:cubicBezTo>
                      <a:pt x="659" y="590"/>
                      <a:pt x="668" y="517"/>
                      <a:pt x="670" y="481"/>
                    </a:cubicBezTo>
                    <a:cubicBezTo>
                      <a:pt x="679" y="617"/>
                      <a:pt x="708" y="663"/>
                      <a:pt x="711" y="667"/>
                    </a:cubicBezTo>
                    <a:cubicBezTo>
                      <a:pt x="716" y="730"/>
                      <a:pt x="742" y="783"/>
                      <a:pt x="762" y="814"/>
                    </a:cubicBezTo>
                    <a:cubicBezTo>
                      <a:pt x="763" y="817"/>
                      <a:pt x="765" y="819"/>
                      <a:pt x="767" y="822"/>
                    </a:cubicBezTo>
                    <a:cubicBezTo>
                      <a:pt x="785" y="848"/>
                      <a:pt x="803" y="862"/>
                      <a:pt x="829" y="867"/>
                    </a:cubicBezTo>
                    <a:cubicBezTo>
                      <a:pt x="840" y="869"/>
                      <a:pt x="847" y="871"/>
                      <a:pt x="854" y="871"/>
                    </a:cubicBezTo>
                    <a:cubicBezTo>
                      <a:pt x="860" y="871"/>
                      <a:pt x="865" y="870"/>
                      <a:pt x="872" y="867"/>
                    </a:cubicBezTo>
                    <a:cubicBezTo>
                      <a:pt x="879" y="864"/>
                      <a:pt x="887" y="859"/>
                      <a:pt x="899" y="852"/>
                    </a:cubicBezTo>
                    <a:cubicBezTo>
                      <a:pt x="921" y="839"/>
                      <a:pt x="934" y="825"/>
                      <a:pt x="945" y="809"/>
                    </a:cubicBezTo>
                    <a:cubicBezTo>
                      <a:pt x="957" y="794"/>
                      <a:pt x="967" y="776"/>
                      <a:pt x="982" y="752"/>
                    </a:cubicBezTo>
                    <a:cubicBezTo>
                      <a:pt x="1020" y="689"/>
                      <a:pt x="1052" y="598"/>
                      <a:pt x="1052" y="598"/>
                    </a:cubicBezTo>
                    <a:cubicBezTo>
                      <a:pt x="1052" y="598"/>
                      <a:pt x="1052" y="598"/>
                      <a:pt x="1052" y="598"/>
                    </a:cubicBezTo>
                    <a:cubicBezTo>
                      <a:pt x="1075" y="545"/>
                      <a:pt x="1083" y="480"/>
                      <a:pt x="1086" y="456"/>
                    </a:cubicBezTo>
                    <a:cubicBezTo>
                      <a:pt x="1090" y="487"/>
                      <a:pt x="1104" y="589"/>
                      <a:pt x="1132" y="655"/>
                    </a:cubicBezTo>
                    <a:cubicBezTo>
                      <a:pt x="1156" y="712"/>
                      <a:pt x="1179" y="748"/>
                      <a:pt x="1228" y="798"/>
                    </a:cubicBezTo>
                    <a:cubicBezTo>
                      <a:pt x="1235" y="804"/>
                      <a:pt x="1241" y="811"/>
                      <a:pt x="1249" y="818"/>
                    </a:cubicBezTo>
                    <a:cubicBezTo>
                      <a:pt x="1289" y="856"/>
                      <a:pt x="1321" y="869"/>
                      <a:pt x="1345" y="872"/>
                    </a:cubicBezTo>
                    <a:cubicBezTo>
                      <a:pt x="1366" y="872"/>
                      <a:pt x="1366" y="872"/>
                      <a:pt x="1366" y="872"/>
                    </a:cubicBezTo>
                    <a:cubicBezTo>
                      <a:pt x="1371" y="871"/>
                      <a:pt x="1377" y="870"/>
                      <a:pt x="1382" y="869"/>
                    </a:cubicBezTo>
                    <a:cubicBezTo>
                      <a:pt x="1396" y="866"/>
                      <a:pt x="1408" y="850"/>
                      <a:pt x="1416" y="836"/>
                    </a:cubicBezTo>
                    <a:cubicBezTo>
                      <a:pt x="1425" y="822"/>
                      <a:pt x="1430" y="808"/>
                      <a:pt x="1430" y="807"/>
                    </a:cubicBezTo>
                    <a:cubicBezTo>
                      <a:pt x="1430" y="807"/>
                      <a:pt x="1430" y="807"/>
                      <a:pt x="1430" y="807"/>
                    </a:cubicBezTo>
                    <a:cubicBezTo>
                      <a:pt x="1430" y="807"/>
                      <a:pt x="1457" y="750"/>
                      <a:pt x="1479" y="614"/>
                    </a:cubicBezTo>
                    <a:cubicBezTo>
                      <a:pt x="1487" y="564"/>
                      <a:pt x="1492" y="527"/>
                      <a:pt x="1494" y="496"/>
                    </a:cubicBezTo>
                    <a:cubicBezTo>
                      <a:pt x="1494" y="456"/>
                      <a:pt x="1494" y="456"/>
                      <a:pt x="1494" y="456"/>
                    </a:cubicBezTo>
                    <a:cubicBezTo>
                      <a:pt x="1492" y="426"/>
                      <a:pt x="1486" y="399"/>
                      <a:pt x="1474" y="366"/>
                    </a:cubicBezTo>
                    <a:cubicBezTo>
                      <a:pt x="1448" y="293"/>
                      <a:pt x="1362" y="221"/>
                      <a:pt x="1347" y="209"/>
                    </a:cubicBezTo>
                    <a:cubicBezTo>
                      <a:pt x="1409" y="209"/>
                      <a:pt x="1409" y="209"/>
                      <a:pt x="1409" y="209"/>
                    </a:cubicBezTo>
                    <a:cubicBezTo>
                      <a:pt x="1407" y="208"/>
                      <a:pt x="1407" y="208"/>
                      <a:pt x="1407" y="208"/>
                    </a:cubicBezTo>
                    <a:cubicBezTo>
                      <a:pt x="1383" y="178"/>
                      <a:pt x="1351" y="155"/>
                      <a:pt x="1327" y="138"/>
                    </a:cubicBezTo>
                    <a:cubicBezTo>
                      <a:pt x="1325" y="137"/>
                      <a:pt x="1323" y="136"/>
                      <a:pt x="1322" y="135"/>
                    </a:cubicBezTo>
                    <a:cubicBezTo>
                      <a:pt x="1320" y="134"/>
                      <a:pt x="1319" y="133"/>
                      <a:pt x="1318" y="132"/>
                    </a:cubicBezTo>
                    <a:cubicBezTo>
                      <a:pt x="1303" y="122"/>
                      <a:pt x="1293" y="117"/>
                      <a:pt x="1293" y="117"/>
                    </a:cubicBezTo>
                    <a:cubicBezTo>
                      <a:pt x="1284" y="112"/>
                      <a:pt x="1275" y="107"/>
                      <a:pt x="1267" y="102"/>
                    </a:cubicBezTo>
                    <a:cubicBezTo>
                      <a:pt x="1256" y="97"/>
                      <a:pt x="1246" y="91"/>
                      <a:pt x="1236" y="87"/>
                    </a:cubicBezTo>
                    <a:cubicBezTo>
                      <a:pt x="1233" y="85"/>
                      <a:pt x="1229" y="83"/>
                      <a:pt x="1225" y="81"/>
                    </a:cubicBezTo>
                    <a:cubicBezTo>
                      <a:pt x="1222" y="80"/>
                      <a:pt x="1218" y="78"/>
                      <a:pt x="1215" y="76"/>
                    </a:cubicBezTo>
                    <a:cubicBezTo>
                      <a:pt x="1211" y="74"/>
                      <a:pt x="1207" y="73"/>
                      <a:pt x="1204" y="71"/>
                    </a:cubicBezTo>
                    <a:cubicBezTo>
                      <a:pt x="1130" y="38"/>
                      <a:pt x="1083" y="29"/>
                      <a:pt x="1030" y="17"/>
                    </a:cubicBezTo>
                    <a:cubicBezTo>
                      <a:pt x="972" y="5"/>
                      <a:pt x="918" y="4"/>
                      <a:pt x="900" y="4"/>
                    </a:cubicBezTo>
                    <a:cubicBezTo>
                      <a:pt x="897" y="4"/>
                      <a:pt x="895" y="4"/>
                      <a:pt x="894" y="4"/>
                    </a:cubicBezTo>
                    <a:cubicBezTo>
                      <a:pt x="890" y="4"/>
                      <a:pt x="885" y="3"/>
                      <a:pt x="881" y="3"/>
                    </a:cubicBezTo>
                    <a:cubicBezTo>
                      <a:pt x="848" y="3"/>
                      <a:pt x="819" y="11"/>
                      <a:pt x="794" y="22"/>
                    </a:cubicBezTo>
                    <a:cubicBezTo>
                      <a:pt x="774" y="31"/>
                      <a:pt x="757" y="42"/>
                      <a:pt x="742" y="53"/>
                    </a:cubicBezTo>
                    <a:cubicBezTo>
                      <a:pt x="718" y="71"/>
                      <a:pt x="701" y="89"/>
                      <a:pt x="692" y="100"/>
                    </a:cubicBezTo>
                    <a:cubicBezTo>
                      <a:pt x="687" y="107"/>
                      <a:pt x="684" y="111"/>
                      <a:pt x="684" y="111"/>
                    </a:cubicBezTo>
                    <a:cubicBezTo>
                      <a:pt x="683" y="112"/>
                      <a:pt x="683" y="112"/>
                      <a:pt x="683" y="112"/>
                    </a:cubicBezTo>
                    <a:cubicBezTo>
                      <a:pt x="705" y="112"/>
                      <a:pt x="705" y="112"/>
                      <a:pt x="705" y="112"/>
                    </a:cubicBezTo>
                    <a:cubicBezTo>
                      <a:pt x="699" y="120"/>
                      <a:pt x="676" y="149"/>
                      <a:pt x="658" y="208"/>
                    </a:cubicBezTo>
                    <a:cubicBezTo>
                      <a:pt x="655" y="211"/>
                      <a:pt x="603" y="279"/>
                      <a:pt x="590" y="385"/>
                    </a:cubicBezTo>
                    <a:cubicBezTo>
                      <a:pt x="589" y="398"/>
                      <a:pt x="589" y="398"/>
                      <a:pt x="589" y="398"/>
                    </a:cubicBezTo>
                    <a:cubicBezTo>
                      <a:pt x="584" y="364"/>
                      <a:pt x="577" y="331"/>
                      <a:pt x="577" y="331"/>
                    </a:cubicBezTo>
                    <a:cubicBezTo>
                      <a:pt x="577" y="331"/>
                      <a:pt x="577" y="331"/>
                      <a:pt x="577" y="331"/>
                    </a:cubicBezTo>
                    <a:cubicBezTo>
                      <a:pt x="563" y="256"/>
                      <a:pt x="529" y="211"/>
                      <a:pt x="527" y="208"/>
                    </a:cubicBezTo>
                    <a:cubicBezTo>
                      <a:pt x="518" y="174"/>
                      <a:pt x="492" y="122"/>
                      <a:pt x="487" y="113"/>
                    </a:cubicBezTo>
                    <a:cubicBezTo>
                      <a:pt x="569" y="113"/>
                      <a:pt x="569" y="113"/>
                      <a:pt x="569" y="113"/>
                    </a:cubicBezTo>
                    <a:cubicBezTo>
                      <a:pt x="567" y="111"/>
                      <a:pt x="567" y="111"/>
                      <a:pt x="567" y="111"/>
                    </a:cubicBezTo>
                    <a:cubicBezTo>
                      <a:pt x="567" y="111"/>
                      <a:pt x="555" y="99"/>
                      <a:pt x="541" y="86"/>
                    </a:cubicBezTo>
                    <a:cubicBezTo>
                      <a:pt x="526" y="73"/>
                      <a:pt x="510" y="59"/>
                      <a:pt x="502" y="53"/>
                    </a:cubicBezTo>
                    <a:cubicBezTo>
                      <a:pt x="474" y="36"/>
                      <a:pt x="429" y="15"/>
                      <a:pt x="390" y="6"/>
                    </a:cubicBezTo>
                    <a:cubicBezTo>
                      <a:pt x="374" y="3"/>
                      <a:pt x="360" y="1"/>
                      <a:pt x="347"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3" name="Freeform 238"/>
              <p:cNvSpPr>
                <a:spLocks noEditPoints="1"/>
              </p:cNvSpPr>
              <p:nvPr/>
            </p:nvSpPr>
            <p:spPr bwMode="auto">
              <a:xfrm>
                <a:off x="-4911722" y="4872033"/>
                <a:ext cx="915988" cy="4762"/>
              </a:xfrm>
              <a:custGeom>
                <a:avLst/>
                <a:gdLst/>
                <a:ahLst/>
                <a:cxnLst>
                  <a:cxn ang="0">
                    <a:pos x="0" y="0"/>
                  </a:cxn>
                  <a:cxn ang="0">
                    <a:pos x="0" y="0"/>
                  </a:cxn>
                  <a:cxn ang="0">
                    <a:pos x="0" y="1"/>
                  </a:cxn>
                  <a:cxn ang="0">
                    <a:pos x="1" y="1"/>
                  </a:cxn>
                  <a:cxn ang="0">
                    <a:pos x="1" y="0"/>
                  </a:cxn>
                  <a:cxn ang="0">
                    <a:pos x="1" y="0"/>
                  </a:cxn>
                  <a:cxn ang="0">
                    <a:pos x="1" y="0"/>
                  </a:cxn>
                  <a:cxn ang="0">
                    <a:pos x="0" y="0"/>
                  </a:cxn>
                  <a:cxn ang="0">
                    <a:pos x="244" y="0"/>
                  </a:cxn>
                  <a:cxn ang="0">
                    <a:pos x="243" y="0"/>
                  </a:cxn>
                  <a:cxn ang="0">
                    <a:pos x="243" y="0"/>
                  </a:cxn>
                  <a:cxn ang="0">
                    <a:pos x="243" y="0"/>
                  </a:cxn>
                  <a:cxn ang="0">
                    <a:pos x="243" y="0"/>
                  </a:cxn>
                  <a:cxn ang="0">
                    <a:pos x="243" y="1"/>
                  </a:cxn>
                  <a:cxn ang="0">
                    <a:pos x="244" y="1"/>
                  </a:cxn>
                  <a:cxn ang="0">
                    <a:pos x="244" y="0"/>
                  </a:cxn>
                </a:cxnLst>
                <a:rect l="0" t="0" r="r" b="b"/>
                <a:pathLst>
                  <a:path w="244" h="1">
                    <a:moveTo>
                      <a:pt x="0" y="0"/>
                    </a:moveTo>
                    <a:cubicBezTo>
                      <a:pt x="0" y="0"/>
                      <a:pt x="0" y="0"/>
                      <a:pt x="0" y="0"/>
                    </a:cubicBezTo>
                    <a:cubicBezTo>
                      <a:pt x="0" y="1"/>
                      <a:pt x="0" y="1"/>
                      <a:pt x="0" y="1"/>
                    </a:cubicBezTo>
                    <a:cubicBezTo>
                      <a:pt x="1" y="1"/>
                      <a:pt x="1" y="1"/>
                      <a:pt x="1" y="1"/>
                    </a:cubicBezTo>
                    <a:cubicBezTo>
                      <a:pt x="1" y="1"/>
                      <a:pt x="1" y="1"/>
                      <a:pt x="1" y="0"/>
                    </a:cubicBezTo>
                    <a:cubicBezTo>
                      <a:pt x="1" y="0"/>
                      <a:pt x="1" y="0"/>
                      <a:pt x="1" y="0"/>
                    </a:cubicBezTo>
                    <a:cubicBezTo>
                      <a:pt x="1" y="0"/>
                      <a:pt x="1" y="0"/>
                      <a:pt x="1" y="0"/>
                    </a:cubicBezTo>
                    <a:cubicBezTo>
                      <a:pt x="0" y="0"/>
                      <a:pt x="0" y="0"/>
                      <a:pt x="0" y="0"/>
                    </a:cubicBezTo>
                    <a:moveTo>
                      <a:pt x="244" y="0"/>
                    </a:moveTo>
                    <a:cubicBezTo>
                      <a:pt x="243" y="0"/>
                      <a:pt x="243" y="0"/>
                      <a:pt x="243" y="0"/>
                    </a:cubicBezTo>
                    <a:cubicBezTo>
                      <a:pt x="243" y="0"/>
                      <a:pt x="243" y="0"/>
                      <a:pt x="243" y="0"/>
                    </a:cubicBezTo>
                    <a:cubicBezTo>
                      <a:pt x="243" y="0"/>
                      <a:pt x="243" y="0"/>
                      <a:pt x="243" y="0"/>
                    </a:cubicBezTo>
                    <a:cubicBezTo>
                      <a:pt x="243" y="0"/>
                      <a:pt x="243" y="0"/>
                      <a:pt x="243" y="0"/>
                    </a:cubicBezTo>
                    <a:cubicBezTo>
                      <a:pt x="243" y="1"/>
                      <a:pt x="243" y="1"/>
                      <a:pt x="243" y="1"/>
                    </a:cubicBezTo>
                    <a:cubicBezTo>
                      <a:pt x="244" y="1"/>
                      <a:pt x="244" y="1"/>
                      <a:pt x="244" y="1"/>
                    </a:cubicBezTo>
                    <a:cubicBezTo>
                      <a:pt x="244" y="0"/>
                      <a:pt x="244" y="0"/>
                      <a:pt x="244"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4" name="Freeform 239"/>
              <p:cNvSpPr>
                <a:spLocks noEditPoints="1"/>
              </p:cNvSpPr>
              <p:nvPr/>
            </p:nvSpPr>
            <p:spPr bwMode="auto">
              <a:xfrm>
                <a:off x="-3671886" y="4872033"/>
                <a:ext cx="1171574" cy="4762"/>
              </a:xfrm>
              <a:custGeom>
                <a:avLst/>
                <a:gdLst/>
                <a:ahLst/>
                <a:cxnLst>
                  <a:cxn ang="0">
                    <a:pos x="1" y="0"/>
                  </a:cxn>
                  <a:cxn ang="0">
                    <a:pos x="0" y="0"/>
                  </a:cxn>
                  <a:cxn ang="0">
                    <a:pos x="0" y="1"/>
                  </a:cxn>
                  <a:cxn ang="0">
                    <a:pos x="1" y="1"/>
                  </a:cxn>
                  <a:cxn ang="0">
                    <a:pos x="1" y="0"/>
                  </a:cxn>
                  <a:cxn ang="0">
                    <a:pos x="1" y="0"/>
                  </a:cxn>
                  <a:cxn ang="0">
                    <a:pos x="1" y="0"/>
                  </a:cxn>
                  <a:cxn ang="0">
                    <a:pos x="1" y="0"/>
                  </a:cxn>
                  <a:cxn ang="0">
                    <a:pos x="312" y="0"/>
                  </a:cxn>
                  <a:cxn ang="0">
                    <a:pos x="311" y="0"/>
                  </a:cxn>
                  <a:cxn ang="0">
                    <a:pos x="311" y="1"/>
                  </a:cxn>
                  <a:cxn ang="0">
                    <a:pos x="312" y="1"/>
                  </a:cxn>
                  <a:cxn ang="0">
                    <a:pos x="312" y="0"/>
                  </a:cxn>
                </a:cxnLst>
                <a:rect l="0" t="0" r="r" b="b"/>
                <a:pathLst>
                  <a:path w="312" h="1">
                    <a:moveTo>
                      <a:pt x="1" y="0"/>
                    </a:moveTo>
                    <a:cubicBezTo>
                      <a:pt x="0" y="0"/>
                      <a:pt x="0" y="0"/>
                      <a:pt x="0" y="0"/>
                    </a:cubicBezTo>
                    <a:cubicBezTo>
                      <a:pt x="0" y="1"/>
                      <a:pt x="0" y="1"/>
                      <a:pt x="0" y="1"/>
                    </a:cubicBezTo>
                    <a:cubicBezTo>
                      <a:pt x="1" y="1"/>
                      <a:pt x="1" y="1"/>
                      <a:pt x="1" y="1"/>
                    </a:cubicBezTo>
                    <a:cubicBezTo>
                      <a:pt x="1" y="1"/>
                      <a:pt x="1" y="1"/>
                      <a:pt x="1" y="0"/>
                    </a:cubicBezTo>
                    <a:cubicBezTo>
                      <a:pt x="1" y="0"/>
                      <a:pt x="1" y="0"/>
                      <a:pt x="1" y="0"/>
                    </a:cubicBezTo>
                    <a:cubicBezTo>
                      <a:pt x="1" y="0"/>
                      <a:pt x="1" y="0"/>
                      <a:pt x="1" y="0"/>
                    </a:cubicBezTo>
                    <a:cubicBezTo>
                      <a:pt x="1" y="0"/>
                      <a:pt x="1" y="0"/>
                      <a:pt x="1" y="0"/>
                    </a:cubicBezTo>
                    <a:moveTo>
                      <a:pt x="312" y="0"/>
                    </a:moveTo>
                    <a:cubicBezTo>
                      <a:pt x="311" y="0"/>
                      <a:pt x="311" y="0"/>
                      <a:pt x="311" y="0"/>
                    </a:cubicBezTo>
                    <a:cubicBezTo>
                      <a:pt x="311" y="1"/>
                      <a:pt x="311" y="1"/>
                      <a:pt x="311" y="1"/>
                    </a:cubicBezTo>
                    <a:cubicBezTo>
                      <a:pt x="312" y="1"/>
                      <a:pt x="312" y="1"/>
                      <a:pt x="312" y="1"/>
                    </a:cubicBezTo>
                    <a:cubicBezTo>
                      <a:pt x="312" y="0"/>
                      <a:pt x="312" y="0"/>
                      <a:pt x="31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5" name="Freeform 240"/>
              <p:cNvSpPr>
                <a:spLocks noEditPoints="1"/>
              </p:cNvSpPr>
              <p:nvPr/>
            </p:nvSpPr>
            <p:spPr bwMode="auto">
              <a:xfrm>
                <a:off x="-2071686" y="4872033"/>
                <a:ext cx="1239838" cy="4762"/>
              </a:xfrm>
              <a:custGeom>
                <a:avLst/>
                <a:gdLst/>
                <a:ahLst/>
                <a:cxnLst>
                  <a:cxn ang="0">
                    <a:pos x="1" y="0"/>
                  </a:cxn>
                  <a:cxn ang="0">
                    <a:pos x="0" y="0"/>
                  </a:cxn>
                  <a:cxn ang="0">
                    <a:pos x="0" y="1"/>
                  </a:cxn>
                  <a:cxn ang="0">
                    <a:pos x="1" y="1"/>
                  </a:cxn>
                  <a:cxn ang="0">
                    <a:pos x="1" y="0"/>
                  </a:cxn>
                  <a:cxn ang="0">
                    <a:pos x="330" y="0"/>
                  </a:cxn>
                  <a:cxn ang="0">
                    <a:pos x="329" y="0"/>
                  </a:cxn>
                  <a:cxn ang="0">
                    <a:pos x="329" y="1"/>
                  </a:cxn>
                  <a:cxn ang="0">
                    <a:pos x="330" y="1"/>
                  </a:cxn>
                  <a:cxn ang="0">
                    <a:pos x="330" y="0"/>
                  </a:cxn>
                </a:cxnLst>
                <a:rect l="0" t="0" r="r" b="b"/>
                <a:pathLst>
                  <a:path w="330" h="1">
                    <a:moveTo>
                      <a:pt x="1" y="0"/>
                    </a:moveTo>
                    <a:cubicBezTo>
                      <a:pt x="0" y="0"/>
                      <a:pt x="0" y="0"/>
                      <a:pt x="0" y="0"/>
                    </a:cubicBezTo>
                    <a:cubicBezTo>
                      <a:pt x="0" y="1"/>
                      <a:pt x="0" y="1"/>
                      <a:pt x="0" y="1"/>
                    </a:cubicBezTo>
                    <a:cubicBezTo>
                      <a:pt x="1" y="1"/>
                      <a:pt x="1" y="1"/>
                      <a:pt x="1" y="1"/>
                    </a:cubicBezTo>
                    <a:cubicBezTo>
                      <a:pt x="1" y="0"/>
                      <a:pt x="1" y="0"/>
                      <a:pt x="1" y="0"/>
                    </a:cubicBezTo>
                    <a:moveTo>
                      <a:pt x="330" y="0"/>
                    </a:moveTo>
                    <a:cubicBezTo>
                      <a:pt x="329" y="0"/>
                      <a:pt x="329" y="0"/>
                      <a:pt x="329" y="0"/>
                    </a:cubicBezTo>
                    <a:cubicBezTo>
                      <a:pt x="329" y="1"/>
                      <a:pt x="329" y="1"/>
                      <a:pt x="329" y="1"/>
                    </a:cubicBezTo>
                    <a:cubicBezTo>
                      <a:pt x="330" y="1"/>
                      <a:pt x="330" y="1"/>
                      <a:pt x="330" y="1"/>
                    </a:cubicBezTo>
                    <a:cubicBezTo>
                      <a:pt x="330" y="0"/>
                      <a:pt x="330" y="0"/>
                      <a:pt x="33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6" name="Freeform 241"/>
              <p:cNvSpPr>
                <a:spLocks noEditPoints="1"/>
              </p:cNvSpPr>
              <p:nvPr/>
            </p:nvSpPr>
            <p:spPr bwMode="auto">
              <a:xfrm>
                <a:off x="-6246811" y="4872033"/>
                <a:ext cx="920750" cy="4762"/>
              </a:xfrm>
              <a:custGeom>
                <a:avLst/>
                <a:gdLst/>
                <a:ahLst/>
                <a:cxnLst>
                  <a:cxn ang="0">
                    <a:pos x="1" y="0"/>
                  </a:cxn>
                  <a:cxn ang="0">
                    <a:pos x="0" y="0"/>
                  </a:cxn>
                  <a:cxn ang="0">
                    <a:pos x="0" y="1"/>
                  </a:cxn>
                  <a:cxn ang="0">
                    <a:pos x="1" y="1"/>
                  </a:cxn>
                  <a:cxn ang="0">
                    <a:pos x="1" y="0"/>
                  </a:cxn>
                  <a:cxn ang="0">
                    <a:pos x="1" y="0"/>
                  </a:cxn>
                  <a:cxn ang="0">
                    <a:pos x="1" y="0"/>
                  </a:cxn>
                  <a:cxn ang="0">
                    <a:pos x="1" y="0"/>
                  </a:cxn>
                  <a:cxn ang="0">
                    <a:pos x="245" y="0"/>
                  </a:cxn>
                  <a:cxn ang="0">
                    <a:pos x="244" y="0"/>
                  </a:cxn>
                  <a:cxn ang="0">
                    <a:pos x="244" y="0"/>
                  </a:cxn>
                  <a:cxn ang="0">
                    <a:pos x="244" y="0"/>
                  </a:cxn>
                  <a:cxn ang="0">
                    <a:pos x="244" y="0"/>
                  </a:cxn>
                  <a:cxn ang="0">
                    <a:pos x="243" y="1"/>
                  </a:cxn>
                  <a:cxn ang="0">
                    <a:pos x="245" y="1"/>
                  </a:cxn>
                  <a:cxn ang="0">
                    <a:pos x="245" y="0"/>
                  </a:cxn>
                </a:cxnLst>
                <a:rect l="0" t="0" r="r" b="b"/>
                <a:pathLst>
                  <a:path w="245" h="1">
                    <a:moveTo>
                      <a:pt x="1" y="0"/>
                    </a:moveTo>
                    <a:cubicBezTo>
                      <a:pt x="0" y="0"/>
                      <a:pt x="0" y="0"/>
                      <a:pt x="0" y="0"/>
                    </a:cubicBezTo>
                    <a:cubicBezTo>
                      <a:pt x="0" y="1"/>
                      <a:pt x="0" y="1"/>
                      <a:pt x="0" y="1"/>
                    </a:cubicBezTo>
                    <a:cubicBezTo>
                      <a:pt x="1" y="1"/>
                      <a:pt x="1" y="1"/>
                      <a:pt x="1" y="1"/>
                    </a:cubicBezTo>
                    <a:cubicBezTo>
                      <a:pt x="1" y="1"/>
                      <a:pt x="1" y="1"/>
                      <a:pt x="1" y="0"/>
                    </a:cubicBezTo>
                    <a:cubicBezTo>
                      <a:pt x="1" y="0"/>
                      <a:pt x="1" y="0"/>
                      <a:pt x="1" y="0"/>
                    </a:cubicBezTo>
                    <a:cubicBezTo>
                      <a:pt x="1" y="0"/>
                      <a:pt x="1" y="0"/>
                      <a:pt x="1" y="0"/>
                    </a:cubicBezTo>
                    <a:cubicBezTo>
                      <a:pt x="1" y="0"/>
                      <a:pt x="1" y="0"/>
                      <a:pt x="1" y="0"/>
                    </a:cubicBezTo>
                    <a:moveTo>
                      <a:pt x="245" y="0"/>
                    </a:moveTo>
                    <a:cubicBezTo>
                      <a:pt x="244" y="0"/>
                      <a:pt x="244" y="0"/>
                      <a:pt x="244" y="0"/>
                    </a:cubicBezTo>
                    <a:cubicBezTo>
                      <a:pt x="244" y="0"/>
                      <a:pt x="244" y="0"/>
                      <a:pt x="244" y="0"/>
                    </a:cubicBezTo>
                    <a:cubicBezTo>
                      <a:pt x="244" y="0"/>
                      <a:pt x="244" y="0"/>
                      <a:pt x="244" y="0"/>
                    </a:cubicBezTo>
                    <a:cubicBezTo>
                      <a:pt x="244" y="0"/>
                      <a:pt x="244" y="0"/>
                      <a:pt x="244" y="0"/>
                    </a:cubicBezTo>
                    <a:cubicBezTo>
                      <a:pt x="244" y="0"/>
                      <a:pt x="244" y="0"/>
                      <a:pt x="243" y="1"/>
                    </a:cubicBezTo>
                    <a:cubicBezTo>
                      <a:pt x="245" y="1"/>
                      <a:pt x="245" y="1"/>
                      <a:pt x="245" y="1"/>
                    </a:cubicBezTo>
                    <a:cubicBezTo>
                      <a:pt x="245" y="0"/>
                      <a:pt x="245" y="0"/>
                      <a:pt x="245"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7" name="Freeform 242"/>
              <p:cNvSpPr>
                <a:spLocks/>
              </p:cNvSpPr>
              <p:nvPr/>
            </p:nvSpPr>
            <p:spPr bwMode="auto">
              <a:xfrm>
                <a:off x="-5021261" y="4541833"/>
                <a:ext cx="7937" cy="3175"/>
              </a:xfrm>
              <a:custGeom>
                <a:avLst/>
                <a:gdLst/>
                <a:ahLst/>
                <a:cxnLst>
                  <a:cxn ang="0">
                    <a:pos x="1" y="0"/>
                  </a:cxn>
                  <a:cxn ang="0">
                    <a:pos x="0" y="0"/>
                  </a:cxn>
                  <a:cxn ang="0">
                    <a:pos x="0" y="1"/>
                  </a:cxn>
                  <a:cxn ang="0">
                    <a:pos x="2" y="1"/>
                  </a:cxn>
                  <a:cxn ang="0">
                    <a:pos x="1" y="0"/>
                  </a:cxn>
                </a:cxnLst>
                <a:rect l="0" t="0" r="r" b="b"/>
                <a:pathLst>
                  <a:path w="2" h="1">
                    <a:moveTo>
                      <a:pt x="1" y="0"/>
                    </a:moveTo>
                    <a:cubicBezTo>
                      <a:pt x="0" y="0"/>
                      <a:pt x="0" y="0"/>
                      <a:pt x="0" y="0"/>
                    </a:cubicBezTo>
                    <a:cubicBezTo>
                      <a:pt x="0" y="1"/>
                      <a:pt x="0" y="1"/>
                      <a:pt x="0" y="1"/>
                    </a:cubicBezTo>
                    <a:cubicBezTo>
                      <a:pt x="2" y="1"/>
                      <a:pt x="2" y="1"/>
                      <a:pt x="2" y="1"/>
                    </a:cubicBezTo>
                    <a:cubicBezTo>
                      <a:pt x="1" y="1"/>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8" name="Freeform 243"/>
              <p:cNvSpPr>
                <a:spLocks noEditPoints="1"/>
              </p:cNvSpPr>
              <p:nvPr/>
            </p:nvSpPr>
            <p:spPr bwMode="auto">
              <a:xfrm>
                <a:off x="-3781423" y="4541833"/>
                <a:ext cx="1409699" cy="3175"/>
              </a:xfrm>
              <a:custGeom>
                <a:avLst/>
                <a:gdLst/>
                <a:ahLst/>
                <a:cxnLst>
                  <a:cxn ang="0">
                    <a:pos x="1" y="0"/>
                  </a:cxn>
                  <a:cxn ang="0">
                    <a:pos x="0" y="0"/>
                  </a:cxn>
                  <a:cxn ang="0">
                    <a:pos x="0" y="1"/>
                  </a:cxn>
                  <a:cxn ang="0">
                    <a:pos x="1" y="1"/>
                  </a:cxn>
                  <a:cxn ang="0">
                    <a:pos x="1" y="0"/>
                  </a:cxn>
                  <a:cxn ang="0">
                    <a:pos x="375" y="0"/>
                  </a:cxn>
                  <a:cxn ang="0">
                    <a:pos x="375" y="0"/>
                  </a:cxn>
                  <a:cxn ang="0">
                    <a:pos x="374" y="1"/>
                  </a:cxn>
                  <a:cxn ang="0">
                    <a:pos x="374" y="1"/>
                  </a:cxn>
                  <a:cxn ang="0">
                    <a:pos x="375" y="1"/>
                  </a:cxn>
                  <a:cxn ang="0">
                    <a:pos x="375" y="0"/>
                  </a:cxn>
                </a:cxnLst>
                <a:rect l="0" t="0" r="r" b="b"/>
                <a:pathLst>
                  <a:path w="375" h="1">
                    <a:moveTo>
                      <a:pt x="1" y="0"/>
                    </a:moveTo>
                    <a:cubicBezTo>
                      <a:pt x="0" y="0"/>
                      <a:pt x="0" y="0"/>
                      <a:pt x="0" y="0"/>
                    </a:cubicBezTo>
                    <a:cubicBezTo>
                      <a:pt x="0" y="1"/>
                      <a:pt x="0" y="1"/>
                      <a:pt x="0" y="1"/>
                    </a:cubicBezTo>
                    <a:cubicBezTo>
                      <a:pt x="1" y="1"/>
                      <a:pt x="1" y="1"/>
                      <a:pt x="1" y="1"/>
                    </a:cubicBezTo>
                    <a:cubicBezTo>
                      <a:pt x="1" y="0"/>
                      <a:pt x="1" y="0"/>
                      <a:pt x="1" y="0"/>
                    </a:cubicBezTo>
                    <a:moveTo>
                      <a:pt x="375" y="0"/>
                    </a:moveTo>
                    <a:cubicBezTo>
                      <a:pt x="375" y="0"/>
                      <a:pt x="375" y="0"/>
                      <a:pt x="375" y="0"/>
                    </a:cubicBezTo>
                    <a:cubicBezTo>
                      <a:pt x="375" y="0"/>
                      <a:pt x="375" y="0"/>
                      <a:pt x="374" y="1"/>
                    </a:cubicBezTo>
                    <a:cubicBezTo>
                      <a:pt x="374" y="1"/>
                      <a:pt x="374" y="1"/>
                      <a:pt x="374" y="1"/>
                    </a:cubicBezTo>
                    <a:cubicBezTo>
                      <a:pt x="375" y="1"/>
                      <a:pt x="375" y="1"/>
                      <a:pt x="375" y="1"/>
                    </a:cubicBezTo>
                    <a:cubicBezTo>
                      <a:pt x="375" y="0"/>
                      <a:pt x="375" y="0"/>
                      <a:pt x="375"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9" name="Freeform 244"/>
              <p:cNvSpPr>
                <a:spLocks/>
              </p:cNvSpPr>
              <p:nvPr/>
            </p:nvSpPr>
            <p:spPr bwMode="auto">
              <a:xfrm>
                <a:off x="-2176461" y="4541833"/>
                <a:ext cx="1587" cy="3175"/>
              </a:xfrm>
              <a:custGeom>
                <a:avLst/>
                <a:gdLst/>
                <a:ahLst/>
                <a:cxnLst>
                  <a:cxn ang="0">
                    <a:pos x="0" y="0"/>
                  </a:cxn>
                  <a:cxn ang="0">
                    <a:pos x="0" y="0"/>
                  </a:cxn>
                  <a:cxn ang="0">
                    <a:pos x="0" y="1"/>
                  </a:cxn>
                  <a:cxn ang="0">
                    <a:pos x="0" y="1"/>
                  </a:cxn>
                  <a:cxn ang="0">
                    <a:pos x="0" y="0"/>
                  </a:cxn>
                </a:cxnLst>
                <a:rect l="0" t="0" r="r" b="b"/>
                <a:pathLst>
                  <a:path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0" name="Freeform 245"/>
              <p:cNvSpPr>
                <a:spLocks/>
              </p:cNvSpPr>
              <p:nvPr/>
            </p:nvSpPr>
            <p:spPr bwMode="auto">
              <a:xfrm>
                <a:off x="-6310310" y="4541833"/>
                <a:ext cx="4762" cy="3175"/>
              </a:xfrm>
              <a:custGeom>
                <a:avLst/>
                <a:gdLst/>
                <a:ahLst/>
                <a:cxnLst>
                  <a:cxn ang="0">
                    <a:pos x="0" y="0"/>
                  </a:cxn>
                  <a:cxn ang="0">
                    <a:pos x="0" y="0"/>
                  </a:cxn>
                  <a:cxn ang="0">
                    <a:pos x="0" y="1"/>
                  </a:cxn>
                  <a:cxn ang="0">
                    <a:pos x="1" y="1"/>
                  </a:cxn>
                  <a:cxn ang="0">
                    <a:pos x="0" y="0"/>
                  </a:cxn>
                </a:cxnLst>
                <a:rect l="0" t="0" r="r" b="b"/>
                <a:pathLst>
                  <a:path w="1" h="1">
                    <a:moveTo>
                      <a:pt x="0" y="0"/>
                    </a:moveTo>
                    <a:cubicBezTo>
                      <a:pt x="0" y="0"/>
                      <a:pt x="0" y="0"/>
                      <a:pt x="0" y="0"/>
                    </a:cubicBezTo>
                    <a:cubicBezTo>
                      <a:pt x="0" y="1"/>
                      <a:pt x="0" y="1"/>
                      <a:pt x="0" y="1"/>
                    </a:cubicBezTo>
                    <a:cubicBezTo>
                      <a:pt x="1" y="1"/>
                      <a:pt x="1" y="1"/>
                      <a:pt x="1" y="1"/>
                    </a:cubicBezTo>
                    <a:cubicBezTo>
                      <a:pt x="1" y="1"/>
                      <a:pt x="1" y="0"/>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1" name="Freeform 246"/>
              <p:cNvSpPr>
                <a:spLocks noEditPoints="1"/>
              </p:cNvSpPr>
              <p:nvPr/>
            </p:nvSpPr>
            <p:spPr bwMode="auto">
              <a:xfrm>
                <a:off x="-4062411" y="3529009"/>
                <a:ext cx="3133723" cy="4762"/>
              </a:xfrm>
              <a:custGeom>
                <a:avLst/>
                <a:gdLst/>
                <a:ahLst/>
                <a:cxnLst>
                  <a:cxn ang="0">
                    <a:pos x="1" y="0"/>
                  </a:cxn>
                  <a:cxn ang="0">
                    <a:pos x="0" y="0"/>
                  </a:cxn>
                  <a:cxn ang="0">
                    <a:pos x="0" y="1"/>
                  </a:cxn>
                  <a:cxn ang="0">
                    <a:pos x="1" y="1"/>
                  </a:cxn>
                  <a:cxn ang="0">
                    <a:pos x="1" y="0"/>
                  </a:cxn>
                  <a:cxn ang="0">
                    <a:pos x="834" y="0"/>
                  </a:cxn>
                  <a:cxn ang="0">
                    <a:pos x="832" y="0"/>
                  </a:cxn>
                  <a:cxn ang="0">
                    <a:pos x="833" y="1"/>
                  </a:cxn>
                  <a:cxn ang="0">
                    <a:pos x="834" y="1"/>
                  </a:cxn>
                  <a:cxn ang="0">
                    <a:pos x="834" y="0"/>
                  </a:cxn>
                </a:cxnLst>
                <a:rect l="0" t="0" r="r" b="b"/>
                <a:pathLst>
                  <a:path w="834" h="1">
                    <a:moveTo>
                      <a:pt x="1" y="0"/>
                    </a:moveTo>
                    <a:cubicBezTo>
                      <a:pt x="0" y="0"/>
                      <a:pt x="0" y="0"/>
                      <a:pt x="0" y="0"/>
                    </a:cubicBezTo>
                    <a:cubicBezTo>
                      <a:pt x="0" y="1"/>
                      <a:pt x="0" y="1"/>
                      <a:pt x="0" y="1"/>
                    </a:cubicBezTo>
                    <a:cubicBezTo>
                      <a:pt x="1" y="1"/>
                      <a:pt x="1" y="1"/>
                      <a:pt x="1" y="1"/>
                    </a:cubicBezTo>
                    <a:cubicBezTo>
                      <a:pt x="1" y="0"/>
                      <a:pt x="1" y="0"/>
                      <a:pt x="1" y="0"/>
                    </a:cubicBezTo>
                    <a:moveTo>
                      <a:pt x="834" y="0"/>
                    </a:moveTo>
                    <a:cubicBezTo>
                      <a:pt x="832" y="0"/>
                      <a:pt x="832" y="0"/>
                      <a:pt x="832" y="0"/>
                    </a:cubicBezTo>
                    <a:cubicBezTo>
                      <a:pt x="833" y="0"/>
                      <a:pt x="833" y="0"/>
                      <a:pt x="833" y="1"/>
                    </a:cubicBezTo>
                    <a:cubicBezTo>
                      <a:pt x="834" y="1"/>
                      <a:pt x="834" y="1"/>
                      <a:pt x="834" y="1"/>
                    </a:cubicBezTo>
                    <a:cubicBezTo>
                      <a:pt x="834" y="0"/>
                      <a:pt x="834" y="0"/>
                      <a:pt x="834"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2" name="Freeform 247"/>
              <p:cNvSpPr>
                <a:spLocks noEditPoints="1"/>
              </p:cNvSpPr>
              <p:nvPr/>
            </p:nvSpPr>
            <p:spPr bwMode="auto">
              <a:xfrm>
                <a:off x="-6246811" y="3529009"/>
                <a:ext cx="2044699" cy="4762"/>
              </a:xfrm>
              <a:custGeom>
                <a:avLst/>
                <a:gdLst/>
                <a:ahLst/>
                <a:cxnLst>
                  <a:cxn ang="0">
                    <a:pos x="2" y="0"/>
                  </a:cxn>
                  <a:cxn ang="0">
                    <a:pos x="0" y="0"/>
                  </a:cxn>
                  <a:cxn ang="0">
                    <a:pos x="0" y="1"/>
                  </a:cxn>
                  <a:cxn ang="0">
                    <a:pos x="1" y="1"/>
                  </a:cxn>
                  <a:cxn ang="0">
                    <a:pos x="2" y="0"/>
                  </a:cxn>
                  <a:cxn ang="0">
                    <a:pos x="544" y="0"/>
                  </a:cxn>
                  <a:cxn ang="0">
                    <a:pos x="543" y="0"/>
                  </a:cxn>
                  <a:cxn ang="0">
                    <a:pos x="543" y="1"/>
                  </a:cxn>
                  <a:cxn ang="0">
                    <a:pos x="544" y="1"/>
                  </a:cxn>
                  <a:cxn ang="0">
                    <a:pos x="544" y="0"/>
                  </a:cxn>
                </a:cxnLst>
                <a:rect l="0" t="0" r="r" b="b"/>
                <a:pathLst>
                  <a:path w="544" h="1">
                    <a:moveTo>
                      <a:pt x="2" y="0"/>
                    </a:moveTo>
                    <a:cubicBezTo>
                      <a:pt x="0" y="0"/>
                      <a:pt x="0" y="0"/>
                      <a:pt x="0" y="0"/>
                    </a:cubicBezTo>
                    <a:cubicBezTo>
                      <a:pt x="0" y="1"/>
                      <a:pt x="0" y="1"/>
                      <a:pt x="0" y="1"/>
                    </a:cubicBezTo>
                    <a:cubicBezTo>
                      <a:pt x="1" y="1"/>
                      <a:pt x="1" y="1"/>
                      <a:pt x="1" y="1"/>
                    </a:cubicBezTo>
                    <a:cubicBezTo>
                      <a:pt x="1" y="0"/>
                      <a:pt x="2" y="0"/>
                      <a:pt x="2" y="0"/>
                    </a:cubicBezTo>
                    <a:moveTo>
                      <a:pt x="544" y="0"/>
                    </a:moveTo>
                    <a:cubicBezTo>
                      <a:pt x="543" y="0"/>
                      <a:pt x="543" y="0"/>
                      <a:pt x="543" y="0"/>
                    </a:cubicBezTo>
                    <a:cubicBezTo>
                      <a:pt x="543" y="0"/>
                      <a:pt x="543" y="0"/>
                      <a:pt x="543" y="1"/>
                    </a:cubicBezTo>
                    <a:cubicBezTo>
                      <a:pt x="544" y="1"/>
                      <a:pt x="544" y="1"/>
                      <a:pt x="544" y="1"/>
                    </a:cubicBezTo>
                    <a:cubicBezTo>
                      <a:pt x="544" y="0"/>
                      <a:pt x="544" y="0"/>
                      <a:pt x="544"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3" name="Freeform 248"/>
              <p:cNvSpPr>
                <a:spLocks/>
              </p:cNvSpPr>
              <p:nvPr/>
            </p:nvSpPr>
            <p:spPr bwMode="auto">
              <a:xfrm>
                <a:off x="-3690937" y="2784472"/>
                <a:ext cx="7937" cy="3175"/>
              </a:xfrm>
              <a:custGeom>
                <a:avLst/>
                <a:gdLst/>
                <a:ahLst/>
                <a:cxnLst>
                  <a:cxn ang="0">
                    <a:pos x="5" y="0"/>
                  </a:cxn>
                  <a:cxn ang="0">
                    <a:pos x="0" y="0"/>
                  </a:cxn>
                  <a:cxn ang="0">
                    <a:pos x="0" y="2"/>
                  </a:cxn>
                  <a:cxn ang="0">
                    <a:pos x="2" y="2"/>
                  </a:cxn>
                  <a:cxn ang="0">
                    <a:pos x="5" y="0"/>
                  </a:cxn>
                  <a:cxn ang="0">
                    <a:pos x="5" y="0"/>
                  </a:cxn>
                </a:cxnLst>
                <a:rect l="0" t="0" r="r" b="b"/>
                <a:pathLst>
                  <a:path w="5" h="2">
                    <a:moveTo>
                      <a:pt x="5" y="0"/>
                    </a:moveTo>
                    <a:lnTo>
                      <a:pt x="0" y="0"/>
                    </a:lnTo>
                    <a:lnTo>
                      <a:pt x="0" y="2"/>
                    </a:lnTo>
                    <a:lnTo>
                      <a:pt x="2" y="2"/>
                    </a:lnTo>
                    <a:lnTo>
                      <a:pt x="5" y="0"/>
                    </a:lnTo>
                    <a:lnTo>
                      <a:pt x="5"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4" name="Freeform 249"/>
              <p:cNvSpPr>
                <a:spLocks noEditPoints="1"/>
              </p:cNvSpPr>
              <p:nvPr/>
            </p:nvSpPr>
            <p:spPr bwMode="auto">
              <a:xfrm>
                <a:off x="-5837235" y="2784472"/>
                <a:ext cx="1316037" cy="3175"/>
              </a:xfrm>
              <a:custGeom>
                <a:avLst/>
                <a:gdLst/>
                <a:ahLst/>
                <a:cxnLst>
                  <a:cxn ang="0">
                    <a:pos x="1" y="0"/>
                  </a:cxn>
                  <a:cxn ang="0">
                    <a:pos x="0" y="0"/>
                  </a:cxn>
                  <a:cxn ang="0">
                    <a:pos x="0" y="1"/>
                  </a:cxn>
                  <a:cxn ang="0">
                    <a:pos x="1" y="1"/>
                  </a:cxn>
                  <a:cxn ang="0">
                    <a:pos x="1" y="0"/>
                  </a:cxn>
                  <a:cxn ang="0">
                    <a:pos x="349" y="0"/>
                  </a:cxn>
                  <a:cxn ang="0">
                    <a:pos x="348" y="0"/>
                  </a:cxn>
                  <a:cxn ang="0">
                    <a:pos x="349" y="1"/>
                  </a:cxn>
                  <a:cxn ang="0">
                    <a:pos x="350" y="1"/>
                  </a:cxn>
                  <a:cxn ang="0">
                    <a:pos x="350" y="1"/>
                  </a:cxn>
                  <a:cxn ang="0">
                    <a:pos x="349" y="1"/>
                  </a:cxn>
                  <a:cxn ang="0">
                    <a:pos x="349" y="0"/>
                  </a:cxn>
                </a:cxnLst>
                <a:rect l="0" t="0" r="r" b="b"/>
                <a:pathLst>
                  <a:path w="350" h="1">
                    <a:moveTo>
                      <a:pt x="1" y="0"/>
                    </a:moveTo>
                    <a:cubicBezTo>
                      <a:pt x="0" y="0"/>
                      <a:pt x="0" y="0"/>
                      <a:pt x="0" y="0"/>
                    </a:cubicBezTo>
                    <a:cubicBezTo>
                      <a:pt x="0" y="1"/>
                      <a:pt x="0" y="1"/>
                      <a:pt x="0" y="1"/>
                    </a:cubicBezTo>
                    <a:cubicBezTo>
                      <a:pt x="1" y="1"/>
                      <a:pt x="1" y="1"/>
                      <a:pt x="1" y="1"/>
                    </a:cubicBezTo>
                    <a:cubicBezTo>
                      <a:pt x="1" y="0"/>
                      <a:pt x="1" y="0"/>
                      <a:pt x="1" y="0"/>
                    </a:cubicBezTo>
                    <a:moveTo>
                      <a:pt x="349" y="0"/>
                    </a:moveTo>
                    <a:cubicBezTo>
                      <a:pt x="348" y="0"/>
                      <a:pt x="348" y="0"/>
                      <a:pt x="348" y="0"/>
                    </a:cubicBezTo>
                    <a:cubicBezTo>
                      <a:pt x="349" y="1"/>
                      <a:pt x="349" y="1"/>
                      <a:pt x="349" y="1"/>
                    </a:cubicBezTo>
                    <a:cubicBezTo>
                      <a:pt x="350" y="1"/>
                      <a:pt x="350" y="1"/>
                      <a:pt x="350" y="1"/>
                    </a:cubicBezTo>
                    <a:cubicBezTo>
                      <a:pt x="350" y="1"/>
                      <a:pt x="350" y="1"/>
                      <a:pt x="350" y="1"/>
                    </a:cubicBezTo>
                    <a:cubicBezTo>
                      <a:pt x="349" y="1"/>
                      <a:pt x="349" y="1"/>
                      <a:pt x="349" y="1"/>
                    </a:cubicBezTo>
                    <a:cubicBezTo>
                      <a:pt x="349" y="0"/>
                      <a:pt x="349" y="0"/>
                      <a:pt x="349"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5" name="Freeform 250"/>
              <p:cNvSpPr>
                <a:spLocks/>
              </p:cNvSpPr>
              <p:nvPr/>
            </p:nvSpPr>
            <p:spPr bwMode="auto">
              <a:xfrm>
                <a:off x="-3671886" y="2668584"/>
                <a:ext cx="3175" cy="3175"/>
              </a:xfrm>
              <a:custGeom>
                <a:avLst/>
                <a:gdLst/>
                <a:ahLst/>
                <a:cxnLst>
                  <a:cxn ang="0">
                    <a:pos x="1" y="0"/>
                  </a:cxn>
                  <a:cxn ang="0">
                    <a:pos x="0" y="0"/>
                  </a:cxn>
                  <a:cxn ang="0">
                    <a:pos x="0" y="1"/>
                  </a:cxn>
                  <a:cxn ang="0">
                    <a:pos x="0" y="1"/>
                  </a:cxn>
                  <a:cxn ang="0">
                    <a:pos x="1" y="0"/>
                  </a:cxn>
                </a:cxnLst>
                <a:rect l="0" t="0" r="r" b="b"/>
                <a:pathLst>
                  <a:path w="1" h="1">
                    <a:moveTo>
                      <a:pt x="1" y="0"/>
                    </a:moveTo>
                    <a:cubicBezTo>
                      <a:pt x="0" y="0"/>
                      <a:pt x="0" y="0"/>
                      <a:pt x="0" y="0"/>
                    </a:cubicBezTo>
                    <a:cubicBezTo>
                      <a:pt x="0" y="1"/>
                      <a:pt x="0" y="1"/>
                      <a:pt x="0" y="1"/>
                    </a:cubicBezTo>
                    <a:cubicBezTo>
                      <a:pt x="0" y="1"/>
                      <a:pt x="0" y="1"/>
                      <a:pt x="0" y="1"/>
                    </a:cubicBezTo>
                    <a:cubicBezTo>
                      <a:pt x="0" y="1"/>
                      <a:pt x="1" y="1"/>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6" name="Freeform 251"/>
              <p:cNvSpPr>
                <a:spLocks/>
              </p:cNvSpPr>
              <p:nvPr/>
            </p:nvSpPr>
            <p:spPr bwMode="auto">
              <a:xfrm>
                <a:off x="-1308099" y="3146422"/>
                <a:ext cx="6350" cy="3175"/>
              </a:xfrm>
              <a:custGeom>
                <a:avLst/>
                <a:gdLst/>
                <a:ahLst/>
                <a:cxnLst>
                  <a:cxn ang="0">
                    <a:pos x="2" y="0"/>
                  </a:cxn>
                  <a:cxn ang="0">
                    <a:pos x="0" y="0"/>
                  </a:cxn>
                  <a:cxn ang="0">
                    <a:pos x="1" y="1"/>
                  </a:cxn>
                  <a:cxn ang="0">
                    <a:pos x="2" y="1"/>
                  </a:cxn>
                  <a:cxn ang="0">
                    <a:pos x="2" y="0"/>
                  </a:cxn>
                </a:cxnLst>
                <a:rect l="0" t="0" r="r" b="b"/>
                <a:pathLst>
                  <a:path w="2" h="1">
                    <a:moveTo>
                      <a:pt x="2" y="0"/>
                    </a:moveTo>
                    <a:cubicBezTo>
                      <a:pt x="0" y="0"/>
                      <a:pt x="0" y="0"/>
                      <a:pt x="0" y="0"/>
                    </a:cubicBezTo>
                    <a:cubicBezTo>
                      <a:pt x="1" y="1"/>
                      <a:pt x="1" y="1"/>
                      <a:pt x="1"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7" name="Freeform 252"/>
              <p:cNvSpPr>
                <a:spLocks/>
              </p:cNvSpPr>
              <p:nvPr/>
            </p:nvSpPr>
            <p:spPr bwMode="auto">
              <a:xfrm>
                <a:off x="-5738810" y="2668584"/>
                <a:ext cx="3175" cy="3175"/>
              </a:xfrm>
              <a:custGeom>
                <a:avLst/>
                <a:gdLst/>
                <a:ahLst/>
                <a:cxnLst>
                  <a:cxn ang="0">
                    <a:pos x="1" y="0"/>
                  </a:cxn>
                  <a:cxn ang="0">
                    <a:pos x="0" y="0"/>
                  </a:cxn>
                  <a:cxn ang="0">
                    <a:pos x="0" y="1"/>
                  </a:cxn>
                  <a:cxn ang="0">
                    <a:pos x="0" y="1"/>
                  </a:cxn>
                  <a:cxn ang="0">
                    <a:pos x="1" y="0"/>
                  </a:cxn>
                </a:cxnLst>
                <a:rect l="0" t="0" r="r" b="b"/>
                <a:pathLst>
                  <a:path w="1" h="1">
                    <a:moveTo>
                      <a:pt x="1" y="0"/>
                    </a:moveTo>
                    <a:cubicBezTo>
                      <a:pt x="0" y="0"/>
                      <a:pt x="0" y="0"/>
                      <a:pt x="0" y="0"/>
                    </a:cubicBezTo>
                    <a:cubicBezTo>
                      <a:pt x="0" y="1"/>
                      <a:pt x="0" y="1"/>
                      <a:pt x="0" y="1"/>
                    </a:cubicBezTo>
                    <a:cubicBezTo>
                      <a:pt x="0" y="1"/>
                      <a:pt x="0" y="1"/>
                      <a:pt x="0" y="1"/>
                    </a:cubicBezTo>
                    <a:cubicBezTo>
                      <a:pt x="1" y="1"/>
                      <a:pt x="1" y="1"/>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8" name="Freeform 253"/>
              <p:cNvSpPr>
                <a:spLocks noEditPoints="1"/>
              </p:cNvSpPr>
              <p:nvPr/>
            </p:nvSpPr>
            <p:spPr bwMode="auto">
              <a:xfrm>
                <a:off x="-5035547" y="4459284"/>
                <a:ext cx="1163637" cy="3175"/>
              </a:xfrm>
              <a:custGeom>
                <a:avLst/>
                <a:gdLst/>
                <a:ahLst/>
                <a:cxnLst>
                  <a:cxn ang="0">
                    <a:pos x="1" y="0"/>
                  </a:cxn>
                  <a:cxn ang="0">
                    <a:pos x="0" y="0"/>
                  </a:cxn>
                  <a:cxn ang="0">
                    <a:pos x="0" y="1"/>
                  </a:cxn>
                  <a:cxn ang="0">
                    <a:pos x="1" y="1"/>
                  </a:cxn>
                  <a:cxn ang="0">
                    <a:pos x="1" y="0"/>
                  </a:cxn>
                  <a:cxn ang="0">
                    <a:pos x="310" y="0"/>
                  </a:cxn>
                  <a:cxn ang="0">
                    <a:pos x="309" y="0"/>
                  </a:cxn>
                  <a:cxn ang="0">
                    <a:pos x="309" y="1"/>
                  </a:cxn>
                  <a:cxn ang="0">
                    <a:pos x="310" y="1"/>
                  </a:cxn>
                  <a:cxn ang="0">
                    <a:pos x="310" y="0"/>
                  </a:cxn>
                </a:cxnLst>
                <a:rect l="0" t="0" r="r" b="b"/>
                <a:pathLst>
                  <a:path w="310" h="1">
                    <a:moveTo>
                      <a:pt x="1" y="0"/>
                    </a:moveTo>
                    <a:cubicBezTo>
                      <a:pt x="0" y="0"/>
                      <a:pt x="0" y="0"/>
                      <a:pt x="0" y="0"/>
                    </a:cubicBezTo>
                    <a:cubicBezTo>
                      <a:pt x="0" y="1"/>
                      <a:pt x="0" y="1"/>
                      <a:pt x="0" y="1"/>
                    </a:cubicBezTo>
                    <a:cubicBezTo>
                      <a:pt x="1" y="1"/>
                      <a:pt x="1" y="1"/>
                      <a:pt x="1" y="1"/>
                    </a:cubicBezTo>
                    <a:cubicBezTo>
                      <a:pt x="1" y="0"/>
                      <a:pt x="1" y="0"/>
                      <a:pt x="1" y="0"/>
                    </a:cubicBezTo>
                    <a:moveTo>
                      <a:pt x="310" y="0"/>
                    </a:moveTo>
                    <a:cubicBezTo>
                      <a:pt x="309" y="0"/>
                      <a:pt x="309" y="0"/>
                      <a:pt x="309" y="0"/>
                    </a:cubicBezTo>
                    <a:cubicBezTo>
                      <a:pt x="309" y="1"/>
                      <a:pt x="309" y="1"/>
                      <a:pt x="309" y="1"/>
                    </a:cubicBezTo>
                    <a:cubicBezTo>
                      <a:pt x="310" y="1"/>
                      <a:pt x="310" y="1"/>
                      <a:pt x="310" y="1"/>
                    </a:cubicBezTo>
                    <a:cubicBezTo>
                      <a:pt x="310" y="0"/>
                      <a:pt x="310" y="0"/>
                      <a:pt x="31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9" name="Freeform 254"/>
              <p:cNvSpPr>
                <a:spLocks noEditPoints="1"/>
              </p:cNvSpPr>
              <p:nvPr/>
            </p:nvSpPr>
            <p:spPr bwMode="auto">
              <a:xfrm>
                <a:off x="-3795710" y="4459284"/>
                <a:ext cx="1449387" cy="3175"/>
              </a:xfrm>
              <a:custGeom>
                <a:avLst/>
                <a:gdLst/>
                <a:ahLst/>
                <a:cxnLst>
                  <a:cxn ang="0">
                    <a:pos x="386" y="0"/>
                  </a:cxn>
                  <a:cxn ang="0">
                    <a:pos x="385" y="1"/>
                  </a:cxn>
                  <a:cxn ang="0">
                    <a:pos x="386" y="1"/>
                  </a:cxn>
                  <a:cxn ang="0">
                    <a:pos x="386" y="0"/>
                  </a:cxn>
                  <a:cxn ang="0">
                    <a:pos x="1" y="0"/>
                  </a:cxn>
                  <a:cxn ang="0">
                    <a:pos x="0" y="0"/>
                  </a:cxn>
                  <a:cxn ang="0">
                    <a:pos x="0" y="1"/>
                  </a:cxn>
                  <a:cxn ang="0">
                    <a:pos x="1" y="1"/>
                  </a:cxn>
                  <a:cxn ang="0">
                    <a:pos x="1" y="0"/>
                  </a:cxn>
                </a:cxnLst>
                <a:rect l="0" t="0" r="r" b="b"/>
                <a:pathLst>
                  <a:path w="386" h="1">
                    <a:moveTo>
                      <a:pt x="386" y="0"/>
                    </a:moveTo>
                    <a:cubicBezTo>
                      <a:pt x="385" y="1"/>
                      <a:pt x="385" y="1"/>
                      <a:pt x="385" y="1"/>
                    </a:cubicBezTo>
                    <a:cubicBezTo>
                      <a:pt x="386" y="1"/>
                      <a:pt x="386" y="1"/>
                      <a:pt x="386" y="1"/>
                    </a:cubicBezTo>
                    <a:cubicBezTo>
                      <a:pt x="386" y="0"/>
                      <a:pt x="386" y="0"/>
                      <a:pt x="386" y="0"/>
                    </a:cubicBezTo>
                    <a:moveTo>
                      <a:pt x="1" y="0"/>
                    </a:moveTo>
                    <a:cubicBezTo>
                      <a:pt x="0" y="0"/>
                      <a:pt x="0" y="0"/>
                      <a:pt x="0" y="0"/>
                    </a:cubicBezTo>
                    <a:cubicBezTo>
                      <a:pt x="0" y="1"/>
                      <a:pt x="0" y="1"/>
                      <a:pt x="0"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0" name="Freeform 255"/>
              <p:cNvSpPr>
                <a:spLocks noEditPoints="1"/>
              </p:cNvSpPr>
              <p:nvPr/>
            </p:nvSpPr>
            <p:spPr bwMode="auto">
              <a:xfrm>
                <a:off x="-2198687" y="4459284"/>
                <a:ext cx="1435100" cy="3175"/>
              </a:xfrm>
              <a:custGeom>
                <a:avLst/>
                <a:gdLst/>
                <a:ahLst/>
                <a:cxnLst>
                  <a:cxn ang="0">
                    <a:pos x="1" y="0"/>
                  </a:cxn>
                  <a:cxn ang="0">
                    <a:pos x="0" y="0"/>
                  </a:cxn>
                  <a:cxn ang="0">
                    <a:pos x="0" y="1"/>
                  </a:cxn>
                  <a:cxn ang="0">
                    <a:pos x="1" y="1"/>
                  </a:cxn>
                  <a:cxn ang="0">
                    <a:pos x="1" y="0"/>
                  </a:cxn>
                  <a:cxn ang="0">
                    <a:pos x="382" y="0"/>
                  </a:cxn>
                  <a:cxn ang="0">
                    <a:pos x="381" y="0"/>
                  </a:cxn>
                  <a:cxn ang="0">
                    <a:pos x="381" y="1"/>
                  </a:cxn>
                  <a:cxn ang="0">
                    <a:pos x="382" y="1"/>
                  </a:cxn>
                  <a:cxn ang="0">
                    <a:pos x="382" y="0"/>
                  </a:cxn>
                </a:cxnLst>
                <a:rect l="0" t="0" r="r" b="b"/>
                <a:pathLst>
                  <a:path w="382" h="1">
                    <a:moveTo>
                      <a:pt x="1" y="0"/>
                    </a:moveTo>
                    <a:cubicBezTo>
                      <a:pt x="0" y="0"/>
                      <a:pt x="0" y="0"/>
                      <a:pt x="0" y="0"/>
                    </a:cubicBezTo>
                    <a:cubicBezTo>
                      <a:pt x="0" y="1"/>
                      <a:pt x="0" y="1"/>
                      <a:pt x="0" y="1"/>
                    </a:cubicBezTo>
                    <a:cubicBezTo>
                      <a:pt x="1" y="1"/>
                      <a:pt x="1" y="1"/>
                      <a:pt x="1" y="1"/>
                    </a:cubicBezTo>
                    <a:cubicBezTo>
                      <a:pt x="1" y="0"/>
                      <a:pt x="1" y="0"/>
                      <a:pt x="1" y="0"/>
                    </a:cubicBezTo>
                    <a:moveTo>
                      <a:pt x="382" y="0"/>
                    </a:moveTo>
                    <a:cubicBezTo>
                      <a:pt x="381" y="0"/>
                      <a:pt x="381" y="0"/>
                      <a:pt x="381" y="0"/>
                    </a:cubicBezTo>
                    <a:cubicBezTo>
                      <a:pt x="381" y="1"/>
                      <a:pt x="381" y="1"/>
                      <a:pt x="381" y="1"/>
                    </a:cubicBezTo>
                    <a:cubicBezTo>
                      <a:pt x="382" y="1"/>
                      <a:pt x="382" y="1"/>
                      <a:pt x="382" y="1"/>
                    </a:cubicBezTo>
                    <a:cubicBezTo>
                      <a:pt x="382" y="0"/>
                      <a:pt x="382" y="0"/>
                      <a:pt x="38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1" name="Freeform 256"/>
              <p:cNvSpPr>
                <a:spLocks noEditPoints="1"/>
              </p:cNvSpPr>
              <p:nvPr/>
            </p:nvSpPr>
            <p:spPr bwMode="auto">
              <a:xfrm>
                <a:off x="-6316660" y="4459284"/>
                <a:ext cx="1168399" cy="3175"/>
              </a:xfrm>
              <a:custGeom>
                <a:avLst/>
                <a:gdLst/>
                <a:ahLst/>
                <a:cxnLst>
                  <a:cxn ang="0">
                    <a:pos x="1" y="0"/>
                  </a:cxn>
                  <a:cxn ang="0">
                    <a:pos x="0" y="0"/>
                  </a:cxn>
                  <a:cxn ang="0">
                    <a:pos x="0" y="1"/>
                  </a:cxn>
                  <a:cxn ang="0">
                    <a:pos x="1" y="1"/>
                  </a:cxn>
                  <a:cxn ang="0">
                    <a:pos x="1" y="0"/>
                  </a:cxn>
                  <a:cxn ang="0">
                    <a:pos x="311" y="0"/>
                  </a:cxn>
                  <a:cxn ang="0">
                    <a:pos x="311" y="0"/>
                  </a:cxn>
                  <a:cxn ang="0">
                    <a:pos x="310" y="1"/>
                  </a:cxn>
                  <a:cxn ang="0">
                    <a:pos x="311" y="1"/>
                  </a:cxn>
                  <a:cxn ang="0">
                    <a:pos x="311" y="0"/>
                  </a:cxn>
                </a:cxnLst>
                <a:rect l="0" t="0" r="r" b="b"/>
                <a:pathLst>
                  <a:path w="311" h="1">
                    <a:moveTo>
                      <a:pt x="1" y="0"/>
                    </a:moveTo>
                    <a:cubicBezTo>
                      <a:pt x="0" y="0"/>
                      <a:pt x="0" y="0"/>
                      <a:pt x="0" y="0"/>
                    </a:cubicBezTo>
                    <a:cubicBezTo>
                      <a:pt x="0" y="1"/>
                      <a:pt x="0" y="1"/>
                      <a:pt x="0" y="1"/>
                    </a:cubicBezTo>
                    <a:cubicBezTo>
                      <a:pt x="1" y="1"/>
                      <a:pt x="1" y="1"/>
                      <a:pt x="1" y="1"/>
                    </a:cubicBezTo>
                    <a:cubicBezTo>
                      <a:pt x="1" y="0"/>
                      <a:pt x="1" y="0"/>
                      <a:pt x="1" y="0"/>
                    </a:cubicBezTo>
                    <a:moveTo>
                      <a:pt x="311" y="0"/>
                    </a:moveTo>
                    <a:cubicBezTo>
                      <a:pt x="311" y="0"/>
                      <a:pt x="311" y="0"/>
                      <a:pt x="311" y="0"/>
                    </a:cubicBezTo>
                    <a:cubicBezTo>
                      <a:pt x="311" y="0"/>
                      <a:pt x="311" y="1"/>
                      <a:pt x="310" y="1"/>
                    </a:cubicBezTo>
                    <a:cubicBezTo>
                      <a:pt x="311" y="1"/>
                      <a:pt x="311" y="1"/>
                      <a:pt x="311" y="1"/>
                    </a:cubicBezTo>
                    <a:cubicBezTo>
                      <a:pt x="311" y="0"/>
                      <a:pt x="311" y="0"/>
                      <a:pt x="31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2" name="Freeform 257"/>
              <p:cNvSpPr>
                <a:spLocks noEditPoints="1"/>
              </p:cNvSpPr>
              <p:nvPr/>
            </p:nvSpPr>
            <p:spPr bwMode="auto">
              <a:xfrm>
                <a:off x="-6211885" y="5200645"/>
                <a:ext cx="747713" cy="3175"/>
              </a:xfrm>
              <a:custGeom>
                <a:avLst/>
                <a:gdLst/>
                <a:ahLst/>
                <a:cxnLst>
                  <a:cxn ang="0">
                    <a:pos x="0" y="0"/>
                  </a:cxn>
                  <a:cxn ang="0">
                    <a:pos x="0" y="0"/>
                  </a:cxn>
                  <a:cxn ang="0">
                    <a:pos x="0" y="1"/>
                  </a:cxn>
                  <a:cxn ang="0">
                    <a:pos x="0" y="1"/>
                  </a:cxn>
                  <a:cxn ang="0">
                    <a:pos x="0" y="0"/>
                  </a:cxn>
                  <a:cxn ang="0">
                    <a:pos x="199" y="0"/>
                  </a:cxn>
                  <a:cxn ang="0">
                    <a:pos x="198" y="0"/>
                  </a:cxn>
                  <a:cxn ang="0">
                    <a:pos x="198" y="1"/>
                  </a:cxn>
                  <a:cxn ang="0">
                    <a:pos x="199" y="1"/>
                  </a:cxn>
                  <a:cxn ang="0">
                    <a:pos x="199" y="0"/>
                  </a:cxn>
                </a:cxnLst>
                <a:rect l="0" t="0" r="r" b="b"/>
                <a:pathLst>
                  <a:path w="199" h="1">
                    <a:moveTo>
                      <a:pt x="0" y="0"/>
                    </a:moveTo>
                    <a:cubicBezTo>
                      <a:pt x="0" y="0"/>
                      <a:pt x="0" y="0"/>
                      <a:pt x="0" y="0"/>
                    </a:cubicBezTo>
                    <a:cubicBezTo>
                      <a:pt x="0" y="1"/>
                      <a:pt x="0" y="1"/>
                      <a:pt x="0" y="1"/>
                    </a:cubicBezTo>
                    <a:cubicBezTo>
                      <a:pt x="0" y="1"/>
                      <a:pt x="0" y="1"/>
                      <a:pt x="0" y="1"/>
                    </a:cubicBezTo>
                    <a:cubicBezTo>
                      <a:pt x="0" y="0"/>
                      <a:pt x="0" y="0"/>
                      <a:pt x="0" y="0"/>
                    </a:cubicBezTo>
                    <a:moveTo>
                      <a:pt x="199" y="0"/>
                    </a:moveTo>
                    <a:cubicBezTo>
                      <a:pt x="198" y="0"/>
                      <a:pt x="198" y="0"/>
                      <a:pt x="198" y="0"/>
                    </a:cubicBezTo>
                    <a:cubicBezTo>
                      <a:pt x="198" y="1"/>
                      <a:pt x="198" y="1"/>
                      <a:pt x="198" y="1"/>
                    </a:cubicBezTo>
                    <a:cubicBezTo>
                      <a:pt x="199" y="1"/>
                      <a:pt x="199" y="1"/>
                      <a:pt x="199" y="1"/>
                    </a:cubicBezTo>
                    <a:cubicBezTo>
                      <a:pt x="199" y="0"/>
                      <a:pt x="199" y="0"/>
                      <a:pt x="199"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3" name="Freeform 258"/>
              <p:cNvSpPr>
                <a:spLocks noEditPoints="1"/>
              </p:cNvSpPr>
              <p:nvPr/>
            </p:nvSpPr>
            <p:spPr bwMode="auto">
              <a:xfrm>
                <a:off x="-4837110" y="5200645"/>
                <a:ext cx="739774" cy="3175"/>
              </a:xfrm>
              <a:custGeom>
                <a:avLst/>
                <a:gdLst/>
                <a:ahLst/>
                <a:cxnLst>
                  <a:cxn ang="0">
                    <a:pos x="1" y="0"/>
                  </a:cxn>
                  <a:cxn ang="0">
                    <a:pos x="0" y="0"/>
                  </a:cxn>
                  <a:cxn ang="0">
                    <a:pos x="0" y="1"/>
                  </a:cxn>
                  <a:cxn ang="0">
                    <a:pos x="1" y="1"/>
                  </a:cxn>
                  <a:cxn ang="0">
                    <a:pos x="1" y="0"/>
                  </a:cxn>
                  <a:cxn ang="0">
                    <a:pos x="197" y="0"/>
                  </a:cxn>
                  <a:cxn ang="0">
                    <a:pos x="196" y="0"/>
                  </a:cxn>
                  <a:cxn ang="0">
                    <a:pos x="196" y="1"/>
                  </a:cxn>
                  <a:cxn ang="0">
                    <a:pos x="197" y="1"/>
                  </a:cxn>
                  <a:cxn ang="0">
                    <a:pos x="197" y="0"/>
                  </a:cxn>
                </a:cxnLst>
                <a:rect l="0" t="0" r="r" b="b"/>
                <a:pathLst>
                  <a:path w="197" h="1">
                    <a:moveTo>
                      <a:pt x="1" y="0"/>
                    </a:moveTo>
                    <a:cubicBezTo>
                      <a:pt x="0" y="0"/>
                      <a:pt x="0" y="0"/>
                      <a:pt x="0" y="0"/>
                    </a:cubicBezTo>
                    <a:cubicBezTo>
                      <a:pt x="0" y="1"/>
                      <a:pt x="0" y="1"/>
                      <a:pt x="0" y="1"/>
                    </a:cubicBezTo>
                    <a:cubicBezTo>
                      <a:pt x="1" y="1"/>
                      <a:pt x="1" y="1"/>
                      <a:pt x="1" y="1"/>
                    </a:cubicBezTo>
                    <a:cubicBezTo>
                      <a:pt x="1" y="0"/>
                      <a:pt x="1" y="0"/>
                      <a:pt x="1" y="0"/>
                    </a:cubicBezTo>
                    <a:moveTo>
                      <a:pt x="197" y="0"/>
                    </a:moveTo>
                    <a:cubicBezTo>
                      <a:pt x="196" y="0"/>
                      <a:pt x="196" y="0"/>
                      <a:pt x="196" y="0"/>
                    </a:cubicBezTo>
                    <a:cubicBezTo>
                      <a:pt x="196" y="1"/>
                      <a:pt x="196" y="1"/>
                      <a:pt x="196" y="1"/>
                    </a:cubicBezTo>
                    <a:cubicBezTo>
                      <a:pt x="197" y="1"/>
                      <a:pt x="197" y="1"/>
                      <a:pt x="197" y="1"/>
                    </a:cubicBezTo>
                    <a:cubicBezTo>
                      <a:pt x="197" y="0"/>
                      <a:pt x="197" y="0"/>
                      <a:pt x="197"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4" name="Freeform 259"/>
              <p:cNvSpPr>
                <a:spLocks noEditPoints="1"/>
              </p:cNvSpPr>
              <p:nvPr/>
            </p:nvSpPr>
            <p:spPr bwMode="auto">
              <a:xfrm>
                <a:off x="-3594098" y="5200645"/>
                <a:ext cx="928687" cy="3175"/>
              </a:xfrm>
              <a:custGeom>
                <a:avLst/>
                <a:gdLst/>
                <a:ahLst/>
                <a:cxnLst>
                  <a:cxn ang="0">
                    <a:pos x="1" y="0"/>
                  </a:cxn>
                  <a:cxn ang="0">
                    <a:pos x="0" y="0"/>
                  </a:cxn>
                  <a:cxn ang="0">
                    <a:pos x="0" y="1"/>
                  </a:cxn>
                  <a:cxn ang="0">
                    <a:pos x="1" y="1"/>
                  </a:cxn>
                  <a:cxn ang="0">
                    <a:pos x="1" y="0"/>
                  </a:cxn>
                  <a:cxn ang="0">
                    <a:pos x="247" y="0"/>
                  </a:cxn>
                  <a:cxn ang="0">
                    <a:pos x="246" y="0"/>
                  </a:cxn>
                  <a:cxn ang="0">
                    <a:pos x="246" y="1"/>
                  </a:cxn>
                  <a:cxn ang="0">
                    <a:pos x="247" y="1"/>
                  </a:cxn>
                  <a:cxn ang="0">
                    <a:pos x="247" y="0"/>
                  </a:cxn>
                </a:cxnLst>
                <a:rect l="0" t="0" r="r" b="b"/>
                <a:pathLst>
                  <a:path w="247" h="1">
                    <a:moveTo>
                      <a:pt x="1" y="0"/>
                    </a:moveTo>
                    <a:cubicBezTo>
                      <a:pt x="0" y="0"/>
                      <a:pt x="0" y="0"/>
                      <a:pt x="0" y="0"/>
                    </a:cubicBezTo>
                    <a:cubicBezTo>
                      <a:pt x="0" y="1"/>
                      <a:pt x="0" y="1"/>
                      <a:pt x="0" y="1"/>
                    </a:cubicBezTo>
                    <a:cubicBezTo>
                      <a:pt x="1" y="1"/>
                      <a:pt x="1" y="1"/>
                      <a:pt x="1" y="1"/>
                    </a:cubicBezTo>
                    <a:cubicBezTo>
                      <a:pt x="1" y="0"/>
                      <a:pt x="1" y="0"/>
                      <a:pt x="1" y="0"/>
                    </a:cubicBezTo>
                    <a:moveTo>
                      <a:pt x="247" y="0"/>
                    </a:moveTo>
                    <a:cubicBezTo>
                      <a:pt x="246" y="0"/>
                      <a:pt x="246" y="0"/>
                      <a:pt x="246" y="0"/>
                    </a:cubicBezTo>
                    <a:cubicBezTo>
                      <a:pt x="246" y="1"/>
                      <a:pt x="246" y="1"/>
                      <a:pt x="246" y="1"/>
                    </a:cubicBezTo>
                    <a:cubicBezTo>
                      <a:pt x="247" y="1"/>
                      <a:pt x="247" y="1"/>
                      <a:pt x="247" y="1"/>
                    </a:cubicBezTo>
                    <a:cubicBezTo>
                      <a:pt x="247" y="0"/>
                      <a:pt x="247" y="0"/>
                      <a:pt x="247"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5" name="Freeform 260"/>
              <p:cNvSpPr>
                <a:spLocks noEditPoints="1"/>
              </p:cNvSpPr>
              <p:nvPr/>
            </p:nvSpPr>
            <p:spPr bwMode="auto">
              <a:xfrm>
                <a:off x="-1879599" y="5200645"/>
                <a:ext cx="968374" cy="3175"/>
              </a:xfrm>
              <a:custGeom>
                <a:avLst/>
                <a:gdLst/>
                <a:ahLst/>
                <a:cxnLst>
                  <a:cxn ang="0">
                    <a:pos x="1" y="0"/>
                  </a:cxn>
                  <a:cxn ang="0">
                    <a:pos x="0" y="0"/>
                  </a:cxn>
                  <a:cxn ang="0">
                    <a:pos x="0" y="1"/>
                  </a:cxn>
                  <a:cxn ang="0">
                    <a:pos x="2" y="1"/>
                  </a:cxn>
                  <a:cxn ang="0">
                    <a:pos x="1" y="0"/>
                  </a:cxn>
                  <a:cxn ang="0">
                    <a:pos x="258" y="0"/>
                  </a:cxn>
                  <a:cxn ang="0">
                    <a:pos x="258" y="0"/>
                  </a:cxn>
                  <a:cxn ang="0">
                    <a:pos x="257" y="1"/>
                  </a:cxn>
                  <a:cxn ang="0">
                    <a:pos x="258" y="1"/>
                  </a:cxn>
                  <a:cxn ang="0">
                    <a:pos x="258" y="0"/>
                  </a:cxn>
                </a:cxnLst>
                <a:rect l="0" t="0" r="r" b="b"/>
                <a:pathLst>
                  <a:path w="258" h="1">
                    <a:moveTo>
                      <a:pt x="1" y="0"/>
                    </a:moveTo>
                    <a:cubicBezTo>
                      <a:pt x="0" y="0"/>
                      <a:pt x="0" y="0"/>
                      <a:pt x="0" y="0"/>
                    </a:cubicBezTo>
                    <a:cubicBezTo>
                      <a:pt x="0" y="1"/>
                      <a:pt x="0" y="1"/>
                      <a:pt x="0" y="1"/>
                    </a:cubicBezTo>
                    <a:cubicBezTo>
                      <a:pt x="2" y="1"/>
                      <a:pt x="2" y="1"/>
                      <a:pt x="2" y="1"/>
                    </a:cubicBezTo>
                    <a:cubicBezTo>
                      <a:pt x="2" y="1"/>
                      <a:pt x="2" y="0"/>
                      <a:pt x="1" y="0"/>
                    </a:cubicBezTo>
                    <a:moveTo>
                      <a:pt x="258" y="0"/>
                    </a:moveTo>
                    <a:cubicBezTo>
                      <a:pt x="258" y="0"/>
                      <a:pt x="258" y="0"/>
                      <a:pt x="258" y="0"/>
                    </a:cubicBezTo>
                    <a:cubicBezTo>
                      <a:pt x="257" y="1"/>
                      <a:pt x="257" y="1"/>
                      <a:pt x="257" y="1"/>
                    </a:cubicBezTo>
                    <a:cubicBezTo>
                      <a:pt x="258" y="1"/>
                      <a:pt x="258" y="1"/>
                      <a:pt x="258" y="1"/>
                    </a:cubicBezTo>
                    <a:cubicBezTo>
                      <a:pt x="258" y="0"/>
                      <a:pt x="258" y="0"/>
                      <a:pt x="258"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6" name="Freeform 261"/>
              <p:cNvSpPr>
                <a:spLocks noEditPoints="1"/>
              </p:cNvSpPr>
              <p:nvPr/>
            </p:nvSpPr>
            <p:spPr bwMode="auto">
              <a:xfrm>
                <a:off x="-6175372" y="5319708"/>
                <a:ext cx="631824" cy="1587"/>
              </a:xfrm>
              <a:custGeom>
                <a:avLst/>
                <a:gdLst/>
                <a:ahLst/>
                <a:cxnLst>
                  <a:cxn ang="0">
                    <a:pos x="1" y="0"/>
                  </a:cxn>
                  <a:cxn ang="0">
                    <a:pos x="0" y="0"/>
                  </a:cxn>
                  <a:cxn ang="0">
                    <a:pos x="0" y="0"/>
                  </a:cxn>
                  <a:cxn ang="0">
                    <a:pos x="1" y="0"/>
                  </a:cxn>
                  <a:cxn ang="0">
                    <a:pos x="1" y="0"/>
                  </a:cxn>
                  <a:cxn ang="0">
                    <a:pos x="1" y="0"/>
                  </a:cxn>
                  <a:cxn ang="0">
                    <a:pos x="1" y="0"/>
                  </a:cxn>
                  <a:cxn ang="0">
                    <a:pos x="168" y="0"/>
                  </a:cxn>
                  <a:cxn ang="0">
                    <a:pos x="168" y="0"/>
                  </a:cxn>
                  <a:cxn ang="0">
                    <a:pos x="168" y="0"/>
                  </a:cxn>
                  <a:cxn ang="0">
                    <a:pos x="168" y="0"/>
                  </a:cxn>
                  <a:cxn ang="0">
                    <a:pos x="168" y="0"/>
                  </a:cxn>
                </a:cxnLst>
                <a:rect l="0" t="0" r="r" b="b"/>
                <a:pathLst>
                  <a:path w="168">
                    <a:moveTo>
                      <a:pt x="1" y="0"/>
                    </a:moveTo>
                    <a:cubicBezTo>
                      <a:pt x="0" y="0"/>
                      <a:pt x="0" y="0"/>
                      <a:pt x="0" y="0"/>
                    </a:cubicBezTo>
                    <a:cubicBezTo>
                      <a:pt x="0" y="0"/>
                      <a:pt x="0" y="0"/>
                      <a:pt x="0" y="0"/>
                    </a:cubicBezTo>
                    <a:cubicBezTo>
                      <a:pt x="1" y="0"/>
                      <a:pt x="1" y="0"/>
                      <a:pt x="1" y="0"/>
                    </a:cubicBezTo>
                    <a:cubicBezTo>
                      <a:pt x="1" y="0"/>
                      <a:pt x="1" y="0"/>
                      <a:pt x="1" y="0"/>
                    </a:cubicBezTo>
                    <a:cubicBezTo>
                      <a:pt x="1" y="0"/>
                      <a:pt x="1" y="0"/>
                      <a:pt x="1" y="0"/>
                    </a:cubicBezTo>
                    <a:cubicBezTo>
                      <a:pt x="1" y="0"/>
                      <a:pt x="1" y="0"/>
                      <a:pt x="1" y="0"/>
                    </a:cubicBezTo>
                    <a:moveTo>
                      <a:pt x="168" y="0"/>
                    </a:moveTo>
                    <a:cubicBezTo>
                      <a:pt x="168" y="0"/>
                      <a:pt x="168" y="0"/>
                      <a:pt x="168" y="0"/>
                    </a:cubicBezTo>
                    <a:cubicBezTo>
                      <a:pt x="168" y="0"/>
                      <a:pt x="168" y="0"/>
                      <a:pt x="168" y="0"/>
                    </a:cubicBezTo>
                    <a:cubicBezTo>
                      <a:pt x="168" y="0"/>
                      <a:pt x="168" y="0"/>
                      <a:pt x="168" y="0"/>
                    </a:cubicBezTo>
                    <a:cubicBezTo>
                      <a:pt x="168" y="0"/>
                      <a:pt x="168" y="0"/>
                      <a:pt x="168"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7" name="Freeform 262"/>
              <p:cNvSpPr>
                <a:spLocks noEditPoints="1"/>
              </p:cNvSpPr>
              <p:nvPr/>
            </p:nvSpPr>
            <p:spPr bwMode="auto">
              <a:xfrm>
                <a:off x="-4779960" y="5324470"/>
                <a:ext cx="627063" cy="3175"/>
              </a:xfrm>
              <a:custGeom>
                <a:avLst/>
                <a:gdLst/>
                <a:ahLst/>
                <a:cxnLst>
                  <a:cxn ang="0">
                    <a:pos x="0" y="0"/>
                  </a:cxn>
                  <a:cxn ang="0">
                    <a:pos x="0" y="0"/>
                  </a:cxn>
                  <a:cxn ang="0">
                    <a:pos x="0" y="1"/>
                  </a:cxn>
                  <a:cxn ang="0">
                    <a:pos x="1" y="1"/>
                  </a:cxn>
                  <a:cxn ang="0">
                    <a:pos x="0" y="0"/>
                  </a:cxn>
                  <a:cxn ang="0">
                    <a:pos x="167" y="0"/>
                  </a:cxn>
                  <a:cxn ang="0">
                    <a:pos x="167" y="0"/>
                  </a:cxn>
                  <a:cxn ang="0">
                    <a:pos x="166" y="1"/>
                  </a:cxn>
                  <a:cxn ang="0">
                    <a:pos x="167" y="1"/>
                  </a:cxn>
                  <a:cxn ang="0">
                    <a:pos x="167" y="0"/>
                  </a:cxn>
                </a:cxnLst>
                <a:rect l="0" t="0" r="r" b="b"/>
                <a:pathLst>
                  <a:path w="167" h="1">
                    <a:moveTo>
                      <a:pt x="0" y="0"/>
                    </a:moveTo>
                    <a:cubicBezTo>
                      <a:pt x="0" y="0"/>
                      <a:pt x="0" y="0"/>
                      <a:pt x="0" y="0"/>
                    </a:cubicBezTo>
                    <a:cubicBezTo>
                      <a:pt x="0" y="1"/>
                      <a:pt x="0" y="1"/>
                      <a:pt x="0" y="1"/>
                    </a:cubicBezTo>
                    <a:cubicBezTo>
                      <a:pt x="1" y="1"/>
                      <a:pt x="1" y="1"/>
                      <a:pt x="1" y="1"/>
                    </a:cubicBezTo>
                    <a:cubicBezTo>
                      <a:pt x="1" y="1"/>
                      <a:pt x="1" y="1"/>
                      <a:pt x="0" y="0"/>
                    </a:cubicBezTo>
                    <a:moveTo>
                      <a:pt x="167" y="0"/>
                    </a:moveTo>
                    <a:cubicBezTo>
                      <a:pt x="167" y="0"/>
                      <a:pt x="167" y="0"/>
                      <a:pt x="167" y="0"/>
                    </a:cubicBezTo>
                    <a:cubicBezTo>
                      <a:pt x="166" y="1"/>
                      <a:pt x="166" y="1"/>
                      <a:pt x="166" y="1"/>
                    </a:cubicBezTo>
                    <a:cubicBezTo>
                      <a:pt x="167" y="1"/>
                      <a:pt x="167" y="1"/>
                      <a:pt x="167" y="1"/>
                    </a:cubicBezTo>
                    <a:cubicBezTo>
                      <a:pt x="167" y="0"/>
                      <a:pt x="167" y="0"/>
                      <a:pt x="167"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8" name="Freeform 263"/>
              <p:cNvSpPr>
                <a:spLocks noEditPoints="1"/>
              </p:cNvSpPr>
              <p:nvPr/>
            </p:nvSpPr>
            <p:spPr bwMode="auto">
              <a:xfrm>
                <a:off x="-3536948" y="5324470"/>
                <a:ext cx="792163" cy="3175"/>
              </a:xfrm>
              <a:custGeom>
                <a:avLst/>
                <a:gdLst/>
                <a:ahLst/>
                <a:cxnLst>
                  <a:cxn ang="0">
                    <a:pos x="0" y="0"/>
                  </a:cxn>
                  <a:cxn ang="0">
                    <a:pos x="0" y="0"/>
                  </a:cxn>
                  <a:cxn ang="0">
                    <a:pos x="0" y="1"/>
                  </a:cxn>
                  <a:cxn ang="0">
                    <a:pos x="1" y="1"/>
                  </a:cxn>
                  <a:cxn ang="0">
                    <a:pos x="0" y="0"/>
                  </a:cxn>
                  <a:cxn ang="0">
                    <a:pos x="211" y="0"/>
                  </a:cxn>
                  <a:cxn ang="0">
                    <a:pos x="210" y="0"/>
                  </a:cxn>
                  <a:cxn ang="0">
                    <a:pos x="210" y="1"/>
                  </a:cxn>
                  <a:cxn ang="0">
                    <a:pos x="211" y="1"/>
                  </a:cxn>
                  <a:cxn ang="0">
                    <a:pos x="211" y="0"/>
                  </a:cxn>
                </a:cxnLst>
                <a:rect l="0" t="0" r="r" b="b"/>
                <a:pathLst>
                  <a:path w="211" h="1">
                    <a:moveTo>
                      <a:pt x="0" y="0"/>
                    </a:moveTo>
                    <a:cubicBezTo>
                      <a:pt x="0" y="0"/>
                      <a:pt x="0" y="0"/>
                      <a:pt x="0" y="0"/>
                    </a:cubicBezTo>
                    <a:cubicBezTo>
                      <a:pt x="0" y="1"/>
                      <a:pt x="0" y="1"/>
                      <a:pt x="0" y="1"/>
                    </a:cubicBezTo>
                    <a:cubicBezTo>
                      <a:pt x="1" y="1"/>
                      <a:pt x="1" y="1"/>
                      <a:pt x="1" y="1"/>
                    </a:cubicBezTo>
                    <a:cubicBezTo>
                      <a:pt x="1" y="1"/>
                      <a:pt x="1" y="1"/>
                      <a:pt x="0" y="0"/>
                    </a:cubicBezTo>
                    <a:moveTo>
                      <a:pt x="211" y="0"/>
                    </a:moveTo>
                    <a:cubicBezTo>
                      <a:pt x="210" y="0"/>
                      <a:pt x="210" y="0"/>
                      <a:pt x="210" y="0"/>
                    </a:cubicBezTo>
                    <a:cubicBezTo>
                      <a:pt x="210" y="1"/>
                      <a:pt x="210" y="1"/>
                      <a:pt x="210" y="1"/>
                    </a:cubicBezTo>
                    <a:cubicBezTo>
                      <a:pt x="211" y="1"/>
                      <a:pt x="211" y="1"/>
                      <a:pt x="211" y="1"/>
                    </a:cubicBezTo>
                    <a:cubicBezTo>
                      <a:pt x="211" y="0"/>
                      <a:pt x="211" y="0"/>
                      <a:pt x="21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9" name="Freeform 264"/>
              <p:cNvSpPr>
                <a:spLocks/>
              </p:cNvSpPr>
              <p:nvPr/>
            </p:nvSpPr>
            <p:spPr bwMode="auto">
              <a:xfrm>
                <a:off x="-1766887" y="5324470"/>
                <a:ext cx="7937" cy="3175"/>
              </a:xfrm>
              <a:custGeom>
                <a:avLst/>
                <a:gdLst/>
                <a:ahLst/>
                <a:cxnLst>
                  <a:cxn ang="0">
                    <a:pos x="1" y="0"/>
                  </a:cxn>
                  <a:cxn ang="0">
                    <a:pos x="0" y="0"/>
                  </a:cxn>
                  <a:cxn ang="0">
                    <a:pos x="0" y="1"/>
                  </a:cxn>
                  <a:cxn ang="0">
                    <a:pos x="2" y="1"/>
                  </a:cxn>
                  <a:cxn ang="0">
                    <a:pos x="1" y="0"/>
                  </a:cxn>
                </a:cxnLst>
                <a:rect l="0" t="0" r="r" b="b"/>
                <a:pathLst>
                  <a:path w="2" h="1">
                    <a:moveTo>
                      <a:pt x="1" y="0"/>
                    </a:moveTo>
                    <a:cubicBezTo>
                      <a:pt x="0" y="0"/>
                      <a:pt x="0" y="0"/>
                      <a:pt x="0" y="0"/>
                    </a:cubicBezTo>
                    <a:cubicBezTo>
                      <a:pt x="0" y="1"/>
                      <a:pt x="0" y="1"/>
                      <a:pt x="0" y="1"/>
                    </a:cubicBezTo>
                    <a:cubicBezTo>
                      <a:pt x="2" y="1"/>
                      <a:pt x="2" y="1"/>
                      <a:pt x="2" y="1"/>
                    </a:cubicBezTo>
                    <a:cubicBezTo>
                      <a:pt x="1" y="1"/>
                      <a:pt x="1" y="1"/>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0" name="Freeform 265"/>
              <p:cNvSpPr>
                <a:spLocks noEditPoints="1"/>
              </p:cNvSpPr>
              <p:nvPr/>
            </p:nvSpPr>
            <p:spPr bwMode="auto">
              <a:xfrm>
                <a:off x="-6343647" y="3965572"/>
                <a:ext cx="5591173" cy="4762"/>
              </a:xfrm>
              <a:custGeom>
                <a:avLst/>
                <a:gdLst/>
                <a:ahLst/>
                <a:cxnLst>
                  <a:cxn ang="0">
                    <a:pos x="1" y="0"/>
                  </a:cxn>
                  <a:cxn ang="0">
                    <a:pos x="0" y="0"/>
                  </a:cxn>
                  <a:cxn ang="0">
                    <a:pos x="0" y="1"/>
                  </a:cxn>
                  <a:cxn ang="0">
                    <a:pos x="1" y="1"/>
                  </a:cxn>
                  <a:cxn ang="0">
                    <a:pos x="1" y="0"/>
                  </a:cxn>
                  <a:cxn ang="0">
                    <a:pos x="1488" y="0"/>
                  </a:cxn>
                  <a:cxn ang="0">
                    <a:pos x="1487" y="0"/>
                  </a:cxn>
                  <a:cxn ang="0">
                    <a:pos x="1487" y="1"/>
                  </a:cxn>
                  <a:cxn ang="0">
                    <a:pos x="1488" y="1"/>
                  </a:cxn>
                  <a:cxn ang="0">
                    <a:pos x="1488" y="0"/>
                  </a:cxn>
                </a:cxnLst>
                <a:rect l="0" t="0" r="r" b="b"/>
                <a:pathLst>
                  <a:path w="1488" h="1">
                    <a:moveTo>
                      <a:pt x="1" y="0"/>
                    </a:moveTo>
                    <a:cubicBezTo>
                      <a:pt x="0" y="0"/>
                      <a:pt x="0" y="0"/>
                      <a:pt x="0" y="0"/>
                    </a:cubicBezTo>
                    <a:cubicBezTo>
                      <a:pt x="0" y="1"/>
                      <a:pt x="0" y="1"/>
                      <a:pt x="0" y="1"/>
                    </a:cubicBezTo>
                    <a:cubicBezTo>
                      <a:pt x="1" y="1"/>
                      <a:pt x="1" y="1"/>
                      <a:pt x="1" y="1"/>
                    </a:cubicBezTo>
                    <a:cubicBezTo>
                      <a:pt x="1" y="0"/>
                      <a:pt x="1" y="0"/>
                      <a:pt x="1" y="0"/>
                    </a:cubicBezTo>
                    <a:moveTo>
                      <a:pt x="1488" y="0"/>
                    </a:moveTo>
                    <a:cubicBezTo>
                      <a:pt x="1487" y="0"/>
                      <a:pt x="1487" y="0"/>
                      <a:pt x="1487" y="0"/>
                    </a:cubicBezTo>
                    <a:cubicBezTo>
                      <a:pt x="1487" y="1"/>
                      <a:pt x="1487" y="1"/>
                      <a:pt x="1487" y="1"/>
                    </a:cubicBezTo>
                    <a:cubicBezTo>
                      <a:pt x="1488" y="1"/>
                      <a:pt x="1488" y="1"/>
                      <a:pt x="1488" y="1"/>
                    </a:cubicBezTo>
                    <a:cubicBezTo>
                      <a:pt x="1488" y="0"/>
                      <a:pt x="1488" y="0"/>
                      <a:pt x="1488"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1" name="Freeform 266"/>
              <p:cNvSpPr>
                <a:spLocks noEditPoints="1"/>
              </p:cNvSpPr>
              <p:nvPr/>
            </p:nvSpPr>
            <p:spPr bwMode="auto">
              <a:xfrm>
                <a:off x="-6264273" y="3581397"/>
                <a:ext cx="2073274" cy="4762"/>
              </a:xfrm>
              <a:custGeom>
                <a:avLst/>
                <a:gdLst/>
                <a:ahLst/>
                <a:cxnLst>
                  <a:cxn ang="0">
                    <a:pos x="1" y="0"/>
                  </a:cxn>
                  <a:cxn ang="0">
                    <a:pos x="0" y="0"/>
                  </a:cxn>
                  <a:cxn ang="0">
                    <a:pos x="0" y="1"/>
                  </a:cxn>
                  <a:cxn ang="0">
                    <a:pos x="1" y="1"/>
                  </a:cxn>
                  <a:cxn ang="0">
                    <a:pos x="1" y="0"/>
                  </a:cxn>
                  <a:cxn ang="0">
                    <a:pos x="552" y="0"/>
                  </a:cxn>
                  <a:cxn ang="0">
                    <a:pos x="551" y="0"/>
                  </a:cxn>
                  <a:cxn ang="0">
                    <a:pos x="551" y="1"/>
                  </a:cxn>
                  <a:cxn ang="0">
                    <a:pos x="552" y="1"/>
                  </a:cxn>
                  <a:cxn ang="0">
                    <a:pos x="552" y="0"/>
                  </a:cxn>
                </a:cxnLst>
                <a:rect l="0" t="0" r="r" b="b"/>
                <a:pathLst>
                  <a:path w="552" h="1">
                    <a:moveTo>
                      <a:pt x="1" y="0"/>
                    </a:moveTo>
                    <a:cubicBezTo>
                      <a:pt x="0" y="0"/>
                      <a:pt x="0" y="0"/>
                      <a:pt x="0" y="0"/>
                    </a:cubicBezTo>
                    <a:cubicBezTo>
                      <a:pt x="0" y="1"/>
                      <a:pt x="0" y="1"/>
                      <a:pt x="0" y="1"/>
                    </a:cubicBezTo>
                    <a:cubicBezTo>
                      <a:pt x="1" y="1"/>
                      <a:pt x="1" y="1"/>
                      <a:pt x="1" y="1"/>
                    </a:cubicBezTo>
                    <a:cubicBezTo>
                      <a:pt x="1" y="0"/>
                      <a:pt x="1" y="0"/>
                      <a:pt x="1" y="0"/>
                    </a:cubicBezTo>
                    <a:moveTo>
                      <a:pt x="552" y="0"/>
                    </a:moveTo>
                    <a:cubicBezTo>
                      <a:pt x="551" y="0"/>
                      <a:pt x="551" y="0"/>
                      <a:pt x="551" y="0"/>
                    </a:cubicBezTo>
                    <a:cubicBezTo>
                      <a:pt x="551" y="0"/>
                      <a:pt x="551" y="0"/>
                      <a:pt x="551" y="1"/>
                    </a:cubicBezTo>
                    <a:cubicBezTo>
                      <a:pt x="552" y="1"/>
                      <a:pt x="552" y="1"/>
                      <a:pt x="552" y="1"/>
                    </a:cubicBezTo>
                    <a:cubicBezTo>
                      <a:pt x="552" y="0"/>
                      <a:pt x="552" y="0"/>
                      <a:pt x="55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2" name="Freeform 267"/>
              <p:cNvSpPr>
                <a:spLocks noEditPoints="1"/>
              </p:cNvSpPr>
              <p:nvPr/>
            </p:nvSpPr>
            <p:spPr bwMode="auto">
              <a:xfrm>
                <a:off x="-4078287" y="3581397"/>
                <a:ext cx="3182937" cy="4762"/>
              </a:xfrm>
              <a:custGeom>
                <a:avLst/>
                <a:gdLst/>
                <a:ahLst/>
                <a:cxnLst>
                  <a:cxn ang="0">
                    <a:pos x="1" y="0"/>
                  </a:cxn>
                  <a:cxn ang="0">
                    <a:pos x="0" y="0"/>
                  </a:cxn>
                  <a:cxn ang="0">
                    <a:pos x="0" y="1"/>
                  </a:cxn>
                  <a:cxn ang="0">
                    <a:pos x="1" y="1"/>
                  </a:cxn>
                  <a:cxn ang="0">
                    <a:pos x="1" y="0"/>
                  </a:cxn>
                  <a:cxn ang="0">
                    <a:pos x="847" y="0"/>
                  </a:cxn>
                  <a:cxn ang="0">
                    <a:pos x="846" y="0"/>
                  </a:cxn>
                  <a:cxn ang="0">
                    <a:pos x="846" y="1"/>
                  </a:cxn>
                  <a:cxn ang="0">
                    <a:pos x="847" y="1"/>
                  </a:cxn>
                  <a:cxn ang="0">
                    <a:pos x="847" y="0"/>
                  </a:cxn>
                </a:cxnLst>
                <a:rect l="0" t="0" r="r" b="b"/>
                <a:pathLst>
                  <a:path w="847" h="1">
                    <a:moveTo>
                      <a:pt x="1" y="0"/>
                    </a:moveTo>
                    <a:cubicBezTo>
                      <a:pt x="0" y="0"/>
                      <a:pt x="0" y="0"/>
                      <a:pt x="0" y="0"/>
                    </a:cubicBezTo>
                    <a:cubicBezTo>
                      <a:pt x="0" y="1"/>
                      <a:pt x="0" y="1"/>
                      <a:pt x="0" y="1"/>
                    </a:cubicBezTo>
                    <a:cubicBezTo>
                      <a:pt x="1" y="1"/>
                      <a:pt x="1" y="1"/>
                      <a:pt x="1" y="1"/>
                    </a:cubicBezTo>
                    <a:cubicBezTo>
                      <a:pt x="1" y="0"/>
                      <a:pt x="1" y="0"/>
                      <a:pt x="1" y="0"/>
                    </a:cubicBezTo>
                    <a:moveTo>
                      <a:pt x="847" y="0"/>
                    </a:moveTo>
                    <a:cubicBezTo>
                      <a:pt x="846" y="0"/>
                      <a:pt x="846" y="0"/>
                      <a:pt x="846" y="0"/>
                    </a:cubicBezTo>
                    <a:cubicBezTo>
                      <a:pt x="846" y="0"/>
                      <a:pt x="846" y="0"/>
                      <a:pt x="846" y="1"/>
                    </a:cubicBezTo>
                    <a:cubicBezTo>
                      <a:pt x="847" y="1"/>
                      <a:pt x="847" y="1"/>
                      <a:pt x="847" y="1"/>
                    </a:cubicBezTo>
                    <a:cubicBezTo>
                      <a:pt x="847" y="0"/>
                      <a:pt x="847" y="0"/>
                      <a:pt x="847"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3" name="Freeform 268"/>
              <p:cNvSpPr>
                <a:spLocks/>
              </p:cNvSpPr>
              <p:nvPr/>
            </p:nvSpPr>
            <p:spPr bwMode="auto">
              <a:xfrm>
                <a:off x="-3833811" y="4089396"/>
                <a:ext cx="3175" cy="1587"/>
              </a:xfrm>
              <a:custGeom>
                <a:avLst/>
                <a:gdLst/>
                <a:ahLst/>
                <a:cxnLst>
                  <a:cxn ang="0">
                    <a:pos x="1" y="0"/>
                  </a:cxn>
                  <a:cxn ang="0">
                    <a:pos x="0" y="0"/>
                  </a:cxn>
                  <a:cxn ang="0">
                    <a:pos x="0" y="0"/>
                  </a:cxn>
                  <a:cxn ang="0">
                    <a:pos x="1" y="0"/>
                  </a:cxn>
                </a:cxnLst>
                <a:rect l="0" t="0" r="r" b="b"/>
                <a:pathLst>
                  <a:path w="1">
                    <a:moveTo>
                      <a:pt x="1" y="0"/>
                    </a:moveTo>
                    <a:cubicBezTo>
                      <a:pt x="0" y="0"/>
                      <a:pt x="0" y="0"/>
                      <a:pt x="0" y="0"/>
                    </a:cubicBezTo>
                    <a:cubicBezTo>
                      <a:pt x="0" y="0"/>
                      <a:pt x="0" y="0"/>
                      <a:pt x="0" y="0"/>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4" name="Freeform 269"/>
              <p:cNvSpPr>
                <a:spLocks/>
              </p:cNvSpPr>
              <p:nvPr/>
            </p:nvSpPr>
            <p:spPr bwMode="auto">
              <a:xfrm>
                <a:off x="-2270125" y="4044946"/>
                <a:ext cx="3175" cy="1587"/>
              </a:xfrm>
              <a:custGeom>
                <a:avLst/>
                <a:gdLst/>
                <a:ahLst/>
                <a:cxnLst>
                  <a:cxn ang="0">
                    <a:pos x="2" y="0"/>
                  </a:cxn>
                  <a:cxn ang="0">
                    <a:pos x="0" y="0"/>
                  </a:cxn>
                  <a:cxn ang="0">
                    <a:pos x="0" y="0"/>
                  </a:cxn>
                  <a:cxn ang="0">
                    <a:pos x="2" y="0"/>
                  </a:cxn>
                  <a:cxn ang="0">
                    <a:pos x="2" y="0"/>
                  </a:cxn>
                  <a:cxn ang="0">
                    <a:pos x="2" y="0"/>
                  </a:cxn>
                </a:cxnLst>
                <a:rect l="0" t="0" r="r" b="b"/>
                <a:pathLst>
                  <a:path w="2">
                    <a:moveTo>
                      <a:pt x="2" y="0"/>
                    </a:moveTo>
                    <a:lnTo>
                      <a:pt x="0" y="0"/>
                    </a:lnTo>
                    <a:lnTo>
                      <a:pt x="0" y="0"/>
                    </a:lnTo>
                    <a:lnTo>
                      <a:pt x="2" y="0"/>
                    </a:lnTo>
                    <a:lnTo>
                      <a:pt x="2" y="0"/>
                    </a:lnTo>
                    <a:lnTo>
                      <a:pt x="2"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5" name="Freeform 270"/>
              <p:cNvSpPr>
                <a:spLocks/>
              </p:cNvSpPr>
              <p:nvPr/>
            </p:nvSpPr>
            <p:spPr bwMode="auto">
              <a:xfrm>
                <a:off x="-1301749" y="3146422"/>
                <a:ext cx="7937" cy="3175"/>
              </a:xfrm>
              <a:custGeom>
                <a:avLst/>
                <a:gdLst/>
                <a:ahLst/>
                <a:cxnLst>
                  <a:cxn ang="0">
                    <a:pos x="1" y="0"/>
                  </a:cxn>
                  <a:cxn ang="0">
                    <a:pos x="0" y="0"/>
                  </a:cxn>
                  <a:cxn ang="0">
                    <a:pos x="0" y="1"/>
                  </a:cxn>
                  <a:cxn ang="0">
                    <a:pos x="1" y="1"/>
                  </a:cxn>
                  <a:cxn ang="0">
                    <a:pos x="1" y="1"/>
                  </a:cxn>
                  <a:cxn ang="0">
                    <a:pos x="2" y="1"/>
                  </a:cxn>
                  <a:cxn ang="0">
                    <a:pos x="1" y="0"/>
                  </a:cxn>
                </a:cxnLst>
                <a:rect l="0" t="0" r="r" b="b"/>
                <a:pathLst>
                  <a:path w="2" h="1">
                    <a:moveTo>
                      <a:pt x="1" y="0"/>
                    </a:moveTo>
                    <a:cubicBezTo>
                      <a:pt x="0" y="0"/>
                      <a:pt x="0" y="0"/>
                      <a:pt x="0" y="0"/>
                    </a:cubicBezTo>
                    <a:cubicBezTo>
                      <a:pt x="0" y="1"/>
                      <a:pt x="0" y="1"/>
                      <a:pt x="0" y="1"/>
                    </a:cubicBezTo>
                    <a:cubicBezTo>
                      <a:pt x="1" y="1"/>
                      <a:pt x="1" y="1"/>
                      <a:pt x="1" y="1"/>
                    </a:cubicBezTo>
                    <a:cubicBezTo>
                      <a:pt x="1" y="1"/>
                      <a:pt x="1" y="1"/>
                      <a:pt x="1" y="1"/>
                    </a:cubicBezTo>
                    <a:cubicBezTo>
                      <a:pt x="2" y="1"/>
                      <a:pt x="2" y="1"/>
                      <a:pt x="2" y="1"/>
                    </a:cubicBezTo>
                    <a:cubicBezTo>
                      <a:pt x="1" y="1"/>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6" name="Freeform 271"/>
              <p:cNvSpPr>
                <a:spLocks/>
              </p:cNvSpPr>
              <p:nvPr/>
            </p:nvSpPr>
            <p:spPr bwMode="auto">
              <a:xfrm>
                <a:off x="-4138612" y="3890960"/>
                <a:ext cx="7937" cy="3175"/>
              </a:xfrm>
              <a:custGeom>
                <a:avLst/>
                <a:gdLst/>
                <a:ahLst/>
                <a:cxnLst>
                  <a:cxn ang="0">
                    <a:pos x="2" y="0"/>
                  </a:cxn>
                  <a:cxn ang="0">
                    <a:pos x="0" y="1"/>
                  </a:cxn>
                  <a:cxn ang="0">
                    <a:pos x="2" y="1"/>
                  </a:cxn>
                  <a:cxn ang="0">
                    <a:pos x="2" y="0"/>
                  </a:cxn>
                  <a:cxn ang="0">
                    <a:pos x="2" y="0"/>
                  </a:cxn>
                </a:cxnLst>
                <a:rect l="0" t="0" r="r" b="b"/>
                <a:pathLst>
                  <a:path w="2" h="1">
                    <a:moveTo>
                      <a:pt x="2" y="0"/>
                    </a:moveTo>
                    <a:cubicBezTo>
                      <a:pt x="0" y="1"/>
                      <a:pt x="0" y="1"/>
                      <a:pt x="0" y="1"/>
                    </a:cubicBezTo>
                    <a:cubicBezTo>
                      <a:pt x="2" y="1"/>
                      <a:pt x="2" y="1"/>
                      <a:pt x="2" y="1"/>
                    </a:cubicBezTo>
                    <a:cubicBezTo>
                      <a:pt x="2" y="0"/>
                      <a:pt x="2" y="0"/>
                      <a:pt x="2" y="0"/>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7" name="Freeform 272"/>
              <p:cNvSpPr>
                <a:spLocks/>
              </p:cNvSpPr>
              <p:nvPr/>
            </p:nvSpPr>
            <p:spPr bwMode="auto">
              <a:xfrm>
                <a:off x="-5076823" y="4003671"/>
                <a:ext cx="3175" cy="1587"/>
              </a:xfrm>
              <a:custGeom>
                <a:avLst/>
                <a:gdLst/>
                <a:ahLst/>
                <a:cxnLst>
                  <a:cxn ang="0">
                    <a:pos x="2" y="0"/>
                  </a:cxn>
                  <a:cxn ang="0">
                    <a:pos x="0" y="0"/>
                  </a:cxn>
                  <a:cxn ang="0">
                    <a:pos x="0" y="0"/>
                  </a:cxn>
                  <a:cxn ang="0">
                    <a:pos x="2" y="0"/>
                  </a:cxn>
                  <a:cxn ang="0">
                    <a:pos x="2" y="0"/>
                  </a:cxn>
                  <a:cxn ang="0">
                    <a:pos x="2" y="0"/>
                  </a:cxn>
                </a:cxnLst>
                <a:rect l="0" t="0" r="r" b="b"/>
                <a:pathLst>
                  <a:path w="2">
                    <a:moveTo>
                      <a:pt x="2" y="0"/>
                    </a:moveTo>
                    <a:lnTo>
                      <a:pt x="0" y="0"/>
                    </a:lnTo>
                    <a:lnTo>
                      <a:pt x="0" y="0"/>
                    </a:lnTo>
                    <a:lnTo>
                      <a:pt x="2" y="0"/>
                    </a:lnTo>
                    <a:lnTo>
                      <a:pt x="2" y="0"/>
                    </a:lnTo>
                    <a:lnTo>
                      <a:pt x="2"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8" name="Freeform 273"/>
              <p:cNvSpPr>
                <a:spLocks/>
              </p:cNvSpPr>
              <p:nvPr/>
            </p:nvSpPr>
            <p:spPr bwMode="auto">
              <a:xfrm>
                <a:off x="-4529137" y="2784471"/>
                <a:ext cx="7937" cy="3175"/>
              </a:xfrm>
              <a:custGeom>
                <a:avLst/>
                <a:gdLst/>
                <a:ahLst/>
                <a:cxnLst>
                  <a:cxn ang="0">
                    <a:pos x="0" y="0"/>
                  </a:cxn>
                  <a:cxn ang="0">
                    <a:pos x="1" y="0"/>
                  </a:cxn>
                  <a:cxn ang="0">
                    <a:pos x="2" y="0"/>
                  </a:cxn>
                  <a:cxn ang="0">
                    <a:pos x="2" y="1"/>
                  </a:cxn>
                  <a:cxn ang="0">
                    <a:pos x="2" y="0"/>
                  </a:cxn>
                  <a:cxn ang="0">
                    <a:pos x="2" y="0"/>
                  </a:cxn>
                  <a:cxn ang="0">
                    <a:pos x="0" y="0"/>
                  </a:cxn>
                </a:cxnLst>
                <a:rect l="0" t="0" r="r" b="b"/>
                <a:pathLst>
                  <a:path w="2" h="1">
                    <a:moveTo>
                      <a:pt x="0" y="0"/>
                    </a:moveTo>
                    <a:cubicBezTo>
                      <a:pt x="1" y="0"/>
                      <a:pt x="1" y="0"/>
                      <a:pt x="1" y="0"/>
                    </a:cubicBezTo>
                    <a:cubicBezTo>
                      <a:pt x="2" y="0"/>
                      <a:pt x="2" y="0"/>
                      <a:pt x="2" y="0"/>
                    </a:cubicBezTo>
                    <a:cubicBezTo>
                      <a:pt x="2" y="1"/>
                      <a:pt x="2" y="1"/>
                      <a:pt x="2" y="1"/>
                    </a:cubicBezTo>
                    <a:cubicBezTo>
                      <a:pt x="2" y="0"/>
                      <a:pt x="2" y="0"/>
                      <a:pt x="2" y="0"/>
                    </a:cubicBezTo>
                    <a:cubicBezTo>
                      <a:pt x="2" y="0"/>
                      <a:pt x="2" y="0"/>
                      <a:pt x="2" y="0"/>
                    </a:cubicBezTo>
                    <a:cubicBezTo>
                      <a:pt x="0" y="0"/>
                      <a:pt x="0" y="0"/>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9" name="Freeform 274"/>
              <p:cNvSpPr>
                <a:spLocks/>
              </p:cNvSpPr>
              <p:nvPr/>
            </p:nvSpPr>
            <p:spPr bwMode="auto">
              <a:xfrm>
                <a:off x="-4524373" y="2784471"/>
                <a:ext cx="3175" cy="3175"/>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0" name="Freeform 275"/>
              <p:cNvSpPr>
                <a:spLocks/>
              </p:cNvSpPr>
              <p:nvPr/>
            </p:nvSpPr>
            <p:spPr bwMode="auto">
              <a:xfrm>
                <a:off x="-4341811" y="2784471"/>
                <a:ext cx="4762" cy="3175"/>
              </a:xfrm>
              <a:custGeom>
                <a:avLst/>
                <a:gdLst/>
                <a:ahLst/>
                <a:cxnLst>
                  <a:cxn ang="0">
                    <a:pos x="0" y="0"/>
                  </a:cxn>
                  <a:cxn ang="0">
                    <a:pos x="0" y="1"/>
                  </a:cxn>
                  <a:cxn ang="0">
                    <a:pos x="1" y="0"/>
                  </a:cxn>
                  <a:cxn ang="0">
                    <a:pos x="1" y="0"/>
                  </a:cxn>
                  <a:cxn ang="0">
                    <a:pos x="0" y="0"/>
                  </a:cxn>
                </a:cxnLst>
                <a:rect l="0" t="0" r="r" b="b"/>
                <a:pathLst>
                  <a:path w="1" h="1">
                    <a:moveTo>
                      <a:pt x="0" y="0"/>
                    </a:moveTo>
                    <a:cubicBezTo>
                      <a:pt x="0" y="1"/>
                      <a:pt x="0" y="1"/>
                      <a:pt x="0" y="1"/>
                    </a:cubicBezTo>
                    <a:cubicBezTo>
                      <a:pt x="1" y="0"/>
                      <a:pt x="1" y="0"/>
                      <a:pt x="1" y="0"/>
                    </a:cubicBezTo>
                    <a:cubicBezTo>
                      <a:pt x="1" y="0"/>
                      <a:pt x="1" y="0"/>
                      <a:pt x="1" y="0"/>
                    </a:cubicBezTo>
                    <a:cubicBezTo>
                      <a:pt x="0" y="0"/>
                      <a:pt x="0" y="0"/>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1" name="Freeform 276"/>
              <p:cNvSpPr>
                <a:spLocks noEditPoints="1"/>
              </p:cNvSpPr>
              <p:nvPr/>
            </p:nvSpPr>
            <p:spPr bwMode="auto">
              <a:xfrm>
                <a:off x="-6035672" y="3149597"/>
                <a:ext cx="1660524" cy="3175"/>
              </a:xfrm>
              <a:custGeom>
                <a:avLst/>
                <a:gdLst/>
                <a:ahLst/>
                <a:cxnLst>
                  <a:cxn ang="0">
                    <a:pos x="2" y="0"/>
                  </a:cxn>
                  <a:cxn ang="0">
                    <a:pos x="0" y="0"/>
                  </a:cxn>
                  <a:cxn ang="0">
                    <a:pos x="0" y="1"/>
                  </a:cxn>
                  <a:cxn ang="0">
                    <a:pos x="1" y="1"/>
                  </a:cxn>
                  <a:cxn ang="0">
                    <a:pos x="1" y="0"/>
                  </a:cxn>
                  <a:cxn ang="0">
                    <a:pos x="2" y="0"/>
                  </a:cxn>
                  <a:cxn ang="0">
                    <a:pos x="442" y="0"/>
                  </a:cxn>
                  <a:cxn ang="0">
                    <a:pos x="442" y="0"/>
                  </a:cxn>
                  <a:cxn ang="0">
                    <a:pos x="442" y="1"/>
                  </a:cxn>
                  <a:cxn ang="0">
                    <a:pos x="442" y="1"/>
                  </a:cxn>
                  <a:cxn ang="0">
                    <a:pos x="442" y="0"/>
                  </a:cxn>
                </a:cxnLst>
                <a:rect l="0" t="0" r="r" b="b"/>
                <a:pathLst>
                  <a:path w="442" h="1">
                    <a:moveTo>
                      <a:pt x="2" y="0"/>
                    </a:moveTo>
                    <a:cubicBezTo>
                      <a:pt x="0" y="0"/>
                      <a:pt x="0" y="0"/>
                      <a:pt x="0" y="0"/>
                    </a:cubicBezTo>
                    <a:cubicBezTo>
                      <a:pt x="0" y="1"/>
                      <a:pt x="0" y="1"/>
                      <a:pt x="0" y="1"/>
                    </a:cubicBezTo>
                    <a:cubicBezTo>
                      <a:pt x="1" y="1"/>
                      <a:pt x="1" y="1"/>
                      <a:pt x="1" y="1"/>
                    </a:cubicBezTo>
                    <a:cubicBezTo>
                      <a:pt x="1" y="0"/>
                      <a:pt x="1" y="0"/>
                      <a:pt x="1" y="0"/>
                    </a:cubicBezTo>
                    <a:cubicBezTo>
                      <a:pt x="2" y="0"/>
                      <a:pt x="2" y="0"/>
                      <a:pt x="2" y="0"/>
                    </a:cubicBezTo>
                    <a:moveTo>
                      <a:pt x="442" y="0"/>
                    </a:moveTo>
                    <a:cubicBezTo>
                      <a:pt x="442" y="0"/>
                      <a:pt x="442" y="0"/>
                      <a:pt x="442" y="0"/>
                    </a:cubicBezTo>
                    <a:cubicBezTo>
                      <a:pt x="442" y="0"/>
                      <a:pt x="442" y="0"/>
                      <a:pt x="442" y="1"/>
                    </a:cubicBezTo>
                    <a:cubicBezTo>
                      <a:pt x="442" y="1"/>
                      <a:pt x="442" y="1"/>
                      <a:pt x="442" y="1"/>
                    </a:cubicBezTo>
                    <a:cubicBezTo>
                      <a:pt x="442" y="0"/>
                      <a:pt x="442" y="0"/>
                      <a:pt x="44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2" name="Freeform 277"/>
              <p:cNvSpPr>
                <a:spLocks/>
              </p:cNvSpPr>
              <p:nvPr/>
            </p:nvSpPr>
            <p:spPr bwMode="auto">
              <a:xfrm>
                <a:off x="-1304924" y="3149597"/>
                <a:ext cx="7937" cy="3175"/>
              </a:xfrm>
              <a:custGeom>
                <a:avLst/>
                <a:gdLst/>
                <a:ahLst/>
                <a:cxnLst>
                  <a:cxn ang="0">
                    <a:pos x="1" y="0"/>
                  </a:cxn>
                  <a:cxn ang="0">
                    <a:pos x="0" y="0"/>
                  </a:cxn>
                  <a:cxn ang="0">
                    <a:pos x="1" y="1"/>
                  </a:cxn>
                  <a:cxn ang="0">
                    <a:pos x="2" y="1"/>
                  </a:cxn>
                  <a:cxn ang="0">
                    <a:pos x="2" y="0"/>
                  </a:cxn>
                  <a:cxn ang="0">
                    <a:pos x="2" y="0"/>
                  </a:cxn>
                  <a:cxn ang="0">
                    <a:pos x="1" y="0"/>
                  </a:cxn>
                </a:cxnLst>
                <a:rect l="0" t="0" r="r" b="b"/>
                <a:pathLst>
                  <a:path w="2" h="1">
                    <a:moveTo>
                      <a:pt x="1" y="0"/>
                    </a:moveTo>
                    <a:cubicBezTo>
                      <a:pt x="0" y="0"/>
                      <a:pt x="0" y="0"/>
                      <a:pt x="0" y="0"/>
                    </a:cubicBezTo>
                    <a:cubicBezTo>
                      <a:pt x="1" y="1"/>
                      <a:pt x="1" y="1"/>
                      <a:pt x="1" y="1"/>
                    </a:cubicBezTo>
                    <a:cubicBezTo>
                      <a:pt x="2" y="1"/>
                      <a:pt x="2" y="1"/>
                      <a:pt x="2" y="1"/>
                    </a:cubicBezTo>
                    <a:cubicBezTo>
                      <a:pt x="2" y="0"/>
                      <a:pt x="2" y="0"/>
                      <a:pt x="2" y="0"/>
                    </a:cubicBezTo>
                    <a:cubicBezTo>
                      <a:pt x="2" y="0"/>
                      <a:pt x="2" y="0"/>
                      <a:pt x="2" y="0"/>
                    </a:cubicBezTo>
                    <a:cubicBezTo>
                      <a:pt x="2" y="0"/>
                      <a:pt x="2"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3" name="Freeform 278"/>
              <p:cNvSpPr>
                <a:spLocks/>
              </p:cNvSpPr>
              <p:nvPr/>
            </p:nvSpPr>
            <p:spPr bwMode="auto">
              <a:xfrm>
                <a:off x="-1301749" y="3149597"/>
                <a:ext cx="4762" cy="1587"/>
              </a:xfrm>
              <a:custGeom>
                <a:avLst/>
                <a:gdLst/>
                <a:ahLst/>
                <a:cxnLst>
                  <a:cxn ang="0">
                    <a:pos x="1" y="0"/>
                  </a:cxn>
                  <a:cxn ang="0">
                    <a:pos x="0" y="0"/>
                  </a:cxn>
                  <a:cxn ang="0">
                    <a:pos x="1" y="0"/>
                  </a:cxn>
                  <a:cxn ang="0">
                    <a:pos x="1" y="0"/>
                  </a:cxn>
                  <a:cxn ang="0">
                    <a:pos x="1" y="0"/>
                  </a:cxn>
                </a:cxnLst>
                <a:rect l="0" t="0" r="r" b="b"/>
                <a:pathLst>
                  <a:path w="1">
                    <a:moveTo>
                      <a:pt x="1" y="0"/>
                    </a:moveTo>
                    <a:cubicBezTo>
                      <a:pt x="0" y="0"/>
                      <a:pt x="0" y="0"/>
                      <a:pt x="0" y="0"/>
                    </a:cubicBezTo>
                    <a:cubicBezTo>
                      <a:pt x="1" y="0"/>
                      <a:pt x="1" y="0"/>
                      <a:pt x="1" y="0"/>
                    </a:cubicBezTo>
                    <a:cubicBezTo>
                      <a:pt x="1" y="0"/>
                      <a:pt x="1" y="0"/>
                      <a:pt x="1" y="0"/>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4" name="Freeform 279"/>
              <p:cNvSpPr>
                <a:spLocks/>
              </p:cNvSpPr>
              <p:nvPr/>
            </p:nvSpPr>
            <p:spPr bwMode="auto">
              <a:xfrm>
                <a:off x="-3871911" y="3149597"/>
                <a:ext cx="4762" cy="3175"/>
              </a:xfrm>
              <a:custGeom>
                <a:avLst/>
                <a:gdLst/>
                <a:ahLst/>
                <a:cxnLst>
                  <a:cxn ang="0">
                    <a:pos x="1" y="0"/>
                  </a:cxn>
                  <a:cxn ang="0">
                    <a:pos x="0" y="0"/>
                  </a:cxn>
                  <a:cxn ang="0">
                    <a:pos x="0" y="1"/>
                  </a:cxn>
                  <a:cxn ang="0">
                    <a:pos x="1" y="1"/>
                  </a:cxn>
                  <a:cxn ang="0">
                    <a:pos x="1" y="0"/>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5" name="Freeform 280"/>
              <p:cNvSpPr>
                <a:spLocks/>
              </p:cNvSpPr>
              <p:nvPr/>
            </p:nvSpPr>
            <p:spPr bwMode="auto">
              <a:xfrm>
                <a:off x="-5675310" y="2592385"/>
                <a:ext cx="1612899" cy="2509835"/>
              </a:xfrm>
              <a:custGeom>
                <a:avLst/>
                <a:gdLst/>
                <a:ahLst/>
                <a:cxnLst>
                  <a:cxn ang="0">
                    <a:pos x="104" y="6"/>
                  </a:cxn>
                  <a:cxn ang="0">
                    <a:pos x="177" y="34"/>
                  </a:cxn>
                  <a:cxn ang="0">
                    <a:pos x="216" y="87"/>
                  </a:cxn>
                  <a:cxn ang="0">
                    <a:pos x="211" y="41"/>
                  </a:cxn>
                  <a:cxn ang="0">
                    <a:pos x="238" y="57"/>
                  </a:cxn>
                  <a:cxn ang="0">
                    <a:pos x="242" y="47"/>
                  </a:cxn>
                  <a:cxn ang="0">
                    <a:pos x="276" y="86"/>
                  </a:cxn>
                  <a:cxn ang="0">
                    <a:pos x="257" y="108"/>
                  </a:cxn>
                  <a:cxn ang="0">
                    <a:pos x="269" y="119"/>
                  </a:cxn>
                  <a:cxn ang="0">
                    <a:pos x="236" y="155"/>
                  </a:cxn>
                  <a:cxn ang="0">
                    <a:pos x="229" y="230"/>
                  </a:cxn>
                  <a:cxn ang="0">
                    <a:pos x="230" y="230"/>
                  </a:cxn>
                  <a:cxn ang="0">
                    <a:pos x="225" y="221"/>
                  </a:cxn>
                  <a:cxn ang="0">
                    <a:pos x="177" y="269"/>
                  </a:cxn>
                  <a:cxn ang="0">
                    <a:pos x="201" y="277"/>
                  </a:cxn>
                  <a:cxn ang="0">
                    <a:pos x="215" y="282"/>
                  </a:cxn>
                  <a:cxn ang="0">
                    <a:pos x="225" y="313"/>
                  </a:cxn>
                  <a:cxn ang="0">
                    <a:pos x="319" y="323"/>
                  </a:cxn>
                  <a:cxn ang="0">
                    <a:pos x="378" y="381"/>
                  </a:cxn>
                  <a:cxn ang="0">
                    <a:pos x="301" y="662"/>
                  </a:cxn>
                  <a:cxn ang="0">
                    <a:pos x="303" y="663"/>
                  </a:cxn>
                  <a:cxn ang="0">
                    <a:pos x="303" y="663"/>
                  </a:cxn>
                  <a:cxn ang="0">
                    <a:pos x="250" y="346"/>
                  </a:cxn>
                  <a:cxn ang="0">
                    <a:pos x="203" y="293"/>
                  </a:cxn>
                  <a:cxn ang="0">
                    <a:pos x="112" y="200"/>
                  </a:cxn>
                  <a:cxn ang="0">
                    <a:pos x="118" y="241"/>
                  </a:cxn>
                  <a:cxn ang="0">
                    <a:pos x="117" y="239"/>
                  </a:cxn>
                  <a:cxn ang="0">
                    <a:pos x="120" y="239"/>
                  </a:cxn>
                  <a:cxn ang="0">
                    <a:pos x="63" y="48"/>
                  </a:cxn>
                  <a:cxn ang="0">
                    <a:pos x="3" y="64"/>
                  </a:cxn>
                  <a:cxn ang="0">
                    <a:pos x="5" y="65"/>
                  </a:cxn>
                  <a:cxn ang="0">
                    <a:pos x="9" y="43"/>
                  </a:cxn>
                  <a:cxn ang="0">
                    <a:pos x="6" y="35"/>
                  </a:cxn>
                  <a:cxn ang="0">
                    <a:pos x="0" y="65"/>
                  </a:cxn>
                  <a:cxn ang="0">
                    <a:pos x="66" y="52"/>
                  </a:cxn>
                  <a:cxn ang="0">
                    <a:pos x="117" y="243"/>
                  </a:cxn>
                  <a:cxn ang="0">
                    <a:pos x="110" y="201"/>
                  </a:cxn>
                  <a:cxn ang="0">
                    <a:pos x="109" y="201"/>
                  </a:cxn>
                  <a:cxn ang="0">
                    <a:pos x="129" y="238"/>
                  </a:cxn>
                  <a:cxn ang="0">
                    <a:pos x="218" y="323"/>
                  </a:cxn>
                  <a:cxn ang="0">
                    <a:pos x="237" y="397"/>
                  </a:cxn>
                  <a:cxn ang="0">
                    <a:pos x="306" y="662"/>
                  </a:cxn>
                  <a:cxn ang="0">
                    <a:pos x="378" y="377"/>
                  </a:cxn>
                  <a:cxn ang="0">
                    <a:pos x="320" y="319"/>
                  </a:cxn>
                  <a:cxn ang="0">
                    <a:pos x="229" y="311"/>
                  </a:cxn>
                  <a:cxn ang="0">
                    <a:pos x="211" y="280"/>
                  </a:cxn>
                  <a:cxn ang="0">
                    <a:pos x="192" y="260"/>
                  </a:cxn>
                  <a:cxn ang="0">
                    <a:pos x="216" y="212"/>
                  </a:cxn>
                  <a:cxn ang="0">
                    <a:pos x="233" y="219"/>
                  </a:cxn>
                  <a:cxn ang="0">
                    <a:pos x="261" y="123"/>
                  </a:cxn>
                  <a:cxn ang="0">
                    <a:pos x="254" y="105"/>
                  </a:cxn>
                  <a:cxn ang="0">
                    <a:pos x="255" y="106"/>
                  </a:cxn>
                  <a:cxn ang="0">
                    <a:pos x="242" y="43"/>
                  </a:cxn>
                  <a:cxn ang="0">
                    <a:pos x="207" y="44"/>
                  </a:cxn>
                  <a:cxn ang="0">
                    <a:pos x="213" y="88"/>
                  </a:cxn>
                  <a:cxn ang="0">
                    <a:pos x="214" y="89"/>
                  </a:cxn>
                  <a:cxn ang="0">
                    <a:pos x="177" y="47"/>
                  </a:cxn>
                  <a:cxn ang="0">
                    <a:pos x="108" y="1"/>
                  </a:cxn>
                  <a:cxn ang="0">
                    <a:pos x="38" y="6"/>
                  </a:cxn>
                </a:cxnLst>
                <a:rect l="0" t="0" r="r" b="b"/>
                <a:pathLst>
                  <a:path w="429" h="667">
                    <a:moveTo>
                      <a:pt x="38" y="6"/>
                    </a:moveTo>
                    <a:cubicBezTo>
                      <a:pt x="40" y="7"/>
                      <a:pt x="40" y="7"/>
                      <a:pt x="40" y="7"/>
                    </a:cubicBezTo>
                    <a:cubicBezTo>
                      <a:pt x="40" y="7"/>
                      <a:pt x="42" y="6"/>
                      <a:pt x="43" y="5"/>
                    </a:cubicBezTo>
                    <a:cubicBezTo>
                      <a:pt x="45" y="4"/>
                      <a:pt x="46" y="4"/>
                      <a:pt x="47" y="4"/>
                    </a:cubicBezTo>
                    <a:cubicBezTo>
                      <a:pt x="72" y="4"/>
                      <a:pt x="72" y="4"/>
                      <a:pt x="72" y="4"/>
                    </a:cubicBezTo>
                    <a:cubicBezTo>
                      <a:pt x="73" y="4"/>
                      <a:pt x="75" y="4"/>
                      <a:pt x="76" y="5"/>
                    </a:cubicBezTo>
                    <a:cubicBezTo>
                      <a:pt x="78" y="5"/>
                      <a:pt x="79" y="6"/>
                      <a:pt x="80" y="7"/>
                    </a:cubicBezTo>
                    <a:cubicBezTo>
                      <a:pt x="86" y="10"/>
                      <a:pt x="86" y="10"/>
                      <a:pt x="86" y="10"/>
                    </a:cubicBezTo>
                    <a:cubicBezTo>
                      <a:pt x="87" y="11"/>
                      <a:pt x="89" y="12"/>
                      <a:pt x="91" y="12"/>
                    </a:cubicBezTo>
                    <a:cubicBezTo>
                      <a:pt x="93" y="12"/>
                      <a:pt x="95" y="11"/>
                      <a:pt x="97" y="10"/>
                    </a:cubicBezTo>
                    <a:cubicBezTo>
                      <a:pt x="100" y="8"/>
                      <a:pt x="100" y="8"/>
                      <a:pt x="100" y="8"/>
                    </a:cubicBezTo>
                    <a:cubicBezTo>
                      <a:pt x="101" y="7"/>
                      <a:pt x="103" y="6"/>
                      <a:pt x="104" y="6"/>
                    </a:cubicBezTo>
                    <a:cubicBezTo>
                      <a:pt x="106" y="5"/>
                      <a:pt x="107" y="5"/>
                      <a:pt x="108" y="5"/>
                    </a:cubicBezTo>
                    <a:cubicBezTo>
                      <a:pt x="116" y="5"/>
                      <a:pt x="116" y="5"/>
                      <a:pt x="116" y="5"/>
                    </a:cubicBezTo>
                    <a:cubicBezTo>
                      <a:pt x="117" y="5"/>
                      <a:pt x="119" y="5"/>
                      <a:pt x="120" y="6"/>
                    </a:cubicBezTo>
                    <a:cubicBezTo>
                      <a:pt x="122" y="7"/>
                      <a:pt x="123" y="8"/>
                      <a:pt x="124" y="8"/>
                    </a:cubicBezTo>
                    <a:cubicBezTo>
                      <a:pt x="132" y="16"/>
                      <a:pt x="132" y="16"/>
                      <a:pt x="132" y="16"/>
                    </a:cubicBezTo>
                    <a:cubicBezTo>
                      <a:pt x="133" y="17"/>
                      <a:pt x="135" y="18"/>
                      <a:pt x="137" y="18"/>
                    </a:cubicBezTo>
                    <a:cubicBezTo>
                      <a:pt x="139" y="18"/>
                      <a:pt x="141" y="17"/>
                      <a:pt x="143" y="15"/>
                    </a:cubicBezTo>
                    <a:cubicBezTo>
                      <a:pt x="144" y="14"/>
                      <a:pt x="145" y="13"/>
                      <a:pt x="147" y="13"/>
                    </a:cubicBezTo>
                    <a:cubicBezTo>
                      <a:pt x="148" y="13"/>
                      <a:pt x="148" y="13"/>
                      <a:pt x="148" y="13"/>
                    </a:cubicBezTo>
                    <a:cubicBezTo>
                      <a:pt x="175" y="28"/>
                      <a:pt x="175" y="28"/>
                      <a:pt x="175" y="28"/>
                    </a:cubicBezTo>
                    <a:cubicBezTo>
                      <a:pt x="176" y="29"/>
                      <a:pt x="177" y="30"/>
                      <a:pt x="177" y="32"/>
                    </a:cubicBezTo>
                    <a:cubicBezTo>
                      <a:pt x="177" y="33"/>
                      <a:pt x="177" y="34"/>
                      <a:pt x="177" y="34"/>
                    </a:cubicBezTo>
                    <a:cubicBezTo>
                      <a:pt x="173" y="46"/>
                      <a:pt x="173" y="46"/>
                      <a:pt x="173" y="46"/>
                    </a:cubicBezTo>
                    <a:cubicBezTo>
                      <a:pt x="172" y="47"/>
                      <a:pt x="172" y="48"/>
                      <a:pt x="172" y="49"/>
                    </a:cubicBezTo>
                    <a:cubicBezTo>
                      <a:pt x="172" y="53"/>
                      <a:pt x="173" y="56"/>
                      <a:pt x="176" y="57"/>
                    </a:cubicBezTo>
                    <a:cubicBezTo>
                      <a:pt x="198" y="72"/>
                      <a:pt x="198" y="72"/>
                      <a:pt x="198" y="72"/>
                    </a:cubicBezTo>
                    <a:cubicBezTo>
                      <a:pt x="200" y="73"/>
                      <a:pt x="203" y="77"/>
                      <a:pt x="204" y="79"/>
                    </a:cubicBezTo>
                    <a:cubicBezTo>
                      <a:pt x="210" y="90"/>
                      <a:pt x="210" y="90"/>
                      <a:pt x="210" y="90"/>
                    </a:cubicBezTo>
                    <a:cubicBezTo>
                      <a:pt x="210" y="90"/>
                      <a:pt x="210" y="91"/>
                      <a:pt x="211" y="91"/>
                    </a:cubicBezTo>
                    <a:cubicBezTo>
                      <a:pt x="211" y="92"/>
                      <a:pt x="211" y="92"/>
                      <a:pt x="212" y="92"/>
                    </a:cubicBezTo>
                    <a:cubicBezTo>
                      <a:pt x="213" y="93"/>
                      <a:pt x="213" y="93"/>
                      <a:pt x="213" y="93"/>
                    </a:cubicBezTo>
                    <a:cubicBezTo>
                      <a:pt x="214" y="93"/>
                      <a:pt x="215" y="92"/>
                      <a:pt x="215" y="92"/>
                    </a:cubicBezTo>
                    <a:cubicBezTo>
                      <a:pt x="216" y="91"/>
                      <a:pt x="216" y="90"/>
                      <a:pt x="216" y="90"/>
                    </a:cubicBezTo>
                    <a:cubicBezTo>
                      <a:pt x="216" y="89"/>
                      <a:pt x="216" y="88"/>
                      <a:pt x="216" y="87"/>
                    </a:cubicBezTo>
                    <a:cubicBezTo>
                      <a:pt x="216" y="70"/>
                      <a:pt x="216" y="70"/>
                      <a:pt x="216" y="70"/>
                    </a:cubicBezTo>
                    <a:cubicBezTo>
                      <a:pt x="216" y="66"/>
                      <a:pt x="216" y="60"/>
                      <a:pt x="215" y="56"/>
                    </a:cubicBezTo>
                    <a:cubicBezTo>
                      <a:pt x="212" y="43"/>
                      <a:pt x="212" y="43"/>
                      <a:pt x="212" y="43"/>
                    </a:cubicBezTo>
                    <a:cubicBezTo>
                      <a:pt x="211" y="43"/>
                      <a:pt x="211" y="42"/>
                      <a:pt x="211" y="42"/>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2"/>
                      <a:pt x="211" y="42"/>
                      <a:pt x="211" y="42"/>
                    </a:cubicBezTo>
                    <a:cubicBezTo>
                      <a:pt x="211" y="41"/>
                      <a:pt x="211" y="41"/>
                      <a:pt x="211" y="41"/>
                    </a:cubicBezTo>
                    <a:cubicBezTo>
                      <a:pt x="211" y="41"/>
                      <a:pt x="211" y="41"/>
                      <a:pt x="211" y="41"/>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35" y="56"/>
                      <a:pt x="235" y="56"/>
                      <a:pt x="235" y="56"/>
                    </a:cubicBezTo>
                    <a:cubicBezTo>
                      <a:pt x="236" y="57"/>
                      <a:pt x="237" y="57"/>
                      <a:pt x="238" y="57"/>
                    </a:cubicBezTo>
                    <a:cubicBezTo>
                      <a:pt x="239" y="57"/>
                      <a:pt x="241" y="56"/>
                      <a:pt x="241" y="55"/>
                    </a:cubicBezTo>
                    <a:cubicBezTo>
                      <a:pt x="242" y="54"/>
                      <a:pt x="243" y="52"/>
                      <a:pt x="243" y="51"/>
                    </a:cubicBezTo>
                    <a:cubicBezTo>
                      <a:pt x="243" y="49"/>
                      <a:pt x="243" y="49"/>
                      <a:pt x="243" y="49"/>
                    </a:cubicBezTo>
                    <a:cubicBezTo>
                      <a:pt x="243" y="48"/>
                      <a:pt x="243" y="47"/>
                      <a:pt x="243" y="47"/>
                    </a:cubicBezTo>
                    <a:cubicBezTo>
                      <a:pt x="243" y="47"/>
                      <a:pt x="243" y="47"/>
                      <a:pt x="243" y="47"/>
                    </a:cubicBezTo>
                    <a:cubicBezTo>
                      <a:pt x="243" y="47"/>
                      <a:pt x="243" y="47"/>
                      <a:pt x="243" y="47"/>
                    </a:cubicBezTo>
                    <a:cubicBezTo>
                      <a:pt x="243" y="47"/>
                      <a:pt x="243" y="47"/>
                      <a:pt x="243" y="47"/>
                    </a:cubicBezTo>
                    <a:cubicBezTo>
                      <a:pt x="243" y="47"/>
                      <a:pt x="243" y="47"/>
                      <a:pt x="243" y="47"/>
                    </a:cubicBezTo>
                    <a:cubicBezTo>
                      <a:pt x="243" y="47"/>
                      <a:pt x="243" y="47"/>
                      <a:pt x="243" y="47"/>
                    </a:cubicBezTo>
                    <a:cubicBezTo>
                      <a:pt x="243" y="47"/>
                      <a:pt x="243" y="47"/>
                      <a:pt x="243" y="47"/>
                    </a:cubicBezTo>
                    <a:cubicBezTo>
                      <a:pt x="242" y="46"/>
                      <a:pt x="242" y="46"/>
                      <a:pt x="242" y="46"/>
                    </a:cubicBezTo>
                    <a:cubicBezTo>
                      <a:pt x="242" y="47"/>
                      <a:pt x="242" y="47"/>
                      <a:pt x="242" y="47"/>
                    </a:cubicBezTo>
                    <a:cubicBezTo>
                      <a:pt x="243" y="47"/>
                      <a:pt x="243" y="47"/>
                      <a:pt x="243" y="47"/>
                    </a:cubicBezTo>
                    <a:cubicBezTo>
                      <a:pt x="242" y="46"/>
                      <a:pt x="242" y="46"/>
                      <a:pt x="242" y="46"/>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3" y="48"/>
                      <a:pt x="243" y="48"/>
                      <a:pt x="243" y="48"/>
                    </a:cubicBezTo>
                    <a:cubicBezTo>
                      <a:pt x="275" y="83"/>
                      <a:pt x="275" y="83"/>
                      <a:pt x="275" y="83"/>
                    </a:cubicBezTo>
                    <a:cubicBezTo>
                      <a:pt x="275" y="84"/>
                      <a:pt x="276" y="85"/>
                      <a:pt x="276" y="86"/>
                    </a:cubicBezTo>
                    <a:cubicBezTo>
                      <a:pt x="276" y="87"/>
                      <a:pt x="276" y="88"/>
                      <a:pt x="275" y="89"/>
                    </a:cubicBezTo>
                    <a:cubicBezTo>
                      <a:pt x="275" y="89"/>
                      <a:pt x="274" y="90"/>
                      <a:pt x="272" y="91"/>
                    </a:cubicBezTo>
                    <a:cubicBezTo>
                      <a:pt x="271" y="92"/>
                      <a:pt x="270" y="92"/>
                      <a:pt x="269" y="92"/>
                    </a:cubicBezTo>
                    <a:cubicBezTo>
                      <a:pt x="260" y="92"/>
                      <a:pt x="260" y="92"/>
                      <a:pt x="260" y="92"/>
                    </a:cubicBezTo>
                    <a:cubicBezTo>
                      <a:pt x="258" y="92"/>
                      <a:pt x="256" y="93"/>
                      <a:pt x="254" y="94"/>
                    </a:cubicBezTo>
                    <a:cubicBezTo>
                      <a:pt x="253" y="96"/>
                      <a:pt x="252" y="98"/>
                      <a:pt x="251" y="100"/>
                    </a:cubicBezTo>
                    <a:cubicBezTo>
                      <a:pt x="251" y="103"/>
                      <a:pt x="251" y="103"/>
                      <a:pt x="251" y="103"/>
                    </a:cubicBezTo>
                    <a:cubicBezTo>
                      <a:pt x="250" y="104"/>
                      <a:pt x="250" y="104"/>
                      <a:pt x="250" y="105"/>
                    </a:cubicBezTo>
                    <a:cubicBezTo>
                      <a:pt x="250" y="106"/>
                      <a:pt x="250" y="107"/>
                      <a:pt x="251" y="108"/>
                    </a:cubicBezTo>
                    <a:cubicBezTo>
                      <a:pt x="252" y="109"/>
                      <a:pt x="252" y="109"/>
                      <a:pt x="252" y="109"/>
                    </a:cubicBezTo>
                    <a:cubicBezTo>
                      <a:pt x="253" y="109"/>
                      <a:pt x="253" y="109"/>
                      <a:pt x="254" y="109"/>
                    </a:cubicBezTo>
                    <a:cubicBezTo>
                      <a:pt x="255" y="109"/>
                      <a:pt x="256" y="109"/>
                      <a:pt x="257" y="108"/>
                    </a:cubicBezTo>
                    <a:cubicBezTo>
                      <a:pt x="258" y="108"/>
                      <a:pt x="258" y="108"/>
                      <a:pt x="258" y="108"/>
                    </a:cubicBezTo>
                    <a:cubicBezTo>
                      <a:pt x="259" y="108"/>
                      <a:pt x="261" y="108"/>
                      <a:pt x="261" y="110"/>
                    </a:cubicBezTo>
                    <a:cubicBezTo>
                      <a:pt x="268" y="118"/>
                      <a:pt x="268" y="118"/>
                      <a:pt x="268" y="118"/>
                    </a:cubicBezTo>
                    <a:cubicBezTo>
                      <a:pt x="269" y="119"/>
                      <a:pt x="269" y="119"/>
                      <a:pt x="269" y="119"/>
                    </a:cubicBezTo>
                    <a:cubicBezTo>
                      <a:pt x="270" y="119"/>
                      <a:pt x="270" y="119"/>
                      <a:pt x="270" y="119"/>
                    </a:cubicBezTo>
                    <a:cubicBezTo>
                      <a:pt x="269" y="119"/>
                      <a:pt x="269" y="119"/>
                      <a:pt x="269" y="119"/>
                    </a:cubicBezTo>
                    <a:cubicBezTo>
                      <a:pt x="269" y="119"/>
                      <a:pt x="269" y="119"/>
                      <a:pt x="269" y="119"/>
                    </a:cubicBezTo>
                    <a:cubicBezTo>
                      <a:pt x="270" y="119"/>
                      <a:pt x="270" y="119"/>
                      <a:pt x="270" y="119"/>
                    </a:cubicBezTo>
                    <a:cubicBezTo>
                      <a:pt x="269" y="119"/>
                      <a:pt x="269" y="119"/>
                      <a:pt x="269" y="119"/>
                    </a:cubicBezTo>
                    <a:cubicBezTo>
                      <a:pt x="270" y="120"/>
                      <a:pt x="270" y="120"/>
                      <a:pt x="270" y="120"/>
                    </a:cubicBezTo>
                    <a:cubicBezTo>
                      <a:pt x="269" y="119"/>
                      <a:pt x="269" y="119"/>
                      <a:pt x="269" y="119"/>
                    </a:cubicBezTo>
                    <a:cubicBezTo>
                      <a:pt x="269" y="119"/>
                      <a:pt x="269" y="119"/>
                      <a:pt x="269" y="119"/>
                    </a:cubicBezTo>
                    <a:cubicBezTo>
                      <a:pt x="270" y="120"/>
                      <a:pt x="270" y="120"/>
                      <a:pt x="270" y="120"/>
                    </a:cubicBezTo>
                    <a:cubicBezTo>
                      <a:pt x="269" y="119"/>
                      <a:pt x="269" y="119"/>
                      <a:pt x="269" y="119"/>
                    </a:cubicBezTo>
                    <a:cubicBezTo>
                      <a:pt x="270" y="119"/>
                      <a:pt x="270" y="119"/>
                      <a:pt x="270" y="119"/>
                    </a:cubicBezTo>
                    <a:cubicBezTo>
                      <a:pt x="269" y="119"/>
                      <a:pt x="269" y="119"/>
                      <a:pt x="269" y="119"/>
                    </a:cubicBezTo>
                    <a:cubicBezTo>
                      <a:pt x="269" y="119"/>
                      <a:pt x="269" y="119"/>
                      <a:pt x="269" y="119"/>
                    </a:cubicBezTo>
                    <a:cubicBezTo>
                      <a:pt x="270" y="119"/>
                      <a:pt x="270" y="119"/>
                      <a:pt x="270" y="119"/>
                    </a:cubicBezTo>
                    <a:cubicBezTo>
                      <a:pt x="269" y="119"/>
                      <a:pt x="269" y="119"/>
                      <a:pt x="269" y="119"/>
                    </a:cubicBezTo>
                    <a:cubicBezTo>
                      <a:pt x="269" y="119"/>
                      <a:pt x="269" y="119"/>
                      <a:pt x="269" y="119"/>
                    </a:cubicBezTo>
                    <a:cubicBezTo>
                      <a:pt x="261" y="119"/>
                      <a:pt x="261" y="119"/>
                      <a:pt x="261" y="119"/>
                    </a:cubicBezTo>
                    <a:cubicBezTo>
                      <a:pt x="259" y="119"/>
                      <a:pt x="257" y="120"/>
                      <a:pt x="255" y="121"/>
                    </a:cubicBezTo>
                    <a:cubicBezTo>
                      <a:pt x="254" y="122"/>
                      <a:pt x="252" y="124"/>
                      <a:pt x="251" y="126"/>
                    </a:cubicBezTo>
                    <a:cubicBezTo>
                      <a:pt x="236" y="155"/>
                      <a:pt x="236" y="155"/>
                      <a:pt x="236" y="155"/>
                    </a:cubicBezTo>
                    <a:cubicBezTo>
                      <a:pt x="234" y="159"/>
                      <a:pt x="233" y="164"/>
                      <a:pt x="233" y="168"/>
                    </a:cubicBezTo>
                    <a:cubicBezTo>
                      <a:pt x="233" y="176"/>
                      <a:pt x="233" y="176"/>
                      <a:pt x="233" y="176"/>
                    </a:cubicBezTo>
                    <a:cubicBezTo>
                      <a:pt x="233" y="179"/>
                      <a:pt x="232" y="185"/>
                      <a:pt x="230" y="187"/>
                    </a:cubicBezTo>
                    <a:cubicBezTo>
                      <a:pt x="228" y="191"/>
                      <a:pt x="228" y="191"/>
                      <a:pt x="228" y="191"/>
                    </a:cubicBezTo>
                    <a:cubicBezTo>
                      <a:pt x="226" y="194"/>
                      <a:pt x="225" y="200"/>
                      <a:pt x="225" y="204"/>
                    </a:cubicBezTo>
                    <a:cubicBezTo>
                      <a:pt x="225" y="206"/>
                      <a:pt x="225" y="206"/>
                      <a:pt x="225" y="206"/>
                    </a:cubicBezTo>
                    <a:cubicBezTo>
                      <a:pt x="225" y="208"/>
                      <a:pt x="225" y="210"/>
                      <a:pt x="225" y="212"/>
                    </a:cubicBezTo>
                    <a:cubicBezTo>
                      <a:pt x="226" y="214"/>
                      <a:pt x="226" y="215"/>
                      <a:pt x="227" y="217"/>
                    </a:cubicBezTo>
                    <a:cubicBezTo>
                      <a:pt x="228" y="217"/>
                      <a:pt x="228" y="218"/>
                      <a:pt x="229" y="220"/>
                    </a:cubicBezTo>
                    <a:cubicBezTo>
                      <a:pt x="229" y="222"/>
                      <a:pt x="229" y="224"/>
                      <a:pt x="229" y="225"/>
                    </a:cubicBezTo>
                    <a:cubicBezTo>
                      <a:pt x="229" y="228"/>
                      <a:pt x="229" y="228"/>
                      <a:pt x="229" y="228"/>
                    </a:cubicBezTo>
                    <a:cubicBezTo>
                      <a:pt x="229" y="229"/>
                      <a:pt x="229" y="230"/>
                      <a:pt x="229" y="230"/>
                    </a:cubicBezTo>
                    <a:cubicBezTo>
                      <a:pt x="229" y="230"/>
                      <a:pt x="229" y="230"/>
                      <a:pt x="229" y="230"/>
                    </a:cubicBezTo>
                    <a:cubicBezTo>
                      <a:pt x="230" y="230"/>
                      <a:pt x="230" y="230"/>
                      <a:pt x="230" y="230"/>
                    </a:cubicBezTo>
                    <a:cubicBezTo>
                      <a:pt x="229" y="230"/>
                      <a:pt x="229" y="230"/>
                      <a:pt x="229" y="230"/>
                    </a:cubicBezTo>
                    <a:cubicBezTo>
                      <a:pt x="229" y="230"/>
                      <a:pt x="229" y="230"/>
                      <a:pt x="229" y="230"/>
                    </a:cubicBezTo>
                    <a:cubicBezTo>
                      <a:pt x="230" y="230"/>
                      <a:pt x="230" y="230"/>
                      <a:pt x="230" y="230"/>
                    </a:cubicBezTo>
                    <a:cubicBezTo>
                      <a:pt x="229" y="230"/>
                      <a:pt x="229" y="230"/>
                      <a:pt x="229" y="230"/>
                    </a:cubicBezTo>
                    <a:cubicBezTo>
                      <a:pt x="230" y="231"/>
                      <a:pt x="230" y="231"/>
                      <a:pt x="230" y="231"/>
                    </a:cubicBezTo>
                    <a:cubicBezTo>
                      <a:pt x="230" y="230"/>
                      <a:pt x="230" y="230"/>
                      <a:pt x="230" y="230"/>
                    </a:cubicBezTo>
                    <a:cubicBezTo>
                      <a:pt x="229" y="230"/>
                      <a:pt x="229" y="230"/>
                      <a:pt x="229" y="230"/>
                    </a:cubicBezTo>
                    <a:cubicBezTo>
                      <a:pt x="230" y="231"/>
                      <a:pt x="230" y="231"/>
                      <a:pt x="230" y="231"/>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29"/>
                      <a:pt x="230" y="229"/>
                      <a:pt x="230" y="229"/>
                    </a:cubicBezTo>
                    <a:cubicBezTo>
                      <a:pt x="227" y="225"/>
                      <a:pt x="227" y="225"/>
                      <a:pt x="227" y="225"/>
                    </a:cubicBezTo>
                    <a:cubicBezTo>
                      <a:pt x="226" y="224"/>
                      <a:pt x="225" y="223"/>
                      <a:pt x="225" y="221"/>
                    </a:cubicBezTo>
                    <a:cubicBezTo>
                      <a:pt x="224" y="219"/>
                      <a:pt x="224" y="217"/>
                      <a:pt x="224" y="216"/>
                    </a:cubicBezTo>
                    <a:cubicBezTo>
                      <a:pt x="224" y="214"/>
                      <a:pt x="223" y="212"/>
                      <a:pt x="222" y="211"/>
                    </a:cubicBezTo>
                    <a:cubicBezTo>
                      <a:pt x="220" y="209"/>
                      <a:pt x="218" y="208"/>
                      <a:pt x="216" y="208"/>
                    </a:cubicBezTo>
                    <a:cubicBezTo>
                      <a:pt x="181" y="208"/>
                      <a:pt x="181" y="208"/>
                      <a:pt x="181" y="208"/>
                    </a:cubicBezTo>
                    <a:cubicBezTo>
                      <a:pt x="179" y="208"/>
                      <a:pt x="177" y="209"/>
                      <a:pt x="176" y="210"/>
                    </a:cubicBezTo>
                    <a:cubicBezTo>
                      <a:pt x="174" y="212"/>
                      <a:pt x="173" y="213"/>
                      <a:pt x="172" y="216"/>
                    </a:cubicBezTo>
                    <a:cubicBezTo>
                      <a:pt x="166" y="234"/>
                      <a:pt x="166" y="234"/>
                      <a:pt x="166" y="234"/>
                    </a:cubicBezTo>
                    <a:cubicBezTo>
                      <a:pt x="165" y="237"/>
                      <a:pt x="164" y="240"/>
                      <a:pt x="164" y="242"/>
                    </a:cubicBezTo>
                    <a:cubicBezTo>
                      <a:pt x="164" y="244"/>
                      <a:pt x="165" y="246"/>
                      <a:pt x="165" y="248"/>
                    </a:cubicBezTo>
                    <a:cubicBezTo>
                      <a:pt x="168" y="261"/>
                      <a:pt x="168" y="261"/>
                      <a:pt x="168" y="261"/>
                    </a:cubicBezTo>
                    <a:cubicBezTo>
                      <a:pt x="169" y="263"/>
                      <a:pt x="170" y="265"/>
                      <a:pt x="171" y="267"/>
                    </a:cubicBezTo>
                    <a:cubicBezTo>
                      <a:pt x="173" y="268"/>
                      <a:pt x="175" y="269"/>
                      <a:pt x="177" y="269"/>
                    </a:cubicBezTo>
                    <a:cubicBezTo>
                      <a:pt x="187" y="269"/>
                      <a:pt x="187" y="269"/>
                      <a:pt x="187" y="269"/>
                    </a:cubicBezTo>
                    <a:cubicBezTo>
                      <a:pt x="189" y="269"/>
                      <a:pt x="191" y="268"/>
                      <a:pt x="192" y="267"/>
                    </a:cubicBezTo>
                    <a:cubicBezTo>
                      <a:pt x="194" y="265"/>
                      <a:pt x="195" y="264"/>
                      <a:pt x="196" y="262"/>
                    </a:cubicBezTo>
                    <a:cubicBezTo>
                      <a:pt x="196" y="261"/>
                      <a:pt x="196" y="261"/>
                      <a:pt x="196" y="261"/>
                    </a:cubicBezTo>
                    <a:cubicBezTo>
                      <a:pt x="197" y="260"/>
                      <a:pt x="197" y="258"/>
                      <a:pt x="198" y="257"/>
                    </a:cubicBezTo>
                    <a:cubicBezTo>
                      <a:pt x="199" y="257"/>
                      <a:pt x="201" y="256"/>
                      <a:pt x="201" y="256"/>
                    </a:cubicBezTo>
                    <a:cubicBezTo>
                      <a:pt x="203" y="256"/>
                      <a:pt x="203" y="256"/>
                      <a:pt x="203" y="256"/>
                    </a:cubicBezTo>
                    <a:cubicBezTo>
                      <a:pt x="203" y="256"/>
                      <a:pt x="204" y="256"/>
                      <a:pt x="204" y="257"/>
                    </a:cubicBezTo>
                    <a:cubicBezTo>
                      <a:pt x="204" y="257"/>
                      <a:pt x="205" y="258"/>
                      <a:pt x="205" y="259"/>
                    </a:cubicBezTo>
                    <a:cubicBezTo>
                      <a:pt x="205" y="260"/>
                      <a:pt x="205" y="260"/>
                      <a:pt x="205" y="260"/>
                    </a:cubicBezTo>
                    <a:cubicBezTo>
                      <a:pt x="202" y="275"/>
                      <a:pt x="202" y="275"/>
                      <a:pt x="202" y="275"/>
                    </a:cubicBezTo>
                    <a:cubicBezTo>
                      <a:pt x="202" y="276"/>
                      <a:pt x="201" y="277"/>
                      <a:pt x="201" y="277"/>
                    </a:cubicBezTo>
                    <a:cubicBezTo>
                      <a:pt x="201" y="279"/>
                      <a:pt x="202" y="281"/>
                      <a:pt x="203" y="282"/>
                    </a:cubicBezTo>
                    <a:cubicBezTo>
                      <a:pt x="204" y="284"/>
                      <a:pt x="206" y="285"/>
                      <a:pt x="207" y="285"/>
                    </a:cubicBezTo>
                    <a:cubicBezTo>
                      <a:pt x="209" y="285"/>
                      <a:pt x="211" y="284"/>
                      <a:pt x="212" y="284"/>
                    </a:cubicBezTo>
                    <a:cubicBezTo>
                      <a:pt x="214" y="283"/>
                      <a:pt x="215" y="283"/>
                      <a:pt x="216" y="281"/>
                    </a:cubicBezTo>
                    <a:cubicBezTo>
                      <a:pt x="215" y="281"/>
                      <a:pt x="215" y="281"/>
                      <a:pt x="215" y="281"/>
                    </a:cubicBezTo>
                    <a:cubicBezTo>
                      <a:pt x="215" y="282"/>
                      <a:pt x="215" y="282"/>
                      <a:pt x="215" y="282"/>
                    </a:cubicBezTo>
                    <a:cubicBezTo>
                      <a:pt x="216" y="281"/>
                      <a:pt x="216" y="281"/>
                      <a:pt x="216" y="281"/>
                    </a:cubicBezTo>
                    <a:cubicBezTo>
                      <a:pt x="215" y="281"/>
                      <a:pt x="215" y="281"/>
                      <a:pt x="215" y="281"/>
                    </a:cubicBezTo>
                    <a:cubicBezTo>
                      <a:pt x="215" y="282"/>
                      <a:pt x="215" y="282"/>
                      <a:pt x="215" y="282"/>
                    </a:cubicBezTo>
                    <a:cubicBezTo>
                      <a:pt x="215" y="281"/>
                      <a:pt x="215" y="281"/>
                      <a:pt x="215" y="281"/>
                    </a:cubicBezTo>
                    <a:cubicBezTo>
                      <a:pt x="215" y="282"/>
                      <a:pt x="215" y="282"/>
                      <a:pt x="215" y="282"/>
                    </a:cubicBezTo>
                    <a:cubicBezTo>
                      <a:pt x="215" y="282"/>
                      <a:pt x="215" y="282"/>
                      <a:pt x="215" y="282"/>
                    </a:cubicBezTo>
                    <a:cubicBezTo>
                      <a:pt x="215" y="281"/>
                      <a:pt x="215" y="281"/>
                      <a:pt x="215" y="281"/>
                    </a:cubicBezTo>
                    <a:cubicBezTo>
                      <a:pt x="215" y="282"/>
                      <a:pt x="215" y="282"/>
                      <a:pt x="215" y="282"/>
                    </a:cubicBezTo>
                    <a:cubicBezTo>
                      <a:pt x="216" y="282"/>
                      <a:pt x="216" y="282"/>
                      <a:pt x="216" y="282"/>
                    </a:cubicBezTo>
                    <a:cubicBezTo>
                      <a:pt x="217" y="283"/>
                      <a:pt x="217" y="283"/>
                      <a:pt x="218" y="284"/>
                    </a:cubicBezTo>
                    <a:cubicBezTo>
                      <a:pt x="222" y="290"/>
                      <a:pt x="222" y="290"/>
                      <a:pt x="222" y="290"/>
                    </a:cubicBezTo>
                    <a:cubicBezTo>
                      <a:pt x="223" y="292"/>
                      <a:pt x="223" y="293"/>
                      <a:pt x="223" y="295"/>
                    </a:cubicBezTo>
                    <a:cubicBezTo>
                      <a:pt x="223" y="296"/>
                      <a:pt x="223" y="296"/>
                      <a:pt x="223" y="296"/>
                    </a:cubicBezTo>
                    <a:cubicBezTo>
                      <a:pt x="223" y="296"/>
                      <a:pt x="223" y="296"/>
                      <a:pt x="223" y="296"/>
                    </a:cubicBezTo>
                    <a:cubicBezTo>
                      <a:pt x="223" y="296"/>
                      <a:pt x="223" y="296"/>
                      <a:pt x="223" y="296"/>
                    </a:cubicBezTo>
                    <a:cubicBezTo>
                      <a:pt x="222" y="297"/>
                      <a:pt x="222" y="299"/>
                      <a:pt x="222" y="301"/>
                    </a:cubicBezTo>
                    <a:cubicBezTo>
                      <a:pt x="222" y="303"/>
                      <a:pt x="222" y="305"/>
                      <a:pt x="223" y="307"/>
                    </a:cubicBezTo>
                    <a:cubicBezTo>
                      <a:pt x="225" y="313"/>
                      <a:pt x="225" y="313"/>
                      <a:pt x="225" y="313"/>
                    </a:cubicBezTo>
                    <a:cubicBezTo>
                      <a:pt x="225" y="315"/>
                      <a:pt x="227" y="316"/>
                      <a:pt x="228" y="318"/>
                    </a:cubicBezTo>
                    <a:cubicBezTo>
                      <a:pt x="230" y="319"/>
                      <a:pt x="232" y="320"/>
                      <a:pt x="234" y="320"/>
                    </a:cubicBezTo>
                    <a:cubicBezTo>
                      <a:pt x="240" y="320"/>
                      <a:pt x="240" y="320"/>
                      <a:pt x="240" y="320"/>
                    </a:cubicBezTo>
                    <a:cubicBezTo>
                      <a:pt x="241" y="320"/>
                      <a:pt x="242" y="320"/>
                      <a:pt x="244" y="321"/>
                    </a:cubicBezTo>
                    <a:cubicBezTo>
                      <a:pt x="245" y="322"/>
                      <a:pt x="247" y="323"/>
                      <a:pt x="248" y="323"/>
                    </a:cubicBezTo>
                    <a:cubicBezTo>
                      <a:pt x="249" y="325"/>
                      <a:pt x="249" y="325"/>
                      <a:pt x="249" y="325"/>
                    </a:cubicBezTo>
                    <a:cubicBezTo>
                      <a:pt x="251" y="326"/>
                      <a:pt x="252" y="327"/>
                      <a:pt x="254" y="327"/>
                    </a:cubicBezTo>
                    <a:cubicBezTo>
                      <a:pt x="256" y="327"/>
                      <a:pt x="259" y="326"/>
                      <a:pt x="260" y="324"/>
                    </a:cubicBezTo>
                    <a:cubicBezTo>
                      <a:pt x="273" y="307"/>
                      <a:pt x="273" y="307"/>
                      <a:pt x="273" y="307"/>
                    </a:cubicBezTo>
                    <a:cubicBezTo>
                      <a:pt x="274" y="306"/>
                      <a:pt x="276" y="305"/>
                      <a:pt x="277" y="305"/>
                    </a:cubicBezTo>
                    <a:cubicBezTo>
                      <a:pt x="278" y="305"/>
                      <a:pt x="278" y="305"/>
                      <a:pt x="279" y="305"/>
                    </a:cubicBezTo>
                    <a:cubicBezTo>
                      <a:pt x="319" y="323"/>
                      <a:pt x="319" y="323"/>
                      <a:pt x="319" y="323"/>
                    </a:cubicBezTo>
                    <a:cubicBezTo>
                      <a:pt x="321" y="324"/>
                      <a:pt x="325" y="326"/>
                      <a:pt x="327" y="328"/>
                    </a:cubicBezTo>
                    <a:cubicBezTo>
                      <a:pt x="359" y="359"/>
                      <a:pt x="359" y="359"/>
                      <a:pt x="359" y="359"/>
                    </a:cubicBezTo>
                    <a:cubicBezTo>
                      <a:pt x="359" y="360"/>
                      <a:pt x="360" y="361"/>
                      <a:pt x="360" y="362"/>
                    </a:cubicBezTo>
                    <a:cubicBezTo>
                      <a:pt x="361" y="364"/>
                      <a:pt x="361" y="365"/>
                      <a:pt x="361" y="367"/>
                    </a:cubicBezTo>
                    <a:cubicBezTo>
                      <a:pt x="361" y="368"/>
                      <a:pt x="361" y="368"/>
                      <a:pt x="361" y="368"/>
                    </a:cubicBezTo>
                    <a:cubicBezTo>
                      <a:pt x="360" y="374"/>
                      <a:pt x="360" y="374"/>
                      <a:pt x="360" y="374"/>
                    </a:cubicBezTo>
                    <a:cubicBezTo>
                      <a:pt x="360" y="374"/>
                      <a:pt x="360" y="375"/>
                      <a:pt x="360" y="376"/>
                    </a:cubicBezTo>
                    <a:cubicBezTo>
                      <a:pt x="360" y="378"/>
                      <a:pt x="360" y="379"/>
                      <a:pt x="361" y="381"/>
                    </a:cubicBezTo>
                    <a:cubicBezTo>
                      <a:pt x="362" y="383"/>
                      <a:pt x="363" y="384"/>
                      <a:pt x="364" y="385"/>
                    </a:cubicBezTo>
                    <a:cubicBezTo>
                      <a:pt x="365" y="386"/>
                      <a:pt x="367" y="386"/>
                      <a:pt x="368" y="386"/>
                    </a:cubicBezTo>
                    <a:cubicBezTo>
                      <a:pt x="370" y="386"/>
                      <a:pt x="373" y="385"/>
                      <a:pt x="375" y="383"/>
                    </a:cubicBezTo>
                    <a:cubicBezTo>
                      <a:pt x="376" y="382"/>
                      <a:pt x="377" y="381"/>
                      <a:pt x="378" y="381"/>
                    </a:cubicBezTo>
                    <a:cubicBezTo>
                      <a:pt x="379" y="381"/>
                      <a:pt x="380" y="381"/>
                      <a:pt x="380" y="382"/>
                    </a:cubicBezTo>
                    <a:cubicBezTo>
                      <a:pt x="422" y="407"/>
                      <a:pt x="422" y="407"/>
                      <a:pt x="422" y="407"/>
                    </a:cubicBezTo>
                    <a:cubicBezTo>
                      <a:pt x="423" y="407"/>
                      <a:pt x="424" y="408"/>
                      <a:pt x="424" y="409"/>
                    </a:cubicBezTo>
                    <a:cubicBezTo>
                      <a:pt x="425" y="410"/>
                      <a:pt x="425" y="412"/>
                      <a:pt x="425" y="413"/>
                    </a:cubicBezTo>
                    <a:cubicBezTo>
                      <a:pt x="425" y="414"/>
                      <a:pt x="425" y="414"/>
                      <a:pt x="425" y="414"/>
                    </a:cubicBezTo>
                    <a:cubicBezTo>
                      <a:pt x="423" y="426"/>
                      <a:pt x="423" y="426"/>
                      <a:pt x="423" y="426"/>
                    </a:cubicBezTo>
                    <a:cubicBezTo>
                      <a:pt x="423" y="429"/>
                      <a:pt x="421" y="434"/>
                      <a:pt x="419" y="436"/>
                    </a:cubicBezTo>
                    <a:cubicBezTo>
                      <a:pt x="315" y="584"/>
                      <a:pt x="315" y="584"/>
                      <a:pt x="315" y="584"/>
                    </a:cubicBezTo>
                    <a:cubicBezTo>
                      <a:pt x="313" y="587"/>
                      <a:pt x="311" y="592"/>
                      <a:pt x="310" y="596"/>
                    </a:cubicBezTo>
                    <a:cubicBezTo>
                      <a:pt x="303" y="621"/>
                      <a:pt x="303" y="621"/>
                      <a:pt x="303" y="621"/>
                    </a:cubicBezTo>
                    <a:cubicBezTo>
                      <a:pt x="302" y="625"/>
                      <a:pt x="301" y="631"/>
                      <a:pt x="301" y="635"/>
                    </a:cubicBezTo>
                    <a:cubicBezTo>
                      <a:pt x="301" y="662"/>
                      <a:pt x="301" y="662"/>
                      <a:pt x="301" y="662"/>
                    </a:cubicBezTo>
                    <a:cubicBezTo>
                      <a:pt x="301" y="663"/>
                      <a:pt x="301" y="663"/>
                      <a:pt x="301" y="663"/>
                    </a:cubicBezTo>
                    <a:cubicBezTo>
                      <a:pt x="301" y="663"/>
                      <a:pt x="301" y="663"/>
                      <a:pt x="301" y="663"/>
                    </a:cubicBezTo>
                    <a:cubicBezTo>
                      <a:pt x="302" y="664"/>
                      <a:pt x="302" y="664"/>
                      <a:pt x="302" y="664"/>
                    </a:cubicBezTo>
                    <a:cubicBezTo>
                      <a:pt x="302" y="663"/>
                      <a:pt x="302" y="663"/>
                      <a:pt x="302" y="663"/>
                    </a:cubicBezTo>
                    <a:cubicBezTo>
                      <a:pt x="301" y="663"/>
                      <a:pt x="301" y="663"/>
                      <a:pt x="301" y="663"/>
                    </a:cubicBezTo>
                    <a:cubicBezTo>
                      <a:pt x="302" y="664"/>
                      <a:pt x="302" y="664"/>
                      <a:pt x="302" y="664"/>
                    </a:cubicBezTo>
                    <a:cubicBezTo>
                      <a:pt x="302" y="663"/>
                      <a:pt x="302" y="663"/>
                      <a:pt x="302" y="663"/>
                    </a:cubicBezTo>
                    <a:cubicBezTo>
                      <a:pt x="303" y="664"/>
                      <a:pt x="303" y="664"/>
                      <a:pt x="303" y="664"/>
                    </a:cubicBezTo>
                    <a:cubicBezTo>
                      <a:pt x="303" y="663"/>
                      <a:pt x="303" y="663"/>
                      <a:pt x="303" y="663"/>
                    </a:cubicBezTo>
                    <a:cubicBezTo>
                      <a:pt x="302" y="663"/>
                      <a:pt x="302" y="663"/>
                      <a:pt x="302" y="663"/>
                    </a:cubicBezTo>
                    <a:cubicBezTo>
                      <a:pt x="303" y="664"/>
                      <a:pt x="303" y="664"/>
                      <a:pt x="303" y="664"/>
                    </a:cubicBezTo>
                    <a:cubicBezTo>
                      <a:pt x="303" y="663"/>
                      <a:pt x="303" y="663"/>
                      <a:pt x="303" y="663"/>
                    </a:cubicBezTo>
                    <a:cubicBezTo>
                      <a:pt x="303" y="664"/>
                      <a:pt x="303" y="664"/>
                      <a:pt x="303" y="664"/>
                    </a:cubicBezTo>
                    <a:cubicBezTo>
                      <a:pt x="303" y="663"/>
                      <a:pt x="303" y="663"/>
                      <a:pt x="303" y="663"/>
                    </a:cubicBezTo>
                    <a:cubicBezTo>
                      <a:pt x="303" y="663"/>
                      <a:pt x="303" y="663"/>
                      <a:pt x="303" y="663"/>
                    </a:cubicBezTo>
                    <a:cubicBezTo>
                      <a:pt x="303" y="664"/>
                      <a:pt x="303" y="664"/>
                      <a:pt x="303" y="664"/>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2"/>
                    </a:cubicBezTo>
                    <a:cubicBezTo>
                      <a:pt x="286" y="629"/>
                      <a:pt x="286" y="629"/>
                      <a:pt x="286" y="629"/>
                    </a:cubicBezTo>
                    <a:cubicBezTo>
                      <a:pt x="284" y="627"/>
                      <a:pt x="283" y="621"/>
                      <a:pt x="283" y="618"/>
                    </a:cubicBezTo>
                    <a:cubicBezTo>
                      <a:pt x="283" y="479"/>
                      <a:pt x="283" y="479"/>
                      <a:pt x="283" y="479"/>
                    </a:cubicBezTo>
                    <a:cubicBezTo>
                      <a:pt x="283" y="474"/>
                      <a:pt x="282" y="469"/>
                      <a:pt x="280" y="465"/>
                    </a:cubicBezTo>
                    <a:cubicBezTo>
                      <a:pt x="244" y="405"/>
                      <a:pt x="244" y="405"/>
                      <a:pt x="244" y="405"/>
                    </a:cubicBezTo>
                    <a:cubicBezTo>
                      <a:pt x="243" y="403"/>
                      <a:pt x="242" y="400"/>
                      <a:pt x="242" y="397"/>
                    </a:cubicBezTo>
                    <a:cubicBezTo>
                      <a:pt x="242" y="396"/>
                      <a:pt x="242" y="395"/>
                      <a:pt x="242" y="395"/>
                    </a:cubicBezTo>
                    <a:cubicBezTo>
                      <a:pt x="250" y="346"/>
                      <a:pt x="250" y="346"/>
                      <a:pt x="250" y="346"/>
                    </a:cubicBezTo>
                    <a:cubicBezTo>
                      <a:pt x="251" y="345"/>
                      <a:pt x="251" y="344"/>
                      <a:pt x="251" y="343"/>
                    </a:cubicBezTo>
                    <a:cubicBezTo>
                      <a:pt x="251" y="340"/>
                      <a:pt x="250" y="336"/>
                      <a:pt x="248" y="333"/>
                    </a:cubicBezTo>
                    <a:cubicBezTo>
                      <a:pt x="248" y="333"/>
                      <a:pt x="248" y="333"/>
                      <a:pt x="248" y="333"/>
                    </a:cubicBezTo>
                    <a:cubicBezTo>
                      <a:pt x="247" y="332"/>
                      <a:pt x="247" y="332"/>
                      <a:pt x="247" y="332"/>
                    </a:cubicBezTo>
                    <a:cubicBezTo>
                      <a:pt x="247" y="332"/>
                      <a:pt x="247" y="332"/>
                      <a:pt x="247" y="332"/>
                    </a:cubicBezTo>
                    <a:cubicBezTo>
                      <a:pt x="246" y="330"/>
                      <a:pt x="245" y="328"/>
                      <a:pt x="243" y="327"/>
                    </a:cubicBezTo>
                    <a:cubicBezTo>
                      <a:pt x="241" y="326"/>
                      <a:pt x="239" y="325"/>
                      <a:pt x="237" y="325"/>
                    </a:cubicBezTo>
                    <a:cubicBezTo>
                      <a:pt x="228" y="325"/>
                      <a:pt x="228" y="325"/>
                      <a:pt x="228" y="325"/>
                    </a:cubicBezTo>
                    <a:cubicBezTo>
                      <a:pt x="227" y="325"/>
                      <a:pt x="225" y="325"/>
                      <a:pt x="224" y="324"/>
                    </a:cubicBezTo>
                    <a:cubicBezTo>
                      <a:pt x="223" y="323"/>
                      <a:pt x="222" y="322"/>
                      <a:pt x="221" y="321"/>
                    </a:cubicBezTo>
                    <a:cubicBezTo>
                      <a:pt x="211" y="302"/>
                      <a:pt x="211" y="302"/>
                      <a:pt x="211" y="302"/>
                    </a:cubicBezTo>
                    <a:cubicBezTo>
                      <a:pt x="209" y="299"/>
                      <a:pt x="206" y="295"/>
                      <a:pt x="203" y="293"/>
                    </a:cubicBezTo>
                    <a:cubicBezTo>
                      <a:pt x="181" y="280"/>
                      <a:pt x="181" y="280"/>
                      <a:pt x="181" y="280"/>
                    </a:cubicBezTo>
                    <a:cubicBezTo>
                      <a:pt x="178" y="278"/>
                      <a:pt x="174" y="277"/>
                      <a:pt x="170" y="277"/>
                    </a:cubicBezTo>
                    <a:cubicBezTo>
                      <a:pt x="162" y="277"/>
                      <a:pt x="162" y="277"/>
                      <a:pt x="162" y="277"/>
                    </a:cubicBezTo>
                    <a:cubicBezTo>
                      <a:pt x="161" y="277"/>
                      <a:pt x="159" y="276"/>
                      <a:pt x="157" y="276"/>
                    </a:cubicBezTo>
                    <a:cubicBezTo>
                      <a:pt x="156" y="275"/>
                      <a:pt x="154" y="274"/>
                      <a:pt x="153" y="274"/>
                    </a:cubicBezTo>
                    <a:cubicBezTo>
                      <a:pt x="140" y="263"/>
                      <a:pt x="140" y="263"/>
                      <a:pt x="140" y="263"/>
                    </a:cubicBezTo>
                    <a:cubicBezTo>
                      <a:pt x="139" y="262"/>
                      <a:pt x="138" y="261"/>
                      <a:pt x="137" y="259"/>
                    </a:cubicBezTo>
                    <a:cubicBezTo>
                      <a:pt x="136" y="258"/>
                      <a:pt x="136" y="256"/>
                      <a:pt x="136" y="254"/>
                    </a:cubicBezTo>
                    <a:cubicBezTo>
                      <a:pt x="136" y="249"/>
                      <a:pt x="136" y="249"/>
                      <a:pt x="136" y="249"/>
                    </a:cubicBezTo>
                    <a:cubicBezTo>
                      <a:pt x="136" y="245"/>
                      <a:pt x="135" y="239"/>
                      <a:pt x="133" y="236"/>
                    </a:cubicBezTo>
                    <a:cubicBezTo>
                      <a:pt x="113" y="201"/>
                      <a:pt x="113" y="201"/>
                      <a:pt x="113" y="201"/>
                    </a:cubicBezTo>
                    <a:cubicBezTo>
                      <a:pt x="112" y="201"/>
                      <a:pt x="112" y="200"/>
                      <a:pt x="112" y="200"/>
                    </a:cubicBezTo>
                    <a:cubicBezTo>
                      <a:pt x="111" y="199"/>
                      <a:pt x="111" y="199"/>
                      <a:pt x="111" y="199"/>
                    </a:cubicBezTo>
                    <a:cubicBezTo>
                      <a:pt x="110" y="199"/>
                      <a:pt x="110" y="198"/>
                      <a:pt x="109" y="198"/>
                    </a:cubicBezTo>
                    <a:cubicBezTo>
                      <a:pt x="108" y="199"/>
                      <a:pt x="108" y="199"/>
                      <a:pt x="108" y="199"/>
                    </a:cubicBezTo>
                    <a:cubicBezTo>
                      <a:pt x="107" y="199"/>
                      <a:pt x="107" y="200"/>
                      <a:pt x="107" y="200"/>
                    </a:cubicBezTo>
                    <a:cubicBezTo>
                      <a:pt x="107" y="201"/>
                      <a:pt x="107" y="201"/>
                      <a:pt x="107" y="201"/>
                    </a:cubicBezTo>
                    <a:cubicBezTo>
                      <a:pt x="107" y="202"/>
                      <a:pt x="107" y="203"/>
                      <a:pt x="107" y="204"/>
                    </a:cubicBezTo>
                    <a:cubicBezTo>
                      <a:pt x="116" y="239"/>
                      <a:pt x="116" y="239"/>
                      <a:pt x="116" y="239"/>
                    </a:cubicBezTo>
                    <a:cubicBezTo>
                      <a:pt x="116" y="240"/>
                      <a:pt x="116" y="240"/>
                      <a:pt x="116" y="240"/>
                    </a:cubicBezTo>
                    <a:cubicBezTo>
                      <a:pt x="116" y="240"/>
                      <a:pt x="116" y="240"/>
                      <a:pt x="116" y="240"/>
                    </a:cubicBezTo>
                    <a:cubicBezTo>
                      <a:pt x="116" y="241"/>
                      <a:pt x="116" y="241"/>
                      <a:pt x="116" y="241"/>
                    </a:cubicBezTo>
                    <a:cubicBezTo>
                      <a:pt x="116" y="241"/>
                      <a:pt x="116" y="241"/>
                      <a:pt x="116" y="241"/>
                    </a:cubicBezTo>
                    <a:cubicBezTo>
                      <a:pt x="118" y="241"/>
                      <a:pt x="118" y="241"/>
                      <a:pt x="118" y="241"/>
                    </a:cubicBezTo>
                    <a:cubicBezTo>
                      <a:pt x="116" y="240"/>
                      <a:pt x="116" y="240"/>
                      <a:pt x="116" y="240"/>
                    </a:cubicBezTo>
                    <a:cubicBezTo>
                      <a:pt x="116" y="241"/>
                      <a:pt x="116" y="241"/>
                      <a:pt x="116" y="241"/>
                    </a:cubicBezTo>
                    <a:cubicBezTo>
                      <a:pt x="118" y="241"/>
                      <a:pt x="118" y="241"/>
                      <a:pt x="118" y="241"/>
                    </a:cubicBezTo>
                    <a:cubicBezTo>
                      <a:pt x="116" y="240"/>
                      <a:pt x="116" y="240"/>
                      <a:pt x="116" y="240"/>
                    </a:cubicBezTo>
                    <a:cubicBezTo>
                      <a:pt x="118" y="241"/>
                      <a:pt x="118" y="241"/>
                      <a:pt x="118" y="241"/>
                    </a:cubicBezTo>
                    <a:cubicBezTo>
                      <a:pt x="117" y="239"/>
                      <a:pt x="117" y="239"/>
                      <a:pt x="117" y="239"/>
                    </a:cubicBezTo>
                    <a:cubicBezTo>
                      <a:pt x="116" y="240"/>
                      <a:pt x="116" y="240"/>
                      <a:pt x="116" y="240"/>
                    </a:cubicBezTo>
                    <a:cubicBezTo>
                      <a:pt x="118" y="241"/>
                      <a:pt x="118" y="241"/>
                      <a:pt x="118" y="241"/>
                    </a:cubicBezTo>
                    <a:cubicBezTo>
                      <a:pt x="117" y="239"/>
                      <a:pt x="117" y="239"/>
                      <a:pt x="117" y="239"/>
                    </a:cubicBezTo>
                    <a:cubicBezTo>
                      <a:pt x="118" y="241"/>
                      <a:pt x="118" y="241"/>
                      <a:pt x="118" y="241"/>
                    </a:cubicBezTo>
                    <a:cubicBezTo>
                      <a:pt x="118" y="239"/>
                      <a:pt x="118" y="239"/>
                      <a:pt x="118" y="239"/>
                    </a:cubicBezTo>
                    <a:cubicBezTo>
                      <a:pt x="117" y="239"/>
                      <a:pt x="117" y="239"/>
                      <a:pt x="117" y="239"/>
                    </a:cubicBezTo>
                    <a:cubicBezTo>
                      <a:pt x="118" y="241"/>
                      <a:pt x="118" y="241"/>
                      <a:pt x="118" y="241"/>
                    </a:cubicBezTo>
                    <a:cubicBezTo>
                      <a:pt x="118" y="239"/>
                      <a:pt x="118" y="239"/>
                      <a:pt x="118" y="239"/>
                    </a:cubicBezTo>
                    <a:cubicBezTo>
                      <a:pt x="118" y="241"/>
                      <a:pt x="118" y="241"/>
                      <a:pt x="118" y="241"/>
                    </a:cubicBezTo>
                    <a:cubicBezTo>
                      <a:pt x="120" y="239"/>
                      <a:pt x="120" y="239"/>
                      <a:pt x="120" y="239"/>
                    </a:cubicBezTo>
                    <a:cubicBezTo>
                      <a:pt x="119" y="239"/>
                      <a:pt x="119" y="239"/>
                      <a:pt x="118" y="239"/>
                    </a:cubicBezTo>
                    <a:cubicBezTo>
                      <a:pt x="118" y="241"/>
                      <a:pt x="118" y="241"/>
                      <a:pt x="118" y="241"/>
                    </a:cubicBezTo>
                    <a:cubicBezTo>
                      <a:pt x="120" y="239"/>
                      <a:pt x="120" y="239"/>
                      <a:pt x="120" y="239"/>
                    </a:cubicBezTo>
                    <a:cubicBezTo>
                      <a:pt x="119" y="240"/>
                      <a:pt x="119" y="240"/>
                      <a:pt x="119" y="240"/>
                    </a:cubicBezTo>
                    <a:cubicBezTo>
                      <a:pt x="120" y="239"/>
                      <a:pt x="120" y="239"/>
                      <a:pt x="120" y="239"/>
                    </a:cubicBezTo>
                    <a:cubicBezTo>
                      <a:pt x="120" y="239"/>
                      <a:pt x="120" y="239"/>
                      <a:pt x="120" y="239"/>
                    </a:cubicBezTo>
                    <a:cubicBezTo>
                      <a:pt x="119" y="240"/>
                      <a:pt x="119" y="240"/>
                      <a:pt x="119" y="240"/>
                    </a:cubicBezTo>
                    <a:cubicBezTo>
                      <a:pt x="120" y="239"/>
                      <a:pt x="120" y="239"/>
                      <a:pt x="120" y="239"/>
                    </a:cubicBezTo>
                    <a:cubicBezTo>
                      <a:pt x="120" y="239"/>
                      <a:pt x="119" y="239"/>
                      <a:pt x="119" y="238"/>
                    </a:cubicBezTo>
                    <a:cubicBezTo>
                      <a:pt x="84" y="155"/>
                      <a:pt x="84" y="155"/>
                      <a:pt x="84" y="155"/>
                    </a:cubicBezTo>
                    <a:cubicBezTo>
                      <a:pt x="83" y="153"/>
                      <a:pt x="83" y="150"/>
                      <a:pt x="83" y="147"/>
                    </a:cubicBezTo>
                    <a:cubicBezTo>
                      <a:pt x="83" y="146"/>
                      <a:pt x="83" y="145"/>
                      <a:pt x="83" y="144"/>
                    </a:cubicBezTo>
                    <a:cubicBezTo>
                      <a:pt x="91" y="108"/>
                      <a:pt x="91" y="108"/>
                      <a:pt x="91" y="108"/>
                    </a:cubicBezTo>
                    <a:cubicBezTo>
                      <a:pt x="92" y="107"/>
                      <a:pt x="92" y="105"/>
                      <a:pt x="92" y="104"/>
                    </a:cubicBezTo>
                    <a:cubicBezTo>
                      <a:pt x="92" y="100"/>
                      <a:pt x="91" y="97"/>
                      <a:pt x="90" y="95"/>
                    </a:cubicBezTo>
                    <a:cubicBezTo>
                      <a:pt x="72" y="53"/>
                      <a:pt x="72" y="53"/>
                      <a:pt x="72" y="53"/>
                    </a:cubicBezTo>
                    <a:cubicBezTo>
                      <a:pt x="72" y="51"/>
                      <a:pt x="71" y="50"/>
                      <a:pt x="70" y="49"/>
                    </a:cubicBezTo>
                    <a:cubicBezTo>
                      <a:pt x="69" y="48"/>
                      <a:pt x="67" y="48"/>
                      <a:pt x="66" y="48"/>
                    </a:cubicBezTo>
                    <a:cubicBezTo>
                      <a:pt x="65" y="48"/>
                      <a:pt x="64" y="48"/>
                      <a:pt x="63" y="48"/>
                    </a:cubicBezTo>
                    <a:cubicBezTo>
                      <a:pt x="63" y="48"/>
                      <a:pt x="63" y="48"/>
                      <a:pt x="63" y="48"/>
                    </a:cubicBezTo>
                    <a:cubicBezTo>
                      <a:pt x="63" y="48"/>
                      <a:pt x="63" y="48"/>
                      <a:pt x="63" y="48"/>
                    </a:cubicBezTo>
                    <a:cubicBezTo>
                      <a:pt x="63" y="49"/>
                      <a:pt x="62" y="49"/>
                      <a:pt x="61" y="49"/>
                    </a:cubicBezTo>
                    <a:cubicBezTo>
                      <a:pt x="60" y="49"/>
                      <a:pt x="58" y="48"/>
                      <a:pt x="57" y="47"/>
                    </a:cubicBezTo>
                    <a:cubicBezTo>
                      <a:pt x="50" y="42"/>
                      <a:pt x="50" y="42"/>
                      <a:pt x="50" y="42"/>
                    </a:cubicBezTo>
                    <a:cubicBezTo>
                      <a:pt x="48" y="40"/>
                      <a:pt x="46" y="39"/>
                      <a:pt x="44" y="39"/>
                    </a:cubicBezTo>
                    <a:cubicBezTo>
                      <a:pt x="42" y="39"/>
                      <a:pt x="40" y="40"/>
                      <a:pt x="39" y="41"/>
                    </a:cubicBezTo>
                    <a:cubicBezTo>
                      <a:pt x="4" y="63"/>
                      <a:pt x="4" y="63"/>
                      <a:pt x="4" y="63"/>
                    </a:cubicBezTo>
                    <a:cubicBezTo>
                      <a:pt x="3" y="64"/>
                      <a:pt x="3" y="64"/>
                      <a:pt x="3" y="64"/>
                    </a:cubicBezTo>
                    <a:cubicBezTo>
                      <a:pt x="3" y="64"/>
                      <a:pt x="3" y="64"/>
                      <a:pt x="3" y="64"/>
                    </a:cubicBezTo>
                    <a:cubicBezTo>
                      <a:pt x="3" y="64"/>
                      <a:pt x="3" y="64"/>
                      <a:pt x="3" y="64"/>
                    </a:cubicBezTo>
                    <a:cubicBezTo>
                      <a:pt x="3" y="64"/>
                      <a:pt x="3" y="64"/>
                      <a:pt x="3" y="64"/>
                    </a:cubicBezTo>
                    <a:cubicBezTo>
                      <a:pt x="3" y="64"/>
                      <a:pt x="3" y="64"/>
                      <a:pt x="3" y="64"/>
                    </a:cubicBezTo>
                    <a:cubicBezTo>
                      <a:pt x="3" y="64"/>
                      <a:pt x="3" y="64"/>
                      <a:pt x="3" y="64"/>
                    </a:cubicBezTo>
                    <a:cubicBezTo>
                      <a:pt x="3" y="64"/>
                      <a:pt x="3" y="64"/>
                      <a:pt x="3" y="64"/>
                    </a:cubicBezTo>
                    <a:cubicBezTo>
                      <a:pt x="3" y="65"/>
                      <a:pt x="3" y="65"/>
                      <a:pt x="3" y="65"/>
                    </a:cubicBezTo>
                    <a:cubicBezTo>
                      <a:pt x="4" y="64"/>
                      <a:pt x="4" y="64"/>
                      <a:pt x="4" y="64"/>
                    </a:cubicBezTo>
                    <a:cubicBezTo>
                      <a:pt x="3" y="64"/>
                      <a:pt x="3" y="64"/>
                      <a:pt x="3" y="64"/>
                    </a:cubicBezTo>
                    <a:cubicBezTo>
                      <a:pt x="3" y="65"/>
                      <a:pt x="3" y="65"/>
                      <a:pt x="3" y="65"/>
                    </a:cubicBezTo>
                    <a:cubicBezTo>
                      <a:pt x="4" y="64"/>
                      <a:pt x="4" y="64"/>
                      <a:pt x="4" y="64"/>
                    </a:cubicBezTo>
                    <a:cubicBezTo>
                      <a:pt x="3" y="65"/>
                      <a:pt x="3" y="65"/>
                      <a:pt x="3" y="65"/>
                    </a:cubicBezTo>
                    <a:cubicBezTo>
                      <a:pt x="5" y="65"/>
                      <a:pt x="5" y="65"/>
                      <a:pt x="5" y="65"/>
                    </a:cubicBezTo>
                    <a:cubicBezTo>
                      <a:pt x="5" y="65"/>
                      <a:pt x="5" y="65"/>
                      <a:pt x="4" y="64"/>
                    </a:cubicBezTo>
                    <a:cubicBezTo>
                      <a:pt x="3" y="65"/>
                      <a:pt x="3" y="65"/>
                      <a:pt x="3" y="65"/>
                    </a:cubicBezTo>
                    <a:cubicBezTo>
                      <a:pt x="5" y="65"/>
                      <a:pt x="5" y="65"/>
                      <a:pt x="5" y="65"/>
                    </a:cubicBezTo>
                    <a:cubicBezTo>
                      <a:pt x="4" y="65"/>
                      <a:pt x="4" y="65"/>
                      <a:pt x="4" y="65"/>
                    </a:cubicBezTo>
                    <a:cubicBezTo>
                      <a:pt x="5" y="65"/>
                      <a:pt x="5" y="65"/>
                      <a:pt x="5" y="65"/>
                    </a:cubicBezTo>
                    <a:cubicBezTo>
                      <a:pt x="5" y="65"/>
                      <a:pt x="5" y="65"/>
                      <a:pt x="5" y="65"/>
                    </a:cubicBezTo>
                    <a:cubicBezTo>
                      <a:pt x="4" y="65"/>
                      <a:pt x="4" y="65"/>
                      <a:pt x="4" y="65"/>
                    </a:cubicBezTo>
                    <a:cubicBezTo>
                      <a:pt x="5" y="65"/>
                      <a:pt x="5" y="65"/>
                      <a:pt x="5" y="65"/>
                    </a:cubicBezTo>
                    <a:cubicBezTo>
                      <a:pt x="5" y="65"/>
                      <a:pt x="5" y="65"/>
                      <a:pt x="5" y="64"/>
                    </a:cubicBezTo>
                    <a:cubicBezTo>
                      <a:pt x="11" y="54"/>
                      <a:pt x="11" y="54"/>
                      <a:pt x="11" y="54"/>
                    </a:cubicBezTo>
                    <a:cubicBezTo>
                      <a:pt x="12" y="53"/>
                      <a:pt x="12" y="51"/>
                      <a:pt x="12" y="50"/>
                    </a:cubicBezTo>
                    <a:cubicBezTo>
                      <a:pt x="12" y="47"/>
                      <a:pt x="11" y="44"/>
                      <a:pt x="9" y="43"/>
                    </a:cubicBezTo>
                    <a:cubicBezTo>
                      <a:pt x="8" y="44"/>
                      <a:pt x="8" y="44"/>
                      <a:pt x="8" y="44"/>
                    </a:cubicBezTo>
                    <a:cubicBezTo>
                      <a:pt x="9" y="43"/>
                      <a:pt x="9" y="43"/>
                      <a:pt x="9" y="43"/>
                    </a:cubicBezTo>
                    <a:cubicBezTo>
                      <a:pt x="9" y="43"/>
                      <a:pt x="9" y="43"/>
                      <a:pt x="9" y="43"/>
                    </a:cubicBezTo>
                    <a:cubicBezTo>
                      <a:pt x="9" y="43"/>
                      <a:pt x="9" y="43"/>
                      <a:pt x="9" y="43"/>
                    </a:cubicBezTo>
                    <a:cubicBezTo>
                      <a:pt x="9" y="43"/>
                      <a:pt x="9" y="43"/>
                      <a:pt x="9" y="43"/>
                    </a:cubicBezTo>
                    <a:cubicBezTo>
                      <a:pt x="8" y="42"/>
                      <a:pt x="8" y="41"/>
                      <a:pt x="8" y="41"/>
                    </a:cubicBezTo>
                    <a:cubicBezTo>
                      <a:pt x="8" y="40"/>
                      <a:pt x="8" y="39"/>
                      <a:pt x="9" y="39"/>
                    </a:cubicBezTo>
                    <a:cubicBezTo>
                      <a:pt x="17" y="31"/>
                      <a:pt x="17" y="31"/>
                      <a:pt x="17" y="31"/>
                    </a:cubicBezTo>
                    <a:cubicBezTo>
                      <a:pt x="20" y="29"/>
                      <a:pt x="23" y="25"/>
                      <a:pt x="26" y="23"/>
                    </a:cubicBezTo>
                    <a:cubicBezTo>
                      <a:pt x="40" y="7"/>
                      <a:pt x="40" y="7"/>
                      <a:pt x="40" y="7"/>
                    </a:cubicBezTo>
                    <a:cubicBezTo>
                      <a:pt x="38" y="6"/>
                      <a:pt x="38" y="6"/>
                      <a:pt x="38" y="6"/>
                    </a:cubicBezTo>
                    <a:cubicBezTo>
                      <a:pt x="36" y="5"/>
                      <a:pt x="36" y="5"/>
                      <a:pt x="36" y="5"/>
                    </a:cubicBezTo>
                    <a:cubicBezTo>
                      <a:pt x="23" y="20"/>
                      <a:pt x="23" y="20"/>
                      <a:pt x="23" y="20"/>
                    </a:cubicBezTo>
                    <a:cubicBezTo>
                      <a:pt x="20" y="22"/>
                      <a:pt x="17" y="26"/>
                      <a:pt x="15" y="28"/>
                    </a:cubicBezTo>
                    <a:cubicBezTo>
                      <a:pt x="6" y="35"/>
                      <a:pt x="6" y="35"/>
                      <a:pt x="6" y="35"/>
                    </a:cubicBezTo>
                    <a:cubicBezTo>
                      <a:pt x="4" y="37"/>
                      <a:pt x="3" y="39"/>
                      <a:pt x="3" y="41"/>
                    </a:cubicBezTo>
                    <a:cubicBezTo>
                      <a:pt x="3" y="43"/>
                      <a:pt x="4" y="45"/>
                      <a:pt x="6" y="46"/>
                    </a:cubicBezTo>
                    <a:cubicBezTo>
                      <a:pt x="7" y="44"/>
                      <a:pt x="7" y="44"/>
                      <a:pt x="7" y="44"/>
                    </a:cubicBezTo>
                    <a:cubicBezTo>
                      <a:pt x="6" y="46"/>
                      <a:pt x="6" y="46"/>
                      <a:pt x="6" y="46"/>
                    </a:cubicBezTo>
                    <a:cubicBezTo>
                      <a:pt x="6" y="46"/>
                      <a:pt x="6" y="46"/>
                      <a:pt x="6" y="46"/>
                    </a:cubicBezTo>
                    <a:cubicBezTo>
                      <a:pt x="6" y="46"/>
                      <a:pt x="6" y="46"/>
                      <a:pt x="6" y="46"/>
                    </a:cubicBezTo>
                    <a:cubicBezTo>
                      <a:pt x="6" y="46"/>
                      <a:pt x="6" y="46"/>
                      <a:pt x="6" y="46"/>
                    </a:cubicBezTo>
                    <a:cubicBezTo>
                      <a:pt x="7" y="47"/>
                      <a:pt x="8" y="48"/>
                      <a:pt x="8" y="50"/>
                    </a:cubicBezTo>
                    <a:cubicBezTo>
                      <a:pt x="8" y="50"/>
                      <a:pt x="8" y="51"/>
                      <a:pt x="7" y="52"/>
                    </a:cubicBezTo>
                    <a:cubicBezTo>
                      <a:pt x="2" y="62"/>
                      <a:pt x="2" y="62"/>
                      <a:pt x="2" y="62"/>
                    </a:cubicBezTo>
                    <a:cubicBezTo>
                      <a:pt x="1" y="62"/>
                      <a:pt x="1" y="63"/>
                      <a:pt x="1" y="63"/>
                    </a:cubicBezTo>
                    <a:cubicBezTo>
                      <a:pt x="1" y="64"/>
                      <a:pt x="0" y="65"/>
                      <a:pt x="0" y="65"/>
                    </a:cubicBezTo>
                    <a:cubicBezTo>
                      <a:pt x="0" y="66"/>
                      <a:pt x="0" y="66"/>
                      <a:pt x="1" y="67"/>
                    </a:cubicBezTo>
                    <a:cubicBezTo>
                      <a:pt x="2" y="68"/>
                      <a:pt x="3" y="68"/>
                      <a:pt x="3" y="68"/>
                    </a:cubicBezTo>
                    <a:cubicBezTo>
                      <a:pt x="4" y="68"/>
                      <a:pt x="5" y="68"/>
                      <a:pt x="6" y="67"/>
                    </a:cubicBezTo>
                    <a:cubicBezTo>
                      <a:pt x="41" y="44"/>
                      <a:pt x="41" y="44"/>
                      <a:pt x="41" y="44"/>
                    </a:cubicBezTo>
                    <a:cubicBezTo>
                      <a:pt x="42" y="44"/>
                      <a:pt x="43" y="44"/>
                      <a:pt x="44" y="44"/>
                    </a:cubicBezTo>
                    <a:cubicBezTo>
                      <a:pt x="45" y="44"/>
                      <a:pt x="47" y="44"/>
                      <a:pt x="47" y="45"/>
                    </a:cubicBezTo>
                    <a:cubicBezTo>
                      <a:pt x="54" y="51"/>
                      <a:pt x="54" y="51"/>
                      <a:pt x="54" y="51"/>
                    </a:cubicBezTo>
                    <a:cubicBezTo>
                      <a:pt x="56" y="52"/>
                      <a:pt x="59" y="53"/>
                      <a:pt x="61" y="53"/>
                    </a:cubicBezTo>
                    <a:cubicBezTo>
                      <a:pt x="62" y="53"/>
                      <a:pt x="64" y="53"/>
                      <a:pt x="65" y="52"/>
                    </a:cubicBezTo>
                    <a:cubicBezTo>
                      <a:pt x="65" y="52"/>
                      <a:pt x="65" y="52"/>
                      <a:pt x="65" y="52"/>
                    </a:cubicBezTo>
                    <a:cubicBezTo>
                      <a:pt x="65" y="52"/>
                      <a:pt x="65" y="52"/>
                      <a:pt x="65" y="52"/>
                    </a:cubicBezTo>
                    <a:cubicBezTo>
                      <a:pt x="66" y="52"/>
                      <a:pt x="66" y="52"/>
                      <a:pt x="66" y="52"/>
                    </a:cubicBezTo>
                    <a:cubicBezTo>
                      <a:pt x="66" y="52"/>
                      <a:pt x="67" y="52"/>
                      <a:pt x="67" y="53"/>
                    </a:cubicBezTo>
                    <a:cubicBezTo>
                      <a:pt x="68" y="53"/>
                      <a:pt x="68" y="54"/>
                      <a:pt x="69" y="55"/>
                    </a:cubicBezTo>
                    <a:cubicBezTo>
                      <a:pt x="86" y="96"/>
                      <a:pt x="86" y="96"/>
                      <a:pt x="86" y="96"/>
                    </a:cubicBezTo>
                    <a:cubicBezTo>
                      <a:pt x="87" y="98"/>
                      <a:pt x="87" y="101"/>
                      <a:pt x="87" y="104"/>
                    </a:cubicBezTo>
                    <a:cubicBezTo>
                      <a:pt x="87" y="105"/>
                      <a:pt x="87" y="106"/>
                      <a:pt x="87" y="107"/>
                    </a:cubicBezTo>
                    <a:cubicBezTo>
                      <a:pt x="79" y="143"/>
                      <a:pt x="79" y="143"/>
                      <a:pt x="79" y="143"/>
                    </a:cubicBezTo>
                    <a:cubicBezTo>
                      <a:pt x="79" y="144"/>
                      <a:pt x="79" y="146"/>
                      <a:pt x="79" y="147"/>
                    </a:cubicBezTo>
                    <a:cubicBezTo>
                      <a:pt x="79" y="151"/>
                      <a:pt x="79" y="154"/>
                      <a:pt x="80" y="156"/>
                    </a:cubicBezTo>
                    <a:cubicBezTo>
                      <a:pt x="115" y="239"/>
                      <a:pt x="115" y="239"/>
                      <a:pt x="115" y="239"/>
                    </a:cubicBezTo>
                    <a:cubicBezTo>
                      <a:pt x="115" y="240"/>
                      <a:pt x="116" y="241"/>
                      <a:pt x="116" y="241"/>
                    </a:cubicBezTo>
                    <a:cubicBezTo>
                      <a:pt x="116" y="242"/>
                      <a:pt x="116" y="242"/>
                      <a:pt x="116" y="242"/>
                    </a:cubicBezTo>
                    <a:cubicBezTo>
                      <a:pt x="117" y="243"/>
                      <a:pt x="117" y="243"/>
                      <a:pt x="117" y="243"/>
                    </a:cubicBezTo>
                    <a:cubicBezTo>
                      <a:pt x="117" y="243"/>
                      <a:pt x="117" y="243"/>
                      <a:pt x="118" y="243"/>
                    </a:cubicBezTo>
                    <a:cubicBezTo>
                      <a:pt x="119" y="243"/>
                      <a:pt x="119" y="243"/>
                      <a:pt x="120" y="242"/>
                    </a:cubicBezTo>
                    <a:cubicBezTo>
                      <a:pt x="120" y="241"/>
                      <a:pt x="120" y="241"/>
                      <a:pt x="120" y="241"/>
                    </a:cubicBezTo>
                    <a:cubicBezTo>
                      <a:pt x="121" y="241"/>
                      <a:pt x="121" y="241"/>
                      <a:pt x="121" y="241"/>
                    </a:cubicBezTo>
                    <a:cubicBezTo>
                      <a:pt x="120" y="240"/>
                      <a:pt x="120" y="239"/>
                      <a:pt x="120" y="238"/>
                    </a:cubicBezTo>
                    <a:cubicBezTo>
                      <a:pt x="111" y="203"/>
                      <a:pt x="111" y="203"/>
                      <a:pt x="111" y="203"/>
                    </a:cubicBezTo>
                    <a:cubicBezTo>
                      <a:pt x="111" y="202"/>
                      <a:pt x="111" y="201"/>
                      <a:pt x="111" y="201"/>
                    </a:cubicBezTo>
                    <a:cubicBezTo>
                      <a:pt x="111" y="201"/>
                      <a:pt x="111" y="201"/>
                      <a:pt x="111" y="201"/>
                    </a:cubicBezTo>
                    <a:cubicBezTo>
                      <a:pt x="110" y="201"/>
                      <a:pt x="110" y="201"/>
                      <a:pt x="110" y="201"/>
                    </a:cubicBezTo>
                    <a:cubicBezTo>
                      <a:pt x="111" y="202"/>
                      <a:pt x="111" y="202"/>
                      <a:pt x="111" y="202"/>
                    </a:cubicBezTo>
                    <a:cubicBezTo>
                      <a:pt x="111" y="201"/>
                      <a:pt x="111" y="201"/>
                      <a:pt x="111" y="201"/>
                    </a:cubicBezTo>
                    <a:cubicBezTo>
                      <a:pt x="110" y="201"/>
                      <a:pt x="110" y="201"/>
                      <a:pt x="110" y="201"/>
                    </a:cubicBezTo>
                    <a:cubicBezTo>
                      <a:pt x="111" y="202"/>
                      <a:pt x="111" y="202"/>
                      <a:pt x="111" y="202"/>
                    </a:cubicBezTo>
                    <a:cubicBezTo>
                      <a:pt x="109" y="201"/>
                      <a:pt x="109" y="201"/>
                      <a:pt x="109" y="201"/>
                    </a:cubicBezTo>
                    <a:cubicBezTo>
                      <a:pt x="110" y="202"/>
                      <a:pt x="110" y="202"/>
                      <a:pt x="110" y="202"/>
                    </a:cubicBezTo>
                    <a:cubicBezTo>
                      <a:pt x="111" y="202"/>
                      <a:pt x="111" y="202"/>
                      <a:pt x="111" y="202"/>
                    </a:cubicBezTo>
                    <a:cubicBezTo>
                      <a:pt x="109" y="201"/>
                      <a:pt x="109" y="201"/>
                      <a:pt x="109" y="201"/>
                    </a:cubicBezTo>
                    <a:cubicBezTo>
                      <a:pt x="110" y="202"/>
                      <a:pt x="110" y="202"/>
                      <a:pt x="110" y="202"/>
                    </a:cubicBezTo>
                    <a:cubicBezTo>
                      <a:pt x="109" y="201"/>
                      <a:pt x="109" y="201"/>
                      <a:pt x="109" y="201"/>
                    </a:cubicBezTo>
                    <a:cubicBezTo>
                      <a:pt x="109" y="203"/>
                      <a:pt x="109" y="203"/>
                      <a:pt x="109" y="203"/>
                    </a:cubicBezTo>
                    <a:cubicBezTo>
                      <a:pt x="110" y="202"/>
                      <a:pt x="110" y="202"/>
                      <a:pt x="110" y="202"/>
                    </a:cubicBezTo>
                    <a:cubicBezTo>
                      <a:pt x="109" y="201"/>
                      <a:pt x="109" y="201"/>
                      <a:pt x="109" y="201"/>
                    </a:cubicBezTo>
                    <a:cubicBezTo>
                      <a:pt x="109" y="203"/>
                      <a:pt x="109" y="203"/>
                      <a:pt x="109" y="203"/>
                    </a:cubicBezTo>
                    <a:cubicBezTo>
                      <a:pt x="109" y="201"/>
                      <a:pt x="109" y="201"/>
                      <a:pt x="109" y="201"/>
                    </a:cubicBezTo>
                    <a:cubicBezTo>
                      <a:pt x="108" y="202"/>
                      <a:pt x="108" y="202"/>
                      <a:pt x="108" y="202"/>
                    </a:cubicBezTo>
                    <a:cubicBezTo>
                      <a:pt x="109" y="203"/>
                      <a:pt x="109" y="203"/>
                      <a:pt x="109" y="203"/>
                    </a:cubicBezTo>
                    <a:cubicBezTo>
                      <a:pt x="109" y="201"/>
                      <a:pt x="109" y="201"/>
                      <a:pt x="109" y="201"/>
                    </a:cubicBezTo>
                    <a:cubicBezTo>
                      <a:pt x="108" y="202"/>
                      <a:pt x="108" y="202"/>
                      <a:pt x="108" y="202"/>
                    </a:cubicBezTo>
                    <a:cubicBezTo>
                      <a:pt x="109" y="202"/>
                      <a:pt x="109" y="202"/>
                      <a:pt x="109" y="202"/>
                    </a:cubicBezTo>
                    <a:cubicBezTo>
                      <a:pt x="108" y="202"/>
                      <a:pt x="108" y="202"/>
                      <a:pt x="108" y="202"/>
                    </a:cubicBezTo>
                    <a:cubicBezTo>
                      <a:pt x="108" y="202"/>
                      <a:pt x="108" y="202"/>
                      <a:pt x="108" y="202"/>
                    </a:cubicBezTo>
                    <a:cubicBezTo>
                      <a:pt x="109" y="202"/>
                      <a:pt x="109" y="202"/>
                      <a:pt x="109" y="202"/>
                    </a:cubicBezTo>
                    <a:cubicBezTo>
                      <a:pt x="108" y="202"/>
                      <a:pt x="108" y="202"/>
                      <a:pt x="108" y="202"/>
                    </a:cubicBezTo>
                    <a:cubicBezTo>
                      <a:pt x="108" y="203"/>
                      <a:pt x="108" y="203"/>
                      <a:pt x="108" y="203"/>
                    </a:cubicBezTo>
                    <a:cubicBezTo>
                      <a:pt x="109" y="203"/>
                      <a:pt x="109" y="203"/>
                      <a:pt x="109" y="204"/>
                    </a:cubicBezTo>
                    <a:cubicBezTo>
                      <a:pt x="129" y="238"/>
                      <a:pt x="129" y="238"/>
                      <a:pt x="129" y="238"/>
                    </a:cubicBezTo>
                    <a:cubicBezTo>
                      <a:pt x="130" y="240"/>
                      <a:pt x="132" y="246"/>
                      <a:pt x="132" y="249"/>
                    </a:cubicBezTo>
                    <a:cubicBezTo>
                      <a:pt x="132" y="254"/>
                      <a:pt x="132" y="254"/>
                      <a:pt x="132" y="254"/>
                    </a:cubicBezTo>
                    <a:cubicBezTo>
                      <a:pt x="132" y="257"/>
                      <a:pt x="132" y="259"/>
                      <a:pt x="133" y="261"/>
                    </a:cubicBezTo>
                    <a:cubicBezTo>
                      <a:pt x="134" y="263"/>
                      <a:pt x="135" y="265"/>
                      <a:pt x="137" y="266"/>
                    </a:cubicBezTo>
                    <a:cubicBezTo>
                      <a:pt x="151" y="277"/>
                      <a:pt x="151" y="277"/>
                      <a:pt x="151" y="277"/>
                    </a:cubicBezTo>
                    <a:cubicBezTo>
                      <a:pt x="152" y="278"/>
                      <a:pt x="154" y="279"/>
                      <a:pt x="156" y="280"/>
                    </a:cubicBezTo>
                    <a:cubicBezTo>
                      <a:pt x="158" y="281"/>
                      <a:pt x="160" y="281"/>
                      <a:pt x="162" y="281"/>
                    </a:cubicBezTo>
                    <a:cubicBezTo>
                      <a:pt x="170" y="281"/>
                      <a:pt x="170" y="281"/>
                      <a:pt x="170" y="281"/>
                    </a:cubicBezTo>
                    <a:cubicBezTo>
                      <a:pt x="173" y="281"/>
                      <a:pt x="177" y="282"/>
                      <a:pt x="179" y="284"/>
                    </a:cubicBezTo>
                    <a:cubicBezTo>
                      <a:pt x="200" y="297"/>
                      <a:pt x="200" y="297"/>
                      <a:pt x="200" y="297"/>
                    </a:cubicBezTo>
                    <a:cubicBezTo>
                      <a:pt x="202" y="298"/>
                      <a:pt x="206" y="302"/>
                      <a:pt x="207" y="304"/>
                    </a:cubicBezTo>
                    <a:cubicBezTo>
                      <a:pt x="218" y="323"/>
                      <a:pt x="218" y="323"/>
                      <a:pt x="218" y="323"/>
                    </a:cubicBezTo>
                    <a:cubicBezTo>
                      <a:pt x="219" y="325"/>
                      <a:pt x="220" y="326"/>
                      <a:pt x="222" y="328"/>
                    </a:cubicBezTo>
                    <a:cubicBezTo>
                      <a:pt x="224" y="329"/>
                      <a:pt x="225" y="330"/>
                      <a:pt x="228" y="330"/>
                    </a:cubicBezTo>
                    <a:cubicBezTo>
                      <a:pt x="237" y="330"/>
                      <a:pt x="237" y="330"/>
                      <a:pt x="237" y="330"/>
                    </a:cubicBezTo>
                    <a:cubicBezTo>
                      <a:pt x="238" y="330"/>
                      <a:pt x="239" y="330"/>
                      <a:pt x="241" y="331"/>
                    </a:cubicBezTo>
                    <a:cubicBezTo>
                      <a:pt x="242" y="332"/>
                      <a:pt x="243" y="333"/>
                      <a:pt x="244" y="334"/>
                    </a:cubicBezTo>
                    <a:cubicBezTo>
                      <a:pt x="244" y="335"/>
                      <a:pt x="244" y="335"/>
                      <a:pt x="244" y="335"/>
                    </a:cubicBezTo>
                    <a:cubicBezTo>
                      <a:pt x="244" y="335"/>
                      <a:pt x="244" y="335"/>
                      <a:pt x="244" y="335"/>
                    </a:cubicBezTo>
                    <a:cubicBezTo>
                      <a:pt x="244" y="335"/>
                      <a:pt x="244" y="335"/>
                      <a:pt x="244" y="335"/>
                    </a:cubicBezTo>
                    <a:cubicBezTo>
                      <a:pt x="246" y="337"/>
                      <a:pt x="246" y="340"/>
                      <a:pt x="246" y="343"/>
                    </a:cubicBezTo>
                    <a:cubicBezTo>
                      <a:pt x="246" y="344"/>
                      <a:pt x="246" y="345"/>
                      <a:pt x="246" y="345"/>
                    </a:cubicBezTo>
                    <a:cubicBezTo>
                      <a:pt x="238" y="394"/>
                      <a:pt x="238" y="394"/>
                      <a:pt x="238" y="394"/>
                    </a:cubicBezTo>
                    <a:cubicBezTo>
                      <a:pt x="238" y="395"/>
                      <a:pt x="237" y="396"/>
                      <a:pt x="237" y="397"/>
                    </a:cubicBezTo>
                    <a:cubicBezTo>
                      <a:pt x="237" y="400"/>
                      <a:pt x="238" y="404"/>
                      <a:pt x="240" y="407"/>
                    </a:cubicBezTo>
                    <a:cubicBezTo>
                      <a:pt x="276" y="468"/>
                      <a:pt x="276" y="468"/>
                      <a:pt x="276" y="468"/>
                    </a:cubicBezTo>
                    <a:cubicBezTo>
                      <a:pt x="278" y="470"/>
                      <a:pt x="279" y="475"/>
                      <a:pt x="279" y="479"/>
                    </a:cubicBezTo>
                    <a:cubicBezTo>
                      <a:pt x="279" y="618"/>
                      <a:pt x="279" y="618"/>
                      <a:pt x="279" y="618"/>
                    </a:cubicBezTo>
                    <a:cubicBezTo>
                      <a:pt x="279" y="622"/>
                      <a:pt x="280" y="628"/>
                      <a:pt x="282" y="631"/>
                    </a:cubicBezTo>
                    <a:cubicBezTo>
                      <a:pt x="299" y="664"/>
                      <a:pt x="299" y="664"/>
                      <a:pt x="299" y="664"/>
                    </a:cubicBezTo>
                    <a:cubicBezTo>
                      <a:pt x="299" y="665"/>
                      <a:pt x="300" y="665"/>
                      <a:pt x="300" y="666"/>
                    </a:cubicBezTo>
                    <a:cubicBezTo>
                      <a:pt x="300" y="666"/>
                      <a:pt x="301" y="666"/>
                      <a:pt x="301" y="667"/>
                    </a:cubicBezTo>
                    <a:cubicBezTo>
                      <a:pt x="301" y="667"/>
                      <a:pt x="302" y="667"/>
                      <a:pt x="303" y="667"/>
                    </a:cubicBezTo>
                    <a:cubicBezTo>
                      <a:pt x="303" y="667"/>
                      <a:pt x="304" y="667"/>
                      <a:pt x="305" y="666"/>
                    </a:cubicBezTo>
                    <a:cubicBezTo>
                      <a:pt x="305" y="665"/>
                      <a:pt x="305" y="665"/>
                      <a:pt x="306" y="664"/>
                    </a:cubicBezTo>
                    <a:cubicBezTo>
                      <a:pt x="306" y="663"/>
                      <a:pt x="306" y="663"/>
                      <a:pt x="306" y="662"/>
                    </a:cubicBezTo>
                    <a:cubicBezTo>
                      <a:pt x="306" y="635"/>
                      <a:pt x="306" y="635"/>
                      <a:pt x="306" y="635"/>
                    </a:cubicBezTo>
                    <a:cubicBezTo>
                      <a:pt x="306" y="631"/>
                      <a:pt x="307" y="626"/>
                      <a:pt x="307" y="622"/>
                    </a:cubicBezTo>
                    <a:cubicBezTo>
                      <a:pt x="314" y="597"/>
                      <a:pt x="314" y="597"/>
                      <a:pt x="314" y="597"/>
                    </a:cubicBezTo>
                    <a:cubicBezTo>
                      <a:pt x="315" y="594"/>
                      <a:pt x="317" y="589"/>
                      <a:pt x="319" y="587"/>
                    </a:cubicBezTo>
                    <a:cubicBezTo>
                      <a:pt x="423" y="439"/>
                      <a:pt x="423" y="439"/>
                      <a:pt x="423" y="439"/>
                    </a:cubicBezTo>
                    <a:cubicBezTo>
                      <a:pt x="425" y="436"/>
                      <a:pt x="427" y="431"/>
                      <a:pt x="428" y="427"/>
                    </a:cubicBezTo>
                    <a:cubicBezTo>
                      <a:pt x="429" y="415"/>
                      <a:pt x="429" y="415"/>
                      <a:pt x="429" y="415"/>
                    </a:cubicBezTo>
                    <a:cubicBezTo>
                      <a:pt x="429" y="414"/>
                      <a:pt x="429" y="414"/>
                      <a:pt x="429" y="413"/>
                    </a:cubicBezTo>
                    <a:cubicBezTo>
                      <a:pt x="429" y="411"/>
                      <a:pt x="429" y="409"/>
                      <a:pt x="428" y="408"/>
                    </a:cubicBezTo>
                    <a:cubicBezTo>
                      <a:pt x="427" y="406"/>
                      <a:pt x="426" y="404"/>
                      <a:pt x="425" y="403"/>
                    </a:cubicBezTo>
                    <a:cubicBezTo>
                      <a:pt x="383" y="378"/>
                      <a:pt x="383" y="378"/>
                      <a:pt x="383" y="378"/>
                    </a:cubicBezTo>
                    <a:cubicBezTo>
                      <a:pt x="381" y="377"/>
                      <a:pt x="380" y="377"/>
                      <a:pt x="378" y="377"/>
                    </a:cubicBezTo>
                    <a:cubicBezTo>
                      <a:pt x="376" y="377"/>
                      <a:pt x="373" y="378"/>
                      <a:pt x="372" y="380"/>
                    </a:cubicBezTo>
                    <a:cubicBezTo>
                      <a:pt x="371" y="381"/>
                      <a:pt x="369" y="382"/>
                      <a:pt x="368" y="382"/>
                    </a:cubicBezTo>
                    <a:cubicBezTo>
                      <a:pt x="367" y="382"/>
                      <a:pt x="367" y="381"/>
                      <a:pt x="367" y="381"/>
                    </a:cubicBezTo>
                    <a:cubicBezTo>
                      <a:pt x="366" y="381"/>
                      <a:pt x="366" y="380"/>
                      <a:pt x="365" y="379"/>
                    </a:cubicBezTo>
                    <a:cubicBezTo>
                      <a:pt x="365" y="378"/>
                      <a:pt x="364" y="377"/>
                      <a:pt x="364" y="376"/>
                    </a:cubicBezTo>
                    <a:cubicBezTo>
                      <a:pt x="364" y="375"/>
                      <a:pt x="364" y="375"/>
                      <a:pt x="364" y="374"/>
                    </a:cubicBezTo>
                    <a:cubicBezTo>
                      <a:pt x="365" y="369"/>
                      <a:pt x="365" y="369"/>
                      <a:pt x="365" y="369"/>
                    </a:cubicBezTo>
                    <a:cubicBezTo>
                      <a:pt x="365" y="368"/>
                      <a:pt x="365" y="367"/>
                      <a:pt x="365" y="367"/>
                    </a:cubicBezTo>
                    <a:cubicBezTo>
                      <a:pt x="365" y="365"/>
                      <a:pt x="365" y="363"/>
                      <a:pt x="364" y="361"/>
                    </a:cubicBezTo>
                    <a:cubicBezTo>
                      <a:pt x="364" y="359"/>
                      <a:pt x="363" y="357"/>
                      <a:pt x="362" y="356"/>
                    </a:cubicBezTo>
                    <a:cubicBezTo>
                      <a:pt x="330" y="325"/>
                      <a:pt x="330" y="325"/>
                      <a:pt x="330" y="325"/>
                    </a:cubicBezTo>
                    <a:cubicBezTo>
                      <a:pt x="327" y="323"/>
                      <a:pt x="323" y="320"/>
                      <a:pt x="320" y="319"/>
                    </a:cubicBezTo>
                    <a:cubicBezTo>
                      <a:pt x="280" y="301"/>
                      <a:pt x="280" y="301"/>
                      <a:pt x="280" y="301"/>
                    </a:cubicBezTo>
                    <a:cubicBezTo>
                      <a:pt x="279" y="301"/>
                      <a:pt x="278" y="301"/>
                      <a:pt x="277" y="301"/>
                    </a:cubicBezTo>
                    <a:cubicBezTo>
                      <a:pt x="274" y="301"/>
                      <a:pt x="271" y="302"/>
                      <a:pt x="269" y="305"/>
                    </a:cubicBezTo>
                    <a:cubicBezTo>
                      <a:pt x="257" y="321"/>
                      <a:pt x="257" y="321"/>
                      <a:pt x="257" y="321"/>
                    </a:cubicBezTo>
                    <a:cubicBezTo>
                      <a:pt x="256" y="322"/>
                      <a:pt x="255" y="323"/>
                      <a:pt x="254" y="323"/>
                    </a:cubicBezTo>
                    <a:cubicBezTo>
                      <a:pt x="254" y="323"/>
                      <a:pt x="253" y="322"/>
                      <a:pt x="252" y="322"/>
                    </a:cubicBezTo>
                    <a:cubicBezTo>
                      <a:pt x="251" y="320"/>
                      <a:pt x="251" y="320"/>
                      <a:pt x="251" y="320"/>
                    </a:cubicBezTo>
                    <a:cubicBezTo>
                      <a:pt x="249" y="319"/>
                      <a:pt x="247" y="318"/>
                      <a:pt x="246" y="317"/>
                    </a:cubicBezTo>
                    <a:cubicBezTo>
                      <a:pt x="244" y="316"/>
                      <a:pt x="242" y="316"/>
                      <a:pt x="240" y="316"/>
                    </a:cubicBezTo>
                    <a:cubicBezTo>
                      <a:pt x="234" y="316"/>
                      <a:pt x="234" y="316"/>
                      <a:pt x="234" y="316"/>
                    </a:cubicBezTo>
                    <a:cubicBezTo>
                      <a:pt x="233" y="316"/>
                      <a:pt x="232" y="315"/>
                      <a:pt x="231" y="314"/>
                    </a:cubicBezTo>
                    <a:cubicBezTo>
                      <a:pt x="230" y="314"/>
                      <a:pt x="229" y="312"/>
                      <a:pt x="229" y="311"/>
                    </a:cubicBezTo>
                    <a:cubicBezTo>
                      <a:pt x="227" y="306"/>
                      <a:pt x="227" y="306"/>
                      <a:pt x="227" y="306"/>
                    </a:cubicBezTo>
                    <a:cubicBezTo>
                      <a:pt x="226" y="304"/>
                      <a:pt x="226" y="303"/>
                      <a:pt x="226" y="301"/>
                    </a:cubicBezTo>
                    <a:cubicBezTo>
                      <a:pt x="226" y="300"/>
                      <a:pt x="226" y="299"/>
                      <a:pt x="226" y="299"/>
                    </a:cubicBezTo>
                    <a:cubicBezTo>
                      <a:pt x="226" y="299"/>
                      <a:pt x="226" y="299"/>
                      <a:pt x="226" y="299"/>
                    </a:cubicBezTo>
                    <a:cubicBezTo>
                      <a:pt x="226" y="299"/>
                      <a:pt x="226" y="299"/>
                      <a:pt x="226" y="299"/>
                    </a:cubicBezTo>
                    <a:cubicBezTo>
                      <a:pt x="227" y="297"/>
                      <a:pt x="227" y="296"/>
                      <a:pt x="227" y="295"/>
                    </a:cubicBezTo>
                    <a:cubicBezTo>
                      <a:pt x="227" y="292"/>
                      <a:pt x="227" y="290"/>
                      <a:pt x="225" y="288"/>
                    </a:cubicBezTo>
                    <a:cubicBezTo>
                      <a:pt x="221" y="282"/>
                      <a:pt x="221" y="282"/>
                      <a:pt x="221" y="282"/>
                    </a:cubicBezTo>
                    <a:cubicBezTo>
                      <a:pt x="220" y="280"/>
                      <a:pt x="220" y="279"/>
                      <a:pt x="219" y="279"/>
                    </a:cubicBezTo>
                    <a:cubicBezTo>
                      <a:pt x="218" y="278"/>
                      <a:pt x="217" y="277"/>
                      <a:pt x="215" y="277"/>
                    </a:cubicBezTo>
                    <a:cubicBezTo>
                      <a:pt x="214" y="277"/>
                      <a:pt x="213" y="278"/>
                      <a:pt x="213" y="279"/>
                    </a:cubicBezTo>
                    <a:cubicBezTo>
                      <a:pt x="213" y="279"/>
                      <a:pt x="212" y="279"/>
                      <a:pt x="211" y="280"/>
                    </a:cubicBezTo>
                    <a:cubicBezTo>
                      <a:pt x="210" y="280"/>
                      <a:pt x="209" y="280"/>
                      <a:pt x="207" y="280"/>
                    </a:cubicBezTo>
                    <a:cubicBezTo>
                      <a:pt x="207" y="280"/>
                      <a:pt x="207" y="280"/>
                      <a:pt x="206" y="280"/>
                    </a:cubicBezTo>
                    <a:cubicBezTo>
                      <a:pt x="206" y="279"/>
                      <a:pt x="206" y="278"/>
                      <a:pt x="206" y="277"/>
                    </a:cubicBezTo>
                    <a:cubicBezTo>
                      <a:pt x="206" y="277"/>
                      <a:pt x="206" y="277"/>
                      <a:pt x="206" y="276"/>
                    </a:cubicBezTo>
                    <a:cubicBezTo>
                      <a:pt x="209" y="261"/>
                      <a:pt x="209" y="261"/>
                      <a:pt x="209" y="261"/>
                    </a:cubicBezTo>
                    <a:cubicBezTo>
                      <a:pt x="209" y="260"/>
                      <a:pt x="209" y="260"/>
                      <a:pt x="209" y="259"/>
                    </a:cubicBezTo>
                    <a:cubicBezTo>
                      <a:pt x="209" y="257"/>
                      <a:pt x="208" y="255"/>
                      <a:pt x="207" y="254"/>
                    </a:cubicBezTo>
                    <a:cubicBezTo>
                      <a:pt x="206" y="253"/>
                      <a:pt x="205" y="252"/>
                      <a:pt x="203" y="252"/>
                    </a:cubicBezTo>
                    <a:cubicBezTo>
                      <a:pt x="201" y="252"/>
                      <a:pt x="201" y="252"/>
                      <a:pt x="201" y="252"/>
                    </a:cubicBezTo>
                    <a:cubicBezTo>
                      <a:pt x="199" y="252"/>
                      <a:pt x="197" y="253"/>
                      <a:pt x="196" y="254"/>
                    </a:cubicBezTo>
                    <a:cubicBezTo>
                      <a:pt x="194" y="255"/>
                      <a:pt x="193" y="257"/>
                      <a:pt x="192" y="259"/>
                    </a:cubicBezTo>
                    <a:cubicBezTo>
                      <a:pt x="192" y="260"/>
                      <a:pt x="192" y="260"/>
                      <a:pt x="192" y="260"/>
                    </a:cubicBezTo>
                    <a:cubicBezTo>
                      <a:pt x="191" y="261"/>
                      <a:pt x="190" y="263"/>
                      <a:pt x="189" y="264"/>
                    </a:cubicBezTo>
                    <a:cubicBezTo>
                      <a:pt x="188" y="264"/>
                      <a:pt x="187" y="265"/>
                      <a:pt x="187" y="265"/>
                    </a:cubicBezTo>
                    <a:cubicBezTo>
                      <a:pt x="177" y="265"/>
                      <a:pt x="177" y="265"/>
                      <a:pt x="177" y="265"/>
                    </a:cubicBezTo>
                    <a:cubicBezTo>
                      <a:pt x="176" y="265"/>
                      <a:pt x="175" y="264"/>
                      <a:pt x="174" y="264"/>
                    </a:cubicBezTo>
                    <a:cubicBezTo>
                      <a:pt x="173" y="263"/>
                      <a:pt x="173" y="261"/>
                      <a:pt x="172" y="260"/>
                    </a:cubicBezTo>
                    <a:cubicBezTo>
                      <a:pt x="169" y="247"/>
                      <a:pt x="169" y="247"/>
                      <a:pt x="169" y="247"/>
                    </a:cubicBezTo>
                    <a:cubicBezTo>
                      <a:pt x="169" y="246"/>
                      <a:pt x="169" y="244"/>
                      <a:pt x="169" y="242"/>
                    </a:cubicBezTo>
                    <a:cubicBezTo>
                      <a:pt x="169" y="240"/>
                      <a:pt x="169" y="237"/>
                      <a:pt x="170" y="236"/>
                    </a:cubicBezTo>
                    <a:cubicBezTo>
                      <a:pt x="176" y="217"/>
                      <a:pt x="176" y="217"/>
                      <a:pt x="176" y="217"/>
                    </a:cubicBezTo>
                    <a:cubicBezTo>
                      <a:pt x="177" y="216"/>
                      <a:pt x="178" y="214"/>
                      <a:pt x="179" y="214"/>
                    </a:cubicBezTo>
                    <a:cubicBezTo>
                      <a:pt x="180" y="213"/>
                      <a:pt x="181" y="212"/>
                      <a:pt x="181" y="212"/>
                    </a:cubicBezTo>
                    <a:cubicBezTo>
                      <a:pt x="216" y="212"/>
                      <a:pt x="216" y="212"/>
                      <a:pt x="216" y="212"/>
                    </a:cubicBezTo>
                    <a:cubicBezTo>
                      <a:pt x="217" y="212"/>
                      <a:pt x="218" y="213"/>
                      <a:pt x="218" y="213"/>
                    </a:cubicBezTo>
                    <a:cubicBezTo>
                      <a:pt x="219" y="214"/>
                      <a:pt x="219" y="215"/>
                      <a:pt x="219" y="216"/>
                    </a:cubicBezTo>
                    <a:cubicBezTo>
                      <a:pt x="219" y="218"/>
                      <a:pt x="220" y="220"/>
                      <a:pt x="221" y="222"/>
                    </a:cubicBezTo>
                    <a:cubicBezTo>
                      <a:pt x="221" y="224"/>
                      <a:pt x="222" y="226"/>
                      <a:pt x="223" y="228"/>
                    </a:cubicBezTo>
                    <a:cubicBezTo>
                      <a:pt x="226" y="232"/>
                      <a:pt x="226" y="232"/>
                      <a:pt x="226" y="232"/>
                    </a:cubicBezTo>
                    <a:cubicBezTo>
                      <a:pt x="227" y="232"/>
                      <a:pt x="227" y="233"/>
                      <a:pt x="228" y="233"/>
                    </a:cubicBezTo>
                    <a:cubicBezTo>
                      <a:pt x="228" y="234"/>
                      <a:pt x="229" y="234"/>
                      <a:pt x="230" y="234"/>
                    </a:cubicBezTo>
                    <a:cubicBezTo>
                      <a:pt x="231" y="234"/>
                      <a:pt x="231" y="234"/>
                      <a:pt x="232" y="233"/>
                    </a:cubicBezTo>
                    <a:cubicBezTo>
                      <a:pt x="233" y="233"/>
                      <a:pt x="233" y="232"/>
                      <a:pt x="233" y="231"/>
                    </a:cubicBezTo>
                    <a:cubicBezTo>
                      <a:pt x="233" y="230"/>
                      <a:pt x="234" y="229"/>
                      <a:pt x="234" y="228"/>
                    </a:cubicBezTo>
                    <a:cubicBezTo>
                      <a:pt x="234" y="225"/>
                      <a:pt x="234" y="225"/>
                      <a:pt x="234" y="225"/>
                    </a:cubicBezTo>
                    <a:cubicBezTo>
                      <a:pt x="234" y="223"/>
                      <a:pt x="233" y="221"/>
                      <a:pt x="233" y="219"/>
                    </a:cubicBezTo>
                    <a:cubicBezTo>
                      <a:pt x="232" y="217"/>
                      <a:pt x="232" y="216"/>
                      <a:pt x="231" y="214"/>
                    </a:cubicBezTo>
                    <a:cubicBezTo>
                      <a:pt x="231" y="214"/>
                      <a:pt x="230" y="213"/>
                      <a:pt x="230" y="211"/>
                    </a:cubicBezTo>
                    <a:cubicBezTo>
                      <a:pt x="229" y="209"/>
                      <a:pt x="229" y="207"/>
                      <a:pt x="229" y="206"/>
                    </a:cubicBezTo>
                    <a:cubicBezTo>
                      <a:pt x="229" y="204"/>
                      <a:pt x="229" y="204"/>
                      <a:pt x="229" y="204"/>
                    </a:cubicBezTo>
                    <a:cubicBezTo>
                      <a:pt x="229" y="201"/>
                      <a:pt x="230" y="195"/>
                      <a:pt x="232" y="193"/>
                    </a:cubicBezTo>
                    <a:cubicBezTo>
                      <a:pt x="234" y="189"/>
                      <a:pt x="234" y="189"/>
                      <a:pt x="234" y="189"/>
                    </a:cubicBezTo>
                    <a:cubicBezTo>
                      <a:pt x="236" y="186"/>
                      <a:pt x="237" y="180"/>
                      <a:pt x="237" y="176"/>
                    </a:cubicBezTo>
                    <a:cubicBezTo>
                      <a:pt x="237" y="168"/>
                      <a:pt x="237" y="168"/>
                      <a:pt x="237" y="168"/>
                    </a:cubicBezTo>
                    <a:cubicBezTo>
                      <a:pt x="237" y="165"/>
                      <a:pt x="238" y="160"/>
                      <a:pt x="240" y="157"/>
                    </a:cubicBezTo>
                    <a:cubicBezTo>
                      <a:pt x="255" y="128"/>
                      <a:pt x="255" y="128"/>
                      <a:pt x="255" y="128"/>
                    </a:cubicBezTo>
                    <a:cubicBezTo>
                      <a:pt x="255" y="127"/>
                      <a:pt x="256" y="126"/>
                      <a:pt x="258" y="125"/>
                    </a:cubicBezTo>
                    <a:cubicBezTo>
                      <a:pt x="259" y="124"/>
                      <a:pt x="260" y="123"/>
                      <a:pt x="261" y="123"/>
                    </a:cubicBezTo>
                    <a:cubicBezTo>
                      <a:pt x="269" y="123"/>
                      <a:pt x="269" y="123"/>
                      <a:pt x="269" y="123"/>
                    </a:cubicBezTo>
                    <a:cubicBezTo>
                      <a:pt x="270" y="123"/>
                      <a:pt x="271" y="123"/>
                      <a:pt x="272" y="123"/>
                    </a:cubicBezTo>
                    <a:cubicBezTo>
                      <a:pt x="273" y="122"/>
                      <a:pt x="273" y="121"/>
                      <a:pt x="273" y="119"/>
                    </a:cubicBezTo>
                    <a:cubicBezTo>
                      <a:pt x="273" y="118"/>
                      <a:pt x="273" y="117"/>
                      <a:pt x="272" y="115"/>
                    </a:cubicBezTo>
                    <a:cubicBezTo>
                      <a:pt x="265" y="107"/>
                      <a:pt x="265" y="107"/>
                      <a:pt x="265" y="107"/>
                    </a:cubicBezTo>
                    <a:cubicBezTo>
                      <a:pt x="263" y="105"/>
                      <a:pt x="261" y="104"/>
                      <a:pt x="258" y="104"/>
                    </a:cubicBezTo>
                    <a:cubicBezTo>
                      <a:pt x="257" y="104"/>
                      <a:pt x="255" y="104"/>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6"/>
                      <a:pt x="254" y="106"/>
                      <a:pt x="254" y="106"/>
                    </a:cubicBezTo>
                    <a:cubicBezTo>
                      <a:pt x="254" y="105"/>
                      <a:pt x="254" y="105"/>
                      <a:pt x="254" y="105"/>
                    </a:cubicBezTo>
                    <a:cubicBezTo>
                      <a:pt x="254" y="105"/>
                      <a:pt x="254" y="105"/>
                      <a:pt x="254" y="105"/>
                    </a:cubicBezTo>
                    <a:cubicBezTo>
                      <a:pt x="254" y="106"/>
                      <a:pt x="254" y="106"/>
                      <a:pt x="254" y="106"/>
                    </a:cubicBezTo>
                    <a:cubicBezTo>
                      <a:pt x="254" y="105"/>
                      <a:pt x="254" y="105"/>
                      <a:pt x="254" y="105"/>
                    </a:cubicBezTo>
                    <a:cubicBezTo>
                      <a:pt x="254" y="106"/>
                      <a:pt x="254" y="106"/>
                      <a:pt x="254" y="106"/>
                    </a:cubicBezTo>
                    <a:cubicBezTo>
                      <a:pt x="255" y="106"/>
                      <a:pt x="255" y="106"/>
                      <a:pt x="255" y="106"/>
                    </a:cubicBezTo>
                    <a:cubicBezTo>
                      <a:pt x="254" y="105"/>
                      <a:pt x="254" y="105"/>
                      <a:pt x="254" y="105"/>
                    </a:cubicBezTo>
                    <a:cubicBezTo>
                      <a:pt x="254" y="106"/>
                      <a:pt x="254" y="106"/>
                      <a:pt x="254" y="106"/>
                    </a:cubicBezTo>
                    <a:cubicBezTo>
                      <a:pt x="255" y="106"/>
                      <a:pt x="255" y="106"/>
                      <a:pt x="255" y="106"/>
                    </a:cubicBezTo>
                    <a:cubicBezTo>
                      <a:pt x="255" y="105"/>
                      <a:pt x="255" y="105"/>
                      <a:pt x="255" y="105"/>
                    </a:cubicBezTo>
                    <a:cubicBezTo>
                      <a:pt x="255" y="104"/>
                      <a:pt x="255" y="104"/>
                      <a:pt x="255" y="104"/>
                    </a:cubicBezTo>
                    <a:cubicBezTo>
                      <a:pt x="255" y="101"/>
                      <a:pt x="255" y="101"/>
                      <a:pt x="255" y="101"/>
                    </a:cubicBezTo>
                    <a:cubicBezTo>
                      <a:pt x="256" y="100"/>
                      <a:pt x="257" y="98"/>
                      <a:pt x="257" y="98"/>
                    </a:cubicBezTo>
                    <a:cubicBezTo>
                      <a:pt x="258" y="97"/>
                      <a:pt x="259" y="96"/>
                      <a:pt x="260" y="96"/>
                    </a:cubicBezTo>
                    <a:cubicBezTo>
                      <a:pt x="269" y="96"/>
                      <a:pt x="269" y="96"/>
                      <a:pt x="269" y="96"/>
                    </a:cubicBezTo>
                    <a:cubicBezTo>
                      <a:pt x="271" y="96"/>
                      <a:pt x="272" y="96"/>
                      <a:pt x="274" y="95"/>
                    </a:cubicBezTo>
                    <a:cubicBezTo>
                      <a:pt x="276" y="94"/>
                      <a:pt x="278" y="93"/>
                      <a:pt x="279" y="91"/>
                    </a:cubicBezTo>
                    <a:cubicBezTo>
                      <a:pt x="280" y="90"/>
                      <a:pt x="280" y="88"/>
                      <a:pt x="280" y="86"/>
                    </a:cubicBezTo>
                    <a:cubicBezTo>
                      <a:pt x="280" y="84"/>
                      <a:pt x="279" y="82"/>
                      <a:pt x="278" y="80"/>
                    </a:cubicBezTo>
                    <a:cubicBezTo>
                      <a:pt x="246" y="45"/>
                      <a:pt x="246" y="45"/>
                      <a:pt x="246" y="45"/>
                    </a:cubicBezTo>
                    <a:cubicBezTo>
                      <a:pt x="245" y="44"/>
                      <a:pt x="244" y="43"/>
                      <a:pt x="242" y="43"/>
                    </a:cubicBezTo>
                    <a:cubicBezTo>
                      <a:pt x="242" y="43"/>
                      <a:pt x="241" y="43"/>
                      <a:pt x="240" y="44"/>
                    </a:cubicBezTo>
                    <a:cubicBezTo>
                      <a:pt x="239" y="44"/>
                      <a:pt x="239" y="45"/>
                      <a:pt x="239" y="46"/>
                    </a:cubicBezTo>
                    <a:cubicBezTo>
                      <a:pt x="238" y="47"/>
                      <a:pt x="238" y="48"/>
                      <a:pt x="238" y="49"/>
                    </a:cubicBezTo>
                    <a:cubicBezTo>
                      <a:pt x="238" y="51"/>
                      <a:pt x="238" y="51"/>
                      <a:pt x="238" y="51"/>
                    </a:cubicBezTo>
                    <a:cubicBezTo>
                      <a:pt x="238" y="52"/>
                      <a:pt x="238" y="52"/>
                      <a:pt x="238" y="53"/>
                    </a:cubicBezTo>
                    <a:cubicBezTo>
                      <a:pt x="238" y="53"/>
                      <a:pt x="238" y="53"/>
                      <a:pt x="238" y="53"/>
                    </a:cubicBezTo>
                    <a:cubicBezTo>
                      <a:pt x="237" y="53"/>
                      <a:pt x="237" y="53"/>
                      <a:pt x="237" y="53"/>
                    </a:cubicBezTo>
                    <a:cubicBezTo>
                      <a:pt x="214" y="38"/>
                      <a:pt x="214" y="38"/>
                      <a:pt x="214" y="38"/>
                    </a:cubicBezTo>
                    <a:cubicBezTo>
                      <a:pt x="213" y="38"/>
                      <a:pt x="212" y="37"/>
                      <a:pt x="211" y="37"/>
                    </a:cubicBezTo>
                    <a:cubicBezTo>
                      <a:pt x="210" y="37"/>
                      <a:pt x="209" y="38"/>
                      <a:pt x="208" y="39"/>
                    </a:cubicBezTo>
                    <a:cubicBezTo>
                      <a:pt x="207" y="40"/>
                      <a:pt x="207" y="41"/>
                      <a:pt x="207" y="42"/>
                    </a:cubicBezTo>
                    <a:cubicBezTo>
                      <a:pt x="207" y="43"/>
                      <a:pt x="207" y="43"/>
                      <a:pt x="207" y="44"/>
                    </a:cubicBezTo>
                    <a:cubicBezTo>
                      <a:pt x="211" y="57"/>
                      <a:pt x="211" y="57"/>
                      <a:pt x="211" y="57"/>
                    </a:cubicBezTo>
                    <a:cubicBezTo>
                      <a:pt x="211" y="61"/>
                      <a:pt x="212" y="67"/>
                      <a:pt x="212" y="70"/>
                    </a:cubicBezTo>
                    <a:cubicBezTo>
                      <a:pt x="212" y="87"/>
                      <a:pt x="212" y="87"/>
                      <a:pt x="212" y="87"/>
                    </a:cubicBezTo>
                    <a:cubicBezTo>
                      <a:pt x="212" y="88"/>
                      <a:pt x="212" y="89"/>
                      <a:pt x="212" y="89"/>
                    </a:cubicBezTo>
                    <a:cubicBezTo>
                      <a:pt x="212" y="89"/>
                      <a:pt x="212" y="89"/>
                      <a:pt x="212" y="89"/>
                    </a:cubicBezTo>
                    <a:cubicBezTo>
                      <a:pt x="213" y="90"/>
                      <a:pt x="213" y="90"/>
                      <a:pt x="213" y="90"/>
                    </a:cubicBezTo>
                    <a:cubicBezTo>
                      <a:pt x="212" y="89"/>
                      <a:pt x="212" y="89"/>
                      <a:pt x="212" y="89"/>
                    </a:cubicBezTo>
                    <a:cubicBezTo>
                      <a:pt x="212" y="89"/>
                      <a:pt x="212" y="89"/>
                      <a:pt x="212" y="89"/>
                    </a:cubicBezTo>
                    <a:cubicBezTo>
                      <a:pt x="213" y="90"/>
                      <a:pt x="213" y="90"/>
                      <a:pt x="213" y="90"/>
                    </a:cubicBezTo>
                    <a:cubicBezTo>
                      <a:pt x="212" y="89"/>
                      <a:pt x="212" y="89"/>
                      <a:pt x="212" y="89"/>
                    </a:cubicBezTo>
                    <a:cubicBezTo>
                      <a:pt x="213" y="90"/>
                      <a:pt x="213" y="90"/>
                      <a:pt x="213" y="90"/>
                    </a:cubicBezTo>
                    <a:cubicBezTo>
                      <a:pt x="213" y="88"/>
                      <a:pt x="213" y="88"/>
                      <a:pt x="213" y="88"/>
                    </a:cubicBezTo>
                    <a:cubicBezTo>
                      <a:pt x="212" y="89"/>
                      <a:pt x="212" y="89"/>
                      <a:pt x="212" y="89"/>
                    </a:cubicBezTo>
                    <a:cubicBezTo>
                      <a:pt x="213" y="90"/>
                      <a:pt x="213" y="90"/>
                      <a:pt x="213" y="90"/>
                    </a:cubicBezTo>
                    <a:cubicBezTo>
                      <a:pt x="213" y="88"/>
                      <a:pt x="213" y="88"/>
                      <a:pt x="213" y="88"/>
                    </a:cubicBezTo>
                    <a:cubicBezTo>
                      <a:pt x="213" y="90"/>
                      <a:pt x="213" y="90"/>
                      <a:pt x="213" y="90"/>
                    </a:cubicBezTo>
                    <a:cubicBezTo>
                      <a:pt x="214" y="89"/>
                      <a:pt x="214" y="89"/>
                      <a:pt x="214" y="89"/>
                    </a:cubicBezTo>
                    <a:cubicBezTo>
                      <a:pt x="214" y="89"/>
                      <a:pt x="214" y="88"/>
                      <a:pt x="213" y="88"/>
                    </a:cubicBezTo>
                    <a:cubicBezTo>
                      <a:pt x="213" y="90"/>
                      <a:pt x="213" y="90"/>
                      <a:pt x="213" y="90"/>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8"/>
                      <a:pt x="213" y="88"/>
                    </a:cubicBezTo>
                    <a:cubicBezTo>
                      <a:pt x="208" y="77"/>
                      <a:pt x="208" y="77"/>
                      <a:pt x="208" y="77"/>
                    </a:cubicBezTo>
                    <a:cubicBezTo>
                      <a:pt x="206" y="74"/>
                      <a:pt x="203" y="70"/>
                      <a:pt x="200" y="68"/>
                    </a:cubicBezTo>
                    <a:cubicBezTo>
                      <a:pt x="178" y="54"/>
                      <a:pt x="178" y="54"/>
                      <a:pt x="178" y="54"/>
                    </a:cubicBezTo>
                    <a:cubicBezTo>
                      <a:pt x="177" y="53"/>
                      <a:pt x="177" y="51"/>
                      <a:pt x="177" y="49"/>
                    </a:cubicBezTo>
                    <a:cubicBezTo>
                      <a:pt x="177" y="49"/>
                      <a:pt x="177" y="48"/>
                      <a:pt x="177" y="47"/>
                    </a:cubicBezTo>
                    <a:cubicBezTo>
                      <a:pt x="181" y="36"/>
                      <a:pt x="181" y="36"/>
                      <a:pt x="181" y="36"/>
                    </a:cubicBezTo>
                    <a:cubicBezTo>
                      <a:pt x="181" y="35"/>
                      <a:pt x="181" y="34"/>
                      <a:pt x="181" y="32"/>
                    </a:cubicBezTo>
                    <a:cubicBezTo>
                      <a:pt x="181" y="29"/>
                      <a:pt x="180" y="26"/>
                      <a:pt x="177" y="24"/>
                    </a:cubicBezTo>
                    <a:cubicBezTo>
                      <a:pt x="151" y="10"/>
                      <a:pt x="151" y="10"/>
                      <a:pt x="151" y="10"/>
                    </a:cubicBezTo>
                    <a:cubicBezTo>
                      <a:pt x="149" y="9"/>
                      <a:pt x="148" y="9"/>
                      <a:pt x="147" y="9"/>
                    </a:cubicBezTo>
                    <a:cubicBezTo>
                      <a:pt x="144" y="9"/>
                      <a:pt x="141" y="10"/>
                      <a:pt x="139" y="12"/>
                    </a:cubicBezTo>
                    <a:cubicBezTo>
                      <a:pt x="139" y="13"/>
                      <a:pt x="138" y="14"/>
                      <a:pt x="137" y="14"/>
                    </a:cubicBezTo>
                    <a:cubicBezTo>
                      <a:pt x="136" y="14"/>
                      <a:pt x="135" y="13"/>
                      <a:pt x="135" y="13"/>
                    </a:cubicBezTo>
                    <a:cubicBezTo>
                      <a:pt x="127" y="5"/>
                      <a:pt x="127" y="5"/>
                      <a:pt x="127" y="5"/>
                    </a:cubicBezTo>
                    <a:cubicBezTo>
                      <a:pt x="126" y="4"/>
                      <a:pt x="124" y="3"/>
                      <a:pt x="122" y="2"/>
                    </a:cubicBezTo>
                    <a:cubicBezTo>
                      <a:pt x="120" y="1"/>
                      <a:pt x="118" y="1"/>
                      <a:pt x="116" y="1"/>
                    </a:cubicBezTo>
                    <a:cubicBezTo>
                      <a:pt x="108" y="1"/>
                      <a:pt x="108" y="1"/>
                      <a:pt x="108" y="1"/>
                    </a:cubicBezTo>
                    <a:cubicBezTo>
                      <a:pt x="107" y="1"/>
                      <a:pt x="105" y="1"/>
                      <a:pt x="103" y="2"/>
                    </a:cubicBezTo>
                    <a:cubicBezTo>
                      <a:pt x="101" y="2"/>
                      <a:pt x="99" y="3"/>
                      <a:pt x="97" y="4"/>
                    </a:cubicBezTo>
                    <a:cubicBezTo>
                      <a:pt x="95" y="6"/>
                      <a:pt x="95" y="6"/>
                      <a:pt x="95" y="6"/>
                    </a:cubicBezTo>
                    <a:cubicBezTo>
                      <a:pt x="94" y="7"/>
                      <a:pt x="93" y="7"/>
                      <a:pt x="91" y="7"/>
                    </a:cubicBezTo>
                    <a:cubicBezTo>
                      <a:pt x="90" y="7"/>
                      <a:pt x="89" y="7"/>
                      <a:pt x="88" y="6"/>
                    </a:cubicBezTo>
                    <a:cubicBezTo>
                      <a:pt x="83" y="3"/>
                      <a:pt x="83" y="3"/>
                      <a:pt x="83" y="3"/>
                    </a:cubicBezTo>
                    <a:cubicBezTo>
                      <a:pt x="81" y="2"/>
                      <a:pt x="79" y="1"/>
                      <a:pt x="78" y="1"/>
                    </a:cubicBezTo>
                    <a:cubicBezTo>
                      <a:pt x="76" y="0"/>
                      <a:pt x="74" y="0"/>
                      <a:pt x="72" y="0"/>
                    </a:cubicBezTo>
                    <a:cubicBezTo>
                      <a:pt x="47" y="0"/>
                      <a:pt x="47" y="0"/>
                      <a:pt x="47" y="0"/>
                    </a:cubicBezTo>
                    <a:cubicBezTo>
                      <a:pt x="45" y="0"/>
                      <a:pt x="43" y="0"/>
                      <a:pt x="41" y="1"/>
                    </a:cubicBezTo>
                    <a:cubicBezTo>
                      <a:pt x="39" y="2"/>
                      <a:pt x="38" y="3"/>
                      <a:pt x="36" y="5"/>
                    </a:cubicBezTo>
                    <a:lnTo>
                      <a:pt x="38" y="6"/>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6" name="Freeform 281"/>
              <p:cNvSpPr>
                <a:spLocks/>
              </p:cNvSpPr>
              <p:nvPr/>
            </p:nvSpPr>
            <p:spPr bwMode="auto">
              <a:xfrm>
                <a:off x="-5010148" y="2547935"/>
                <a:ext cx="230187" cy="187324"/>
              </a:xfrm>
              <a:custGeom>
                <a:avLst/>
                <a:gdLst/>
                <a:ahLst/>
                <a:cxnLst>
                  <a:cxn ang="0">
                    <a:pos x="8" y="4"/>
                  </a:cxn>
                  <a:cxn ang="0">
                    <a:pos x="36" y="15"/>
                  </a:cxn>
                  <a:cxn ang="0">
                    <a:pos x="48" y="28"/>
                  </a:cxn>
                  <a:cxn ang="0">
                    <a:pos x="53" y="30"/>
                  </a:cxn>
                  <a:cxn ang="0">
                    <a:pos x="54" y="31"/>
                  </a:cxn>
                  <a:cxn ang="0">
                    <a:pos x="57" y="33"/>
                  </a:cxn>
                  <a:cxn ang="0">
                    <a:pos x="57" y="33"/>
                  </a:cxn>
                  <a:cxn ang="0">
                    <a:pos x="57" y="33"/>
                  </a:cxn>
                  <a:cxn ang="0">
                    <a:pos x="57" y="33"/>
                  </a:cxn>
                  <a:cxn ang="0">
                    <a:pos x="56" y="33"/>
                  </a:cxn>
                  <a:cxn ang="0">
                    <a:pos x="55" y="33"/>
                  </a:cxn>
                  <a:cxn ang="0">
                    <a:pos x="53" y="38"/>
                  </a:cxn>
                  <a:cxn ang="0">
                    <a:pos x="55" y="42"/>
                  </a:cxn>
                  <a:cxn ang="0">
                    <a:pos x="56" y="46"/>
                  </a:cxn>
                  <a:cxn ang="0">
                    <a:pos x="56" y="46"/>
                  </a:cxn>
                  <a:cxn ang="0">
                    <a:pos x="56" y="46"/>
                  </a:cxn>
                  <a:cxn ang="0">
                    <a:pos x="56" y="46"/>
                  </a:cxn>
                  <a:cxn ang="0">
                    <a:pos x="57" y="45"/>
                  </a:cxn>
                  <a:cxn ang="0">
                    <a:pos x="57" y="45"/>
                  </a:cxn>
                  <a:cxn ang="0">
                    <a:pos x="57" y="45"/>
                  </a:cxn>
                  <a:cxn ang="0">
                    <a:pos x="53" y="45"/>
                  </a:cxn>
                  <a:cxn ang="0">
                    <a:pos x="33" y="36"/>
                  </a:cxn>
                  <a:cxn ang="0">
                    <a:pos x="34" y="34"/>
                  </a:cxn>
                  <a:cxn ang="0">
                    <a:pos x="37" y="30"/>
                  </a:cxn>
                  <a:cxn ang="0">
                    <a:pos x="33" y="19"/>
                  </a:cxn>
                  <a:cxn ang="0">
                    <a:pos x="19" y="12"/>
                  </a:cxn>
                  <a:cxn ang="0">
                    <a:pos x="12" y="12"/>
                  </a:cxn>
                  <a:cxn ang="0">
                    <a:pos x="4" y="7"/>
                  </a:cxn>
                  <a:cxn ang="0">
                    <a:pos x="3" y="4"/>
                  </a:cxn>
                  <a:cxn ang="0">
                    <a:pos x="1" y="9"/>
                  </a:cxn>
                  <a:cxn ang="0">
                    <a:pos x="9" y="15"/>
                  </a:cxn>
                  <a:cxn ang="0">
                    <a:pos x="19" y="16"/>
                  </a:cxn>
                  <a:cxn ang="0">
                    <a:pos x="29" y="22"/>
                  </a:cxn>
                  <a:cxn ang="0">
                    <a:pos x="33" y="30"/>
                  </a:cxn>
                  <a:cxn ang="0">
                    <a:pos x="33" y="31"/>
                  </a:cxn>
                  <a:cxn ang="0">
                    <a:pos x="33" y="31"/>
                  </a:cxn>
                  <a:cxn ang="0">
                    <a:pos x="34" y="30"/>
                  </a:cxn>
                  <a:cxn ang="0">
                    <a:pos x="34" y="30"/>
                  </a:cxn>
                  <a:cxn ang="0">
                    <a:pos x="31" y="40"/>
                  </a:cxn>
                  <a:cxn ang="0">
                    <a:pos x="56" y="50"/>
                  </a:cxn>
                  <a:cxn ang="0">
                    <a:pos x="60" y="48"/>
                  </a:cxn>
                  <a:cxn ang="0">
                    <a:pos x="60" y="42"/>
                  </a:cxn>
                  <a:cxn ang="0">
                    <a:pos x="56" y="37"/>
                  </a:cxn>
                  <a:cxn ang="0">
                    <a:pos x="56" y="36"/>
                  </a:cxn>
                  <a:cxn ang="0">
                    <a:pos x="56" y="36"/>
                  </a:cxn>
                  <a:cxn ang="0">
                    <a:pos x="56" y="37"/>
                  </a:cxn>
                  <a:cxn ang="0">
                    <a:pos x="56" y="37"/>
                  </a:cxn>
                  <a:cxn ang="0">
                    <a:pos x="56" y="37"/>
                  </a:cxn>
                  <a:cxn ang="0">
                    <a:pos x="55" y="37"/>
                  </a:cxn>
                  <a:cxn ang="0">
                    <a:pos x="55" y="37"/>
                  </a:cxn>
                  <a:cxn ang="0">
                    <a:pos x="55" y="37"/>
                  </a:cxn>
                  <a:cxn ang="0">
                    <a:pos x="61" y="34"/>
                  </a:cxn>
                  <a:cxn ang="0">
                    <a:pos x="56" y="27"/>
                  </a:cxn>
                  <a:cxn ang="0">
                    <a:pos x="55" y="26"/>
                  </a:cxn>
                  <a:cxn ang="0">
                    <a:pos x="51" y="24"/>
                  </a:cxn>
                  <a:cxn ang="0">
                    <a:pos x="39" y="11"/>
                  </a:cxn>
                  <a:cxn ang="0">
                    <a:pos x="8" y="0"/>
                  </a:cxn>
                </a:cxnLst>
                <a:rect l="0" t="0" r="r" b="b"/>
                <a:pathLst>
                  <a:path w="61" h="50">
                    <a:moveTo>
                      <a:pt x="3" y="4"/>
                    </a:moveTo>
                    <a:cubicBezTo>
                      <a:pt x="4" y="6"/>
                      <a:pt x="4" y="6"/>
                      <a:pt x="4" y="6"/>
                    </a:cubicBezTo>
                    <a:cubicBezTo>
                      <a:pt x="5" y="5"/>
                      <a:pt x="6" y="4"/>
                      <a:pt x="8" y="4"/>
                    </a:cubicBezTo>
                    <a:cubicBezTo>
                      <a:pt x="9" y="4"/>
                      <a:pt x="9" y="4"/>
                      <a:pt x="9" y="4"/>
                    </a:cubicBezTo>
                    <a:cubicBezTo>
                      <a:pt x="33" y="12"/>
                      <a:pt x="33" y="12"/>
                      <a:pt x="33" y="12"/>
                    </a:cubicBezTo>
                    <a:cubicBezTo>
                      <a:pt x="34" y="13"/>
                      <a:pt x="35" y="14"/>
                      <a:pt x="36" y="15"/>
                    </a:cubicBezTo>
                    <a:cubicBezTo>
                      <a:pt x="38" y="16"/>
                      <a:pt x="39" y="17"/>
                      <a:pt x="40" y="18"/>
                    </a:cubicBezTo>
                    <a:cubicBezTo>
                      <a:pt x="44" y="23"/>
                      <a:pt x="44" y="23"/>
                      <a:pt x="44" y="23"/>
                    </a:cubicBezTo>
                    <a:cubicBezTo>
                      <a:pt x="45" y="25"/>
                      <a:pt x="46" y="26"/>
                      <a:pt x="48" y="28"/>
                    </a:cubicBezTo>
                    <a:cubicBezTo>
                      <a:pt x="50" y="29"/>
                      <a:pt x="52" y="30"/>
                      <a:pt x="53" y="30"/>
                    </a:cubicBezTo>
                    <a:cubicBezTo>
                      <a:pt x="54" y="28"/>
                      <a:pt x="54" y="28"/>
                      <a:pt x="54" y="28"/>
                    </a:cubicBezTo>
                    <a:cubicBezTo>
                      <a:pt x="53" y="30"/>
                      <a:pt x="53" y="30"/>
                      <a:pt x="53" y="30"/>
                    </a:cubicBezTo>
                    <a:cubicBezTo>
                      <a:pt x="54" y="31"/>
                      <a:pt x="54" y="31"/>
                      <a:pt x="54" y="31"/>
                    </a:cubicBezTo>
                    <a:cubicBezTo>
                      <a:pt x="54" y="31"/>
                      <a:pt x="54" y="31"/>
                      <a:pt x="54" y="31"/>
                    </a:cubicBezTo>
                    <a:cubicBezTo>
                      <a:pt x="54" y="31"/>
                      <a:pt x="54" y="31"/>
                      <a:pt x="54" y="31"/>
                    </a:cubicBezTo>
                    <a:cubicBezTo>
                      <a:pt x="55" y="31"/>
                      <a:pt x="56" y="32"/>
                      <a:pt x="56" y="32"/>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6" y="33"/>
                    </a:cubicBezTo>
                    <a:cubicBezTo>
                      <a:pt x="56" y="33"/>
                      <a:pt x="56" y="33"/>
                      <a:pt x="56" y="33"/>
                    </a:cubicBezTo>
                    <a:cubicBezTo>
                      <a:pt x="56" y="33"/>
                      <a:pt x="56" y="33"/>
                      <a:pt x="56" y="33"/>
                    </a:cubicBezTo>
                    <a:cubicBezTo>
                      <a:pt x="55" y="33"/>
                      <a:pt x="55" y="33"/>
                      <a:pt x="55" y="33"/>
                    </a:cubicBezTo>
                    <a:cubicBezTo>
                      <a:pt x="54" y="33"/>
                      <a:pt x="53" y="33"/>
                      <a:pt x="53" y="34"/>
                    </a:cubicBezTo>
                    <a:cubicBezTo>
                      <a:pt x="52" y="35"/>
                      <a:pt x="52" y="35"/>
                      <a:pt x="52" y="36"/>
                    </a:cubicBezTo>
                    <a:cubicBezTo>
                      <a:pt x="52" y="37"/>
                      <a:pt x="52" y="38"/>
                      <a:pt x="53" y="38"/>
                    </a:cubicBezTo>
                    <a:cubicBezTo>
                      <a:pt x="53" y="39"/>
                      <a:pt x="53" y="40"/>
                      <a:pt x="54" y="41"/>
                    </a:cubicBezTo>
                    <a:cubicBezTo>
                      <a:pt x="55" y="41"/>
                      <a:pt x="55" y="41"/>
                      <a:pt x="55" y="41"/>
                    </a:cubicBezTo>
                    <a:cubicBezTo>
                      <a:pt x="55" y="42"/>
                      <a:pt x="55" y="42"/>
                      <a:pt x="55" y="42"/>
                    </a:cubicBezTo>
                    <a:cubicBezTo>
                      <a:pt x="55" y="42"/>
                      <a:pt x="55" y="42"/>
                      <a:pt x="55" y="42"/>
                    </a:cubicBezTo>
                    <a:cubicBezTo>
                      <a:pt x="55" y="42"/>
                      <a:pt x="56" y="43"/>
                      <a:pt x="56" y="44"/>
                    </a:cubicBezTo>
                    <a:cubicBezTo>
                      <a:pt x="56" y="45"/>
                      <a:pt x="56" y="45"/>
                      <a:pt x="56" y="46"/>
                    </a:cubicBezTo>
                    <a:cubicBezTo>
                      <a:pt x="56" y="46"/>
                      <a:pt x="56" y="46"/>
                      <a:pt x="56" y="46"/>
                    </a:cubicBezTo>
                    <a:cubicBezTo>
                      <a:pt x="57" y="46"/>
                      <a:pt x="57" y="46"/>
                      <a:pt x="57" y="46"/>
                    </a:cubicBezTo>
                    <a:cubicBezTo>
                      <a:pt x="56" y="46"/>
                      <a:pt x="56" y="46"/>
                      <a:pt x="56" y="46"/>
                    </a:cubicBezTo>
                    <a:cubicBezTo>
                      <a:pt x="56" y="46"/>
                      <a:pt x="56" y="46"/>
                      <a:pt x="56" y="46"/>
                    </a:cubicBezTo>
                    <a:cubicBezTo>
                      <a:pt x="57" y="46"/>
                      <a:pt x="57" y="46"/>
                      <a:pt x="57" y="46"/>
                    </a:cubicBezTo>
                    <a:cubicBezTo>
                      <a:pt x="56" y="46"/>
                      <a:pt x="56" y="46"/>
                      <a:pt x="56" y="46"/>
                    </a:cubicBezTo>
                    <a:cubicBezTo>
                      <a:pt x="57" y="46"/>
                      <a:pt x="57" y="46"/>
                      <a:pt x="57" y="46"/>
                    </a:cubicBezTo>
                    <a:cubicBezTo>
                      <a:pt x="57" y="45"/>
                      <a:pt x="57" y="45"/>
                      <a:pt x="57" y="45"/>
                    </a:cubicBezTo>
                    <a:cubicBezTo>
                      <a:pt x="56" y="46"/>
                      <a:pt x="56" y="46"/>
                      <a:pt x="56" y="46"/>
                    </a:cubicBezTo>
                    <a:cubicBezTo>
                      <a:pt x="57" y="46"/>
                      <a:pt x="57" y="46"/>
                      <a:pt x="57" y="46"/>
                    </a:cubicBezTo>
                    <a:cubicBezTo>
                      <a:pt x="57" y="45"/>
                      <a:pt x="57" y="45"/>
                      <a:pt x="57" y="45"/>
                    </a:cubicBezTo>
                    <a:cubicBezTo>
                      <a:pt x="57" y="45"/>
                      <a:pt x="57" y="45"/>
                      <a:pt x="57" y="45"/>
                    </a:cubicBezTo>
                    <a:cubicBezTo>
                      <a:pt x="57" y="45"/>
                      <a:pt x="57" y="45"/>
                      <a:pt x="57" y="45"/>
                    </a:cubicBezTo>
                    <a:cubicBezTo>
                      <a:pt x="57" y="46"/>
                      <a:pt x="57" y="46"/>
                      <a:pt x="57" y="46"/>
                    </a:cubicBezTo>
                    <a:cubicBezTo>
                      <a:pt x="57" y="45"/>
                      <a:pt x="57" y="45"/>
                      <a:pt x="57" y="45"/>
                    </a:cubicBezTo>
                    <a:cubicBezTo>
                      <a:pt x="57" y="45"/>
                      <a:pt x="57" y="45"/>
                      <a:pt x="57" y="45"/>
                    </a:cubicBezTo>
                    <a:cubicBezTo>
                      <a:pt x="57" y="46"/>
                      <a:pt x="57" y="46"/>
                      <a:pt x="57" y="46"/>
                    </a:cubicBezTo>
                    <a:cubicBezTo>
                      <a:pt x="57" y="45"/>
                      <a:pt x="57" y="45"/>
                      <a:pt x="57" y="45"/>
                    </a:cubicBezTo>
                    <a:cubicBezTo>
                      <a:pt x="57" y="45"/>
                      <a:pt x="57" y="45"/>
                      <a:pt x="57" y="45"/>
                    </a:cubicBezTo>
                    <a:cubicBezTo>
                      <a:pt x="56" y="45"/>
                      <a:pt x="56" y="45"/>
                      <a:pt x="56" y="45"/>
                    </a:cubicBezTo>
                    <a:cubicBezTo>
                      <a:pt x="55" y="45"/>
                      <a:pt x="54" y="45"/>
                      <a:pt x="53" y="45"/>
                    </a:cubicBezTo>
                    <a:cubicBezTo>
                      <a:pt x="37" y="39"/>
                      <a:pt x="37" y="39"/>
                      <a:pt x="37" y="39"/>
                    </a:cubicBezTo>
                    <a:cubicBezTo>
                      <a:pt x="36" y="38"/>
                      <a:pt x="35" y="37"/>
                      <a:pt x="34" y="37"/>
                    </a:cubicBezTo>
                    <a:cubicBezTo>
                      <a:pt x="33" y="36"/>
                      <a:pt x="33" y="36"/>
                      <a:pt x="33" y="36"/>
                    </a:cubicBezTo>
                    <a:cubicBezTo>
                      <a:pt x="33" y="35"/>
                      <a:pt x="33" y="35"/>
                      <a:pt x="33" y="35"/>
                    </a:cubicBezTo>
                    <a:cubicBezTo>
                      <a:pt x="33" y="35"/>
                      <a:pt x="33" y="35"/>
                      <a:pt x="33" y="34"/>
                    </a:cubicBezTo>
                    <a:cubicBezTo>
                      <a:pt x="34" y="34"/>
                      <a:pt x="34" y="34"/>
                      <a:pt x="34" y="34"/>
                    </a:cubicBezTo>
                    <a:cubicBezTo>
                      <a:pt x="35" y="34"/>
                      <a:pt x="35" y="34"/>
                      <a:pt x="35" y="34"/>
                    </a:cubicBezTo>
                    <a:cubicBezTo>
                      <a:pt x="36" y="33"/>
                      <a:pt x="37" y="33"/>
                      <a:pt x="37" y="32"/>
                    </a:cubicBezTo>
                    <a:cubicBezTo>
                      <a:pt x="37" y="31"/>
                      <a:pt x="37" y="31"/>
                      <a:pt x="37" y="30"/>
                    </a:cubicBezTo>
                    <a:cubicBezTo>
                      <a:pt x="37" y="28"/>
                      <a:pt x="37" y="27"/>
                      <a:pt x="36" y="25"/>
                    </a:cubicBezTo>
                    <a:cubicBezTo>
                      <a:pt x="36" y="25"/>
                      <a:pt x="36" y="25"/>
                      <a:pt x="36" y="25"/>
                    </a:cubicBezTo>
                    <a:cubicBezTo>
                      <a:pt x="35" y="23"/>
                      <a:pt x="34" y="21"/>
                      <a:pt x="33" y="19"/>
                    </a:cubicBezTo>
                    <a:cubicBezTo>
                      <a:pt x="31" y="18"/>
                      <a:pt x="30" y="16"/>
                      <a:pt x="28" y="15"/>
                    </a:cubicBezTo>
                    <a:cubicBezTo>
                      <a:pt x="26" y="14"/>
                      <a:pt x="26" y="14"/>
                      <a:pt x="26" y="14"/>
                    </a:cubicBezTo>
                    <a:cubicBezTo>
                      <a:pt x="24" y="13"/>
                      <a:pt x="21" y="12"/>
                      <a:pt x="19" y="12"/>
                    </a:cubicBezTo>
                    <a:cubicBezTo>
                      <a:pt x="18" y="12"/>
                      <a:pt x="17" y="12"/>
                      <a:pt x="16" y="13"/>
                    </a:cubicBezTo>
                    <a:cubicBezTo>
                      <a:pt x="15" y="13"/>
                      <a:pt x="15" y="13"/>
                      <a:pt x="14" y="13"/>
                    </a:cubicBezTo>
                    <a:cubicBezTo>
                      <a:pt x="13" y="13"/>
                      <a:pt x="12" y="12"/>
                      <a:pt x="12" y="12"/>
                    </a:cubicBezTo>
                    <a:cubicBezTo>
                      <a:pt x="12" y="11"/>
                      <a:pt x="11" y="10"/>
                      <a:pt x="9" y="9"/>
                    </a:cubicBezTo>
                    <a:cubicBezTo>
                      <a:pt x="8" y="8"/>
                      <a:pt x="6" y="8"/>
                      <a:pt x="5" y="7"/>
                    </a:cubicBezTo>
                    <a:cubicBezTo>
                      <a:pt x="4" y="7"/>
                      <a:pt x="4" y="7"/>
                      <a:pt x="4" y="7"/>
                    </a:cubicBezTo>
                    <a:cubicBezTo>
                      <a:pt x="4" y="6"/>
                      <a:pt x="4" y="6"/>
                      <a:pt x="4" y="6"/>
                    </a:cubicBezTo>
                    <a:cubicBezTo>
                      <a:pt x="4" y="6"/>
                      <a:pt x="4" y="6"/>
                      <a:pt x="4" y="6"/>
                    </a:cubicBezTo>
                    <a:cubicBezTo>
                      <a:pt x="3" y="4"/>
                      <a:pt x="3" y="4"/>
                      <a:pt x="3" y="4"/>
                    </a:cubicBezTo>
                    <a:cubicBezTo>
                      <a:pt x="1" y="3"/>
                      <a:pt x="1" y="3"/>
                      <a:pt x="1" y="3"/>
                    </a:cubicBezTo>
                    <a:cubicBezTo>
                      <a:pt x="0" y="4"/>
                      <a:pt x="0" y="5"/>
                      <a:pt x="0" y="6"/>
                    </a:cubicBezTo>
                    <a:cubicBezTo>
                      <a:pt x="0" y="7"/>
                      <a:pt x="0" y="9"/>
                      <a:pt x="1" y="9"/>
                    </a:cubicBezTo>
                    <a:cubicBezTo>
                      <a:pt x="2" y="10"/>
                      <a:pt x="3" y="11"/>
                      <a:pt x="4" y="11"/>
                    </a:cubicBezTo>
                    <a:cubicBezTo>
                      <a:pt x="5" y="12"/>
                      <a:pt x="6" y="12"/>
                      <a:pt x="7" y="13"/>
                    </a:cubicBezTo>
                    <a:cubicBezTo>
                      <a:pt x="8" y="14"/>
                      <a:pt x="9" y="14"/>
                      <a:pt x="9" y="15"/>
                    </a:cubicBezTo>
                    <a:cubicBezTo>
                      <a:pt x="10" y="16"/>
                      <a:pt x="12" y="17"/>
                      <a:pt x="14" y="17"/>
                    </a:cubicBezTo>
                    <a:cubicBezTo>
                      <a:pt x="15" y="17"/>
                      <a:pt x="16" y="17"/>
                      <a:pt x="17" y="17"/>
                    </a:cubicBezTo>
                    <a:cubicBezTo>
                      <a:pt x="17" y="17"/>
                      <a:pt x="18" y="16"/>
                      <a:pt x="19" y="16"/>
                    </a:cubicBezTo>
                    <a:cubicBezTo>
                      <a:pt x="20" y="16"/>
                      <a:pt x="22" y="17"/>
                      <a:pt x="24" y="18"/>
                    </a:cubicBezTo>
                    <a:cubicBezTo>
                      <a:pt x="26" y="19"/>
                      <a:pt x="26" y="19"/>
                      <a:pt x="26" y="19"/>
                    </a:cubicBezTo>
                    <a:cubicBezTo>
                      <a:pt x="27" y="19"/>
                      <a:pt x="28" y="21"/>
                      <a:pt x="29" y="22"/>
                    </a:cubicBezTo>
                    <a:cubicBezTo>
                      <a:pt x="31" y="23"/>
                      <a:pt x="32" y="25"/>
                      <a:pt x="32" y="26"/>
                    </a:cubicBezTo>
                    <a:cubicBezTo>
                      <a:pt x="32" y="27"/>
                      <a:pt x="32" y="27"/>
                      <a:pt x="32" y="27"/>
                    </a:cubicBezTo>
                    <a:cubicBezTo>
                      <a:pt x="33" y="28"/>
                      <a:pt x="33" y="29"/>
                      <a:pt x="33" y="30"/>
                    </a:cubicBezTo>
                    <a:cubicBezTo>
                      <a:pt x="33" y="30"/>
                      <a:pt x="33" y="30"/>
                      <a:pt x="33" y="30"/>
                    </a:cubicBezTo>
                    <a:cubicBezTo>
                      <a:pt x="33" y="30"/>
                      <a:pt x="33" y="30"/>
                      <a:pt x="33" y="30"/>
                    </a:cubicBezTo>
                    <a:cubicBezTo>
                      <a:pt x="33" y="31"/>
                      <a:pt x="33" y="31"/>
                      <a:pt x="33" y="31"/>
                    </a:cubicBezTo>
                    <a:cubicBezTo>
                      <a:pt x="33" y="30"/>
                      <a:pt x="33" y="30"/>
                      <a:pt x="33" y="30"/>
                    </a:cubicBezTo>
                    <a:cubicBezTo>
                      <a:pt x="33" y="30"/>
                      <a:pt x="33" y="30"/>
                      <a:pt x="33" y="30"/>
                    </a:cubicBezTo>
                    <a:cubicBezTo>
                      <a:pt x="33" y="31"/>
                      <a:pt x="33" y="31"/>
                      <a:pt x="33" y="31"/>
                    </a:cubicBezTo>
                    <a:cubicBezTo>
                      <a:pt x="33" y="30"/>
                      <a:pt x="33" y="30"/>
                      <a:pt x="33" y="30"/>
                    </a:cubicBezTo>
                    <a:cubicBezTo>
                      <a:pt x="34" y="31"/>
                      <a:pt x="34" y="31"/>
                      <a:pt x="34" y="31"/>
                    </a:cubicBezTo>
                    <a:cubicBezTo>
                      <a:pt x="34" y="30"/>
                      <a:pt x="34" y="30"/>
                      <a:pt x="34" y="30"/>
                    </a:cubicBezTo>
                    <a:cubicBezTo>
                      <a:pt x="33" y="30"/>
                      <a:pt x="33" y="30"/>
                      <a:pt x="33" y="30"/>
                    </a:cubicBezTo>
                    <a:cubicBezTo>
                      <a:pt x="34" y="31"/>
                      <a:pt x="34" y="31"/>
                      <a:pt x="34" y="31"/>
                    </a:cubicBezTo>
                    <a:cubicBezTo>
                      <a:pt x="34" y="30"/>
                      <a:pt x="34" y="30"/>
                      <a:pt x="34" y="30"/>
                    </a:cubicBezTo>
                    <a:cubicBezTo>
                      <a:pt x="32" y="30"/>
                      <a:pt x="31" y="31"/>
                      <a:pt x="30" y="32"/>
                    </a:cubicBezTo>
                    <a:cubicBezTo>
                      <a:pt x="29" y="33"/>
                      <a:pt x="29" y="34"/>
                      <a:pt x="29" y="35"/>
                    </a:cubicBezTo>
                    <a:cubicBezTo>
                      <a:pt x="29" y="37"/>
                      <a:pt x="30" y="39"/>
                      <a:pt x="31" y="40"/>
                    </a:cubicBezTo>
                    <a:cubicBezTo>
                      <a:pt x="32" y="41"/>
                      <a:pt x="33" y="42"/>
                      <a:pt x="35" y="43"/>
                    </a:cubicBezTo>
                    <a:cubicBezTo>
                      <a:pt x="51" y="49"/>
                      <a:pt x="51" y="49"/>
                      <a:pt x="51" y="49"/>
                    </a:cubicBezTo>
                    <a:cubicBezTo>
                      <a:pt x="53" y="49"/>
                      <a:pt x="54" y="50"/>
                      <a:pt x="56" y="50"/>
                    </a:cubicBezTo>
                    <a:cubicBezTo>
                      <a:pt x="57" y="50"/>
                      <a:pt x="57" y="50"/>
                      <a:pt x="58" y="49"/>
                    </a:cubicBezTo>
                    <a:cubicBezTo>
                      <a:pt x="59" y="49"/>
                      <a:pt x="59" y="49"/>
                      <a:pt x="60" y="48"/>
                    </a:cubicBezTo>
                    <a:cubicBezTo>
                      <a:pt x="60" y="48"/>
                      <a:pt x="60" y="48"/>
                      <a:pt x="60" y="48"/>
                    </a:cubicBezTo>
                    <a:cubicBezTo>
                      <a:pt x="60" y="48"/>
                      <a:pt x="60" y="48"/>
                      <a:pt x="60" y="48"/>
                    </a:cubicBezTo>
                    <a:cubicBezTo>
                      <a:pt x="61" y="47"/>
                      <a:pt x="61" y="47"/>
                      <a:pt x="61" y="46"/>
                    </a:cubicBezTo>
                    <a:cubicBezTo>
                      <a:pt x="61" y="45"/>
                      <a:pt x="60" y="44"/>
                      <a:pt x="60" y="42"/>
                    </a:cubicBezTo>
                    <a:cubicBezTo>
                      <a:pt x="60" y="41"/>
                      <a:pt x="59" y="40"/>
                      <a:pt x="58" y="39"/>
                    </a:cubicBezTo>
                    <a:cubicBezTo>
                      <a:pt x="57" y="38"/>
                      <a:pt x="57" y="38"/>
                      <a:pt x="57" y="38"/>
                    </a:cubicBezTo>
                    <a:cubicBezTo>
                      <a:pt x="57" y="37"/>
                      <a:pt x="57" y="37"/>
                      <a:pt x="56" y="37"/>
                    </a:cubicBezTo>
                    <a:cubicBezTo>
                      <a:pt x="56" y="36"/>
                      <a:pt x="56" y="36"/>
                      <a:pt x="56" y="36"/>
                    </a:cubicBezTo>
                    <a:cubicBezTo>
                      <a:pt x="56" y="36"/>
                      <a:pt x="56" y="36"/>
                      <a:pt x="56" y="36"/>
                    </a:cubicBezTo>
                    <a:cubicBezTo>
                      <a:pt x="56" y="36"/>
                      <a:pt x="56" y="36"/>
                      <a:pt x="56" y="36"/>
                    </a:cubicBezTo>
                    <a:cubicBezTo>
                      <a:pt x="56" y="36"/>
                      <a:pt x="56" y="36"/>
                      <a:pt x="56" y="36"/>
                    </a:cubicBezTo>
                    <a:cubicBezTo>
                      <a:pt x="56" y="36"/>
                      <a:pt x="56" y="36"/>
                      <a:pt x="56" y="36"/>
                    </a:cubicBezTo>
                    <a:cubicBezTo>
                      <a:pt x="56" y="36"/>
                      <a:pt x="56" y="36"/>
                      <a:pt x="56" y="36"/>
                    </a:cubicBezTo>
                    <a:cubicBezTo>
                      <a:pt x="56" y="36"/>
                      <a:pt x="56" y="36"/>
                      <a:pt x="56" y="36"/>
                    </a:cubicBezTo>
                    <a:cubicBezTo>
                      <a:pt x="55" y="36"/>
                      <a:pt x="55" y="36"/>
                      <a:pt x="55" y="36"/>
                    </a:cubicBezTo>
                    <a:cubicBezTo>
                      <a:pt x="56" y="37"/>
                      <a:pt x="56" y="37"/>
                      <a:pt x="56" y="37"/>
                    </a:cubicBezTo>
                    <a:cubicBezTo>
                      <a:pt x="56" y="36"/>
                      <a:pt x="56" y="36"/>
                      <a:pt x="56" y="36"/>
                    </a:cubicBezTo>
                    <a:cubicBezTo>
                      <a:pt x="55" y="36"/>
                      <a:pt x="55" y="36"/>
                      <a:pt x="55" y="36"/>
                    </a:cubicBezTo>
                    <a:cubicBezTo>
                      <a:pt x="56" y="37"/>
                      <a:pt x="56" y="37"/>
                      <a:pt x="56" y="37"/>
                    </a:cubicBezTo>
                    <a:cubicBezTo>
                      <a:pt x="55" y="36"/>
                      <a:pt x="55" y="36"/>
                      <a:pt x="55" y="36"/>
                    </a:cubicBezTo>
                    <a:cubicBezTo>
                      <a:pt x="55" y="37"/>
                      <a:pt x="55" y="37"/>
                      <a:pt x="55" y="37"/>
                    </a:cubicBezTo>
                    <a:cubicBezTo>
                      <a:pt x="55" y="37"/>
                      <a:pt x="55" y="37"/>
                      <a:pt x="56" y="37"/>
                    </a:cubicBezTo>
                    <a:cubicBezTo>
                      <a:pt x="55" y="36"/>
                      <a:pt x="55" y="36"/>
                      <a:pt x="55" y="36"/>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8"/>
                      <a:pt x="56" y="38"/>
                      <a:pt x="56" y="38"/>
                    </a:cubicBezTo>
                    <a:cubicBezTo>
                      <a:pt x="59" y="38"/>
                      <a:pt x="61" y="36"/>
                      <a:pt x="61" y="34"/>
                    </a:cubicBezTo>
                    <a:cubicBezTo>
                      <a:pt x="61" y="33"/>
                      <a:pt x="61" y="33"/>
                      <a:pt x="61" y="33"/>
                    </a:cubicBezTo>
                    <a:cubicBezTo>
                      <a:pt x="61" y="31"/>
                      <a:pt x="60" y="30"/>
                      <a:pt x="59" y="29"/>
                    </a:cubicBezTo>
                    <a:cubicBezTo>
                      <a:pt x="58" y="28"/>
                      <a:pt x="57" y="27"/>
                      <a:pt x="56" y="27"/>
                    </a:cubicBezTo>
                    <a:cubicBezTo>
                      <a:pt x="55" y="29"/>
                      <a:pt x="55" y="29"/>
                      <a:pt x="55" y="29"/>
                    </a:cubicBezTo>
                    <a:cubicBezTo>
                      <a:pt x="56" y="27"/>
                      <a:pt x="56" y="27"/>
                      <a:pt x="56" y="27"/>
                    </a:cubicBezTo>
                    <a:cubicBezTo>
                      <a:pt x="55" y="26"/>
                      <a:pt x="55" y="26"/>
                      <a:pt x="55" y="26"/>
                    </a:cubicBezTo>
                    <a:cubicBezTo>
                      <a:pt x="55" y="26"/>
                      <a:pt x="55" y="26"/>
                      <a:pt x="55" y="26"/>
                    </a:cubicBezTo>
                    <a:cubicBezTo>
                      <a:pt x="55" y="26"/>
                      <a:pt x="55" y="26"/>
                      <a:pt x="55" y="26"/>
                    </a:cubicBezTo>
                    <a:cubicBezTo>
                      <a:pt x="54" y="26"/>
                      <a:pt x="52" y="25"/>
                      <a:pt x="51" y="24"/>
                    </a:cubicBezTo>
                    <a:cubicBezTo>
                      <a:pt x="49" y="23"/>
                      <a:pt x="48" y="22"/>
                      <a:pt x="47" y="21"/>
                    </a:cubicBezTo>
                    <a:cubicBezTo>
                      <a:pt x="43" y="16"/>
                      <a:pt x="43" y="16"/>
                      <a:pt x="43" y="16"/>
                    </a:cubicBezTo>
                    <a:cubicBezTo>
                      <a:pt x="42" y="14"/>
                      <a:pt x="41" y="12"/>
                      <a:pt x="39" y="11"/>
                    </a:cubicBezTo>
                    <a:cubicBezTo>
                      <a:pt x="37" y="10"/>
                      <a:pt x="36" y="9"/>
                      <a:pt x="34" y="8"/>
                    </a:cubicBezTo>
                    <a:cubicBezTo>
                      <a:pt x="11" y="0"/>
                      <a:pt x="11" y="0"/>
                      <a:pt x="11" y="0"/>
                    </a:cubicBezTo>
                    <a:cubicBezTo>
                      <a:pt x="10" y="0"/>
                      <a:pt x="9" y="0"/>
                      <a:pt x="8" y="0"/>
                    </a:cubicBezTo>
                    <a:cubicBezTo>
                      <a:pt x="5" y="0"/>
                      <a:pt x="2" y="1"/>
                      <a:pt x="1" y="3"/>
                    </a:cubicBezTo>
                    <a:lnTo>
                      <a:pt x="3" y="4"/>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7" name="Freeform 282"/>
              <p:cNvSpPr>
                <a:spLocks/>
              </p:cNvSpPr>
              <p:nvPr/>
            </p:nvSpPr>
            <p:spPr bwMode="auto">
              <a:xfrm>
                <a:off x="-4938711" y="2427285"/>
                <a:ext cx="384175" cy="342899"/>
              </a:xfrm>
              <a:custGeom>
                <a:avLst/>
                <a:gdLst/>
                <a:ahLst/>
                <a:cxnLst>
                  <a:cxn ang="0">
                    <a:pos x="5" y="9"/>
                  </a:cxn>
                  <a:cxn ang="0">
                    <a:pos x="5" y="9"/>
                  </a:cxn>
                  <a:cxn ang="0">
                    <a:pos x="5" y="9"/>
                  </a:cxn>
                  <a:cxn ang="0">
                    <a:pos x="6" y="8"/>
                  </a:cxn>
                  <a:cxn ang="0">
                    <a:pos x="19" y="11"/>
                  </a:cxn>
                  <a:cxn ang="0">
                    <a:pos x="25" y="5"/>
                  </a:cxn>
                  <a:cxn ang="0">
                    <a:pos x="25" y="5"/>
                  </a:cxn>
                  <a:cxn ang="0">
                    <a:pos x="36" y="7"/>
                  </a:cxn>
                  <a:cxn ang="0">
                    <a:pos x="53" y="14"/>
                  </a:cxn>
                  <a:cxn ang="0">
                    <a:pos x="60" y="13"/>
                  </a:cxn>
                  <a:cxn ang="0">
                    <a:pos x="93" y="33"/>
                  </a:cxn>
                  <a:cxn ang="0">
                    <a:pos x="98" y="59"/>
                  </a:cxn>
                  <a:cxn ang="0">
                    <a:pos x="93" y="72"/>
                  </a:cxn>
                  <a:cxn ang="0">
                    <a:pos x="96" y="87"/>
                  </a:cxn>
                  <a:cxn ang="0">
                    <a:pos x="96" y="87"/>
                  </a:cxn>
                  <a:cxn ang="0">
                    <a:pos x="97" y="87"/>
                  </a:cxn>
                  <a:cxn ang="0">
                    <a:pos x="97" y="87"/>
                  </a:cxn>
                  <a:cxn ang="0">
                    <a:pos x="97" y="87"/>
                  </a:cxn>
                  <a:cxn ang="0">
                    <a:pos x="65" y="60"/>
                  </a:cxn>
                  <a:cxn ang="0">
                    <a:pos x="57" y="42"/>
                  </a:cxn>
                  <a:cxn ang="0">
                    <a:pos x="30" y="23"/>
                  </a:cxn>
                  <a:cxn ang="0">
                    <a:pos x="12" y="23"/>
                  </a:cxn>
                  <a:cxn ang="0">
                    <a:pos x="11" y="22"/>
                  </a:cxn>
                  <a:cxn ang="0">
                    <a:pos x="10" y="22"/>
                  </a:cxn>
                  <a:cxn ang="0">
                    <a:pos x="11" y="22"/>
                  </a:cxn>
                  <a:cxn ang="0">
                    <a:pos x="11" y="21"/>
                  </a:cxn>
                  <a:cxn ang="0">
                    <a:pos x="5" y="15"/>
                  </a:cxn>
                  <a:cxn ang="0">
                    <a:pos x="4" y="16"/>
                  </a:cxn>
                  <a:cxn ang="0">
                    <a:pos x="5" y="16"/>
                  </a:cxn>
                  <a:cxn ang="0">
                    <a:pos x="5" y="9"/>
                  </a:cxn>
                  <a:cxn ang="0">
                    <a:pos x="2" y="13"/>
                  </a:cxn>
                  <a:cxn ang="0">
                    <a:pos x="6" y="20"/>
                  </a:cxn>
                  <a:cxn ang="0">
                    <a:pos x="8" y="26"/>
                  </a:cxn>
                  <a:cxn ang="0">
                    <a:pos x="24" y="27"/>
                  </a:cxn>
                  <a:cxn ang="0">
                    <a:pos x="43" y="37"/>
                  </a:cxn>
                  <a:cxn ang="0">
                    <a:pos x="59" y="54"/>
                  </a:cxn>
                  <a:cxn ang="0">
                    <a:pos x="93" y="90"/>
                  </a:cxn>
                  <a:cxn ang="0">
                    <a:pos x="100" y="84"/>
                  </a:cxn>
                  <a:cxn ang="0">
                    <a:pos x="98" y="69"/>
                  </a:cxn>
                  <a:cxn ang="0">
                    <a:pos x="102" y="58"/>
                  </a:cxn>
                  <a:cxn ang="0">
                    <a:pos x="70" y="16"/>
                  </a:cxn>
                  <a:cxn ang="0">
                    <a:pos x="58" y="8"/>
                  </a:cxn>
                  <a:cxn ang="0">
                    <a:pos x="50" y="10"/>
                  </a:cxn>
                  <a:cxn ang="0">
                    <a:pos x="50" y="11"/>
                  </a:cxn>
                  <a:cxn ang="0">
                    <a:pos x="46" y="9"/>
                  </a:cxn>
                  <a:cxn ang="0">
                    <a:pos x="24" y="1"/>
                  </a:cxn>
                  <a:cxn ang="0">
                    <a:pos x="19" y="7"/>
                  </a:cxn>
                  <a:cxn ang="0">
                    <a:pos x="19" y="7"/>
                  </a:cxn>
                  <a:cxn ang="0">
                    <a:pos x="19" y="7"/>
                  </a:cxn>
                  <a:cxn ang="0">
                    <a:pos x="4" y="4"/>
                  </a:cxn>
                  <a:cxn ang="0">
                    <a:pos x="2" y="12"/>
                  </a:cxn>
                </a:cxnLst>
                <a:rect l="0" t="0" r="r" b="b"/>
                <a:pathLst>
                  <a:path w="102" h="91">
                    <a:moveTo>
                      <a:pt x="3" y="10"/>
                    </a:move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8"/>
                      <a:pt x="5" y="8"/>
                      <a:pt x="5" y="8"/>
                    </a:cubicBezTo>
                    <a:cubicBezTo>
                      <a:pt x="5" y="8"/>
                      <a:pt x="5" y="8"/>
                      <a:pt x="6" y="8"/>
                    </a:cubicBezTo>
                    <a:cubicBezTo>
                      <a:pt x="6" y="8"/>
                      <a:pt x="6" y="8"/>
                      <a:pt x="6" y="8"/>
                    </a:cubicBezTo>
                    <a:cubicBezTo>
                      <a:pt x="6" y="8"/>
                      <a:pt x="6" y="8"/>
                      <a:pt x="6" y="8"/>
                    </a:cubicBezTo>
                    <a:cubicBezTo>
                      <a:pt x="6" y="7"/>
                      <a:pt x="7" y="7"/>
                      <a:pt x="8" y="7"/>
                    </a:cubicBezTo>
                    <a:cubicBezTo>
                      <a:pt x="9" y="7"/>
                      <a:pt x="11" y="8"/>
                      <a:pt x="12" y="8"/>
                    </a:cubicBezTo>
                    <a:cubicBezTo>
                      <a:pt x="13" y="9"/>
                      <a:pt x="13" y="9"/>
                      <a:pt x="13" y="9"/>
                    </a:cubicBezTo>
                    <a:cubicBezTo>
                      <a:pt x="15" y="10"/>
                      <a:pt x="17" y="11"/>
                      <a:pt x="19" y="11"/>
                    </a:cubicBezTo>
                    <a:cubicBezTo>
                      <a:pt x="20" y="11"/>
                      <a:pt x="21" y="11"/>
                      <a:pt x="22" y="10"/>
                    </a:cubicBezTo>
                    <a:cubicBezTo>
                      <a:pt x="22" y="10"/>
                      <a:pt x="22" y="10"/>
                      <a:pt x="22" y="10"/>
                    </a:cubicBezTo>
                    <a:cubicBezTo>
                      <a:pt x="24" y="9"/>
                      <a:pt x="25" y="7"/>
                      <a:pt x="25" y="5"/>
                    </a:cubicBezTo>
                    <a:cubicBezTo>
                      <a:pt x="25" y="5"/>
                      <a:pt x="25" y="5"/>
                      <a:pt x="25" y="5"/>
                    </a:cubicBezTo>
                    <a:cubicBezTo>
                      <a:pt x="25" y="5"/>
                      <a:pt x="25" y="5"/>
                      <a:pt x="25" y="5"/>
                    </a:cubicBezTo>
                    <a:cubicBezTo>
                      <a:pt x="25" y="5"/>
                      <a:pt x="25" y="5"/>
                      <a:pt x="25" y="5"/>
                    </a:cubicBezTo>
                    <a:cubicBezTo>
                      <a:pt x="25" y="5"/>
                      <a:pt x="25" y="5"/>
                      <a:pt x="25" y="5"/>
                    </a:cubicBezTo>
                    <a:cubicBezTo>
                      <a:pt x="25" y="5"/>
                      <a:pt x="25" y="5"/>
                      <a:pt x="25" y="5"/>
                    </a:cubicBezTo>
                    <a:cubicBezTo>
                      <a:pt x="25" y="5"/>
                      <a:pt x="25" y="5"/>
                      <a:pt x="25" y="5"/>
                    </a:cubicBezTo>
                    <a:cubicBezTo>
                      <a:pt x="25" y="5"/>
                      <a:pt x="27" y="4"/>
                      <a:pt x="28" y="4"/>
                    </a:cubicBezTo>
                    <a:cubicBezTo>
                      <a:pt x="29" y="4"/>
                      <a:pt x="31" y="4"/>
                      <a:pt x="32" y="5"/>
                    </a:cubicBezTo>
                    <a:cubicBezTo>
                      <a:pt x="34" y="5"/>
                      <a:pt x="35" y="6"/>
                      <a:pt x="36" y="7"/>
                    </a:cubicBezTo>
                    <a:cubicBezTo>
                      <a:pt x="44" y="12"/>
                      <a:pt x="44" y="12"/>
                      <a:pt x="44" y="12"/>
                    </a:cubicBezTo>
                    <a:cubicBezTo>
                      <a:pt x="46" y="14"/>
                      <a:pt x="48" y="15"/>
                      <a:pt x="50" y="15"/>
                    </a:cubicBezTo>
                    <a:cubicBezTo>
                      <a:pt x="51" y="15"/>
                      <a:pt x="52" y="14"/>
                      <a:pt x="53" y="14"/>
                    </a:cubicBezTo>
                    <a:cubicBezTo>
                      <a:pt x="53" y="14"/>
                      <a:pt x="53" y="14"/>
                      <a:pt x="53" y="14"/>
                    </a:cubicBezTo>
                    <a:cubicBezTo>
                      <a:pt x="53" y="14"/>
                      <a:pt x="53" y="14"/>
                      <a:pt x="53" y="14"/>
                    </a:cubicBezTo>
                    <a:cubicBezTo>
                      <a:pt x="53" y="13"/>
                      <a:pt x="53" y="13"/>
                      <a:pt x="53" y="13"/>
                    </a:cubicBezTo>
                    <a:cubicBezTo>
                      <a:pt x="54" y="13"/>
                      <a:pt x="56" y="12"/>
                      <a:pt x="58" y="12"/>
                    </a:cubicBezTo>
                    <a:cubicBezTo>
                      <a:pt x="58" y="12"/>
                      <a:pt x="59" y="13"/>
                      <a:pt x="60" y="13"/>
                    </a:cubicBezTo>
                    <a:cubicBezTo>
                      <a:pt x="61" y="13"/>
                      <a:pt x="61" y="14"/>
                      <a:pt x="61" y="14"/>
                    </a:cubicBezTo>
                    <a:cubicBezTo>
                      <a:pt x="62" y="15"/>
                      <a:pt x="63" y="16"/>
                      <a:pt x="64" y="17"/>
                    </a:cubicBezTo>
                    <a:cubicBezTo>
                      <a:pt x="66" y="18"/>
                      <a:pt x="67" y="19"/>
                      <a:pt x="69" y="20"/>
                    </a:cubicBezTo>
                    <a:cubicBezTo>
                      <a:pt x="93" y="33"/>
                      <a:pt x="93" y="33"/>
                      <a:pt x="93" y="33"/>
                    </a:cubicBezTo>
                    <a:cubicBezTo>
                      <a:pt x="94" y="33"/>
                      <a:pt x="95" y="34"/>
                      <a:pt x="95" y="36"/>
                    </a:cubicBezTo>
                    <a:cubicBezTo>
                      <a:pt x="96" y="37"/>
                      <a:pt x="97" y="39"/>
                      <a:pt x="97" y="40"/>
                    </a:cubicBezTo>
                    <a:cubicBezTo>
                      <a:pt x="98" y="59"/>
                      <a:pt x="98" y="59"/>
                      <a:pt x="98" y="59"/>
                    </a:cubicBezTo>
                    <a:cubicBezTo>
                      <a:pt x="98" y="59"/>
                      <a:pt x="98" y="59"/>
                      <a:pt x="98" y="59"/>
                    </a:cubicBezTo>
                    <a:cubicBezTo>
                      <a:pt x="98" y="61"/>
                      <a:pt x="97" y="62"/>
                      <a:pt x="97" y="63"/>
                    </a:cubicBezTo>
                    <a:cubicBezTo>
                      <a:pt x="96" y="65"/>
                      <a:pt x="96" y="65"/>
                      <a:pt x="96" y="65"/>
                    </a:cubicBezTo>
                    <a:cubicBezTo>
                      <a:pt x="94" y="66"/>
                      <a:pt x="94" y="67"/>
                      <a:pt x="93" y="68"/>
                    </a:cubicBezTo>
                    <a:cubicBezTo>
                      <a:pt x="93" y="69"/>
                      <a:pt x="93" y="71"/>
                      <a:pt x="93" y="72"/>
                    </a:cubicBezTo>
                    <a:cubicBezTo>
                      <a:pt x="93" y="73"/>
                      <a:pt x="93" y="75"/>
                      <a:pt x="93" y="76"/>
                    </a:cubicBezTo>
                    <a:cubicBezTo>
                      <a:pt x="95" y="85"/>
                      <a:pt x="95" y="85"/>
                      <a:pt x="95" y="85"/>
                    </a:cubicBezTo>
                    <a:cubicBezTo>
                      <a:pt x="96" y="86"/>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7" y="88"/>
                      <a:pt x="97" y="88"/>
                      <a:pt x="97" y="88"/>
                    </a:cubicBezTo>
                    <a:cubicBezTo>
                      <a:pt x="97" y="87"/>
                      <a:pt x="97" y="87"/>
                      <a:pt x="97" y="87"/>
                    </a:cubicBezTo>
                    <a:cubicBezTo>
                      <a:pt x="96" y="87"/>
                      <a:pt x="96" y="87"/>
                      <a:pt x="96" y="87"/>
                    </a:cubicBezTo>
                    <a:cubicBezTo>
                      <a:pt x="97" y="88"/>
                      <a:pt x="97" y="88"/>
                      <a:pt x="97" y="88"/>
                    </a:cubicBezTo>
                    <a:cubicBezTo>
                      <a:pt x="97" y="87"/>
                      <a:pt x="97" y="87"/>
                      <a:pt x="97" y="87"/>
                    </a:cubicBezTo>
                    <a:cubicBezTo>
                      <a:pt x="97" y="87"/>
                      <a:pt x="97" y="87"/>
                      <a:pt x="97" y="87"/>
                    </a:cubicBezTo>
                    <a:cubicBezTo>
                      <a:pt x="97" y="87"/>
                      <a:pt x="97" y="87"/>
                      <a:pt x="97" y="87"/>
                    </a:cubicBezTo>
                    <a:cubicBezTo>
                      <a:pt x="97" y="87"/>
                      <a:pt x="97" y="87"/>
                      <a:pt x="97" y="87"/>
                    </a:cubicBezTo>
                    <a:cubicBezTo>
                      <a:pt x="97" y="87"/>
                      <a:pt x="97" y="87"/>
                      <a:pt x="97" y="87"/>
                    </a:cubicBezTo>
                    <a:cubicBezTo>
                      <a:pt x="97" y="87"/>
                      <a:pt x="97" y="87"/>
                      <a:pt x="97" y="87"/>
                    </a:cubicBezTo>
                    <a:cubicBezTo>
                      <a:pt x="97" y="87"/>
                      <a:pt x="97" y="87"/>
                      <a:pt x="97" y="87"/>
                    </a:cubicBezTo>
                    <a:cubicBezTo>
                      <a:pt x="96" y="86"/>
                      <a:pt x="96" y="86"/>
                      <a:pt x="96" y="86"/>
                    </a:cubicBezTo>
                    <a:cubicBezTo>
                      <a:pt x="68" y="64"/>
                      <a:pt x="68" y="64"/>
                      <a:pt x="68" y="64"/>
                    </a:cubicBezTo>
                    <a:cubicBezTo>
                      <a:pt x="67" y="63"/>
                      <a:pt x="66" y="61"/>
                      <a:pt x="65" y="60"/>
                    </a:cubicBezTo>
                    <a:cubicBezTo>
                      <a:pt x="64" y="58"/>
                      <a:pt x="63" y="56"/>
                      <a:pt x="63" y="55"/>
                    </a:cubicBezTo>
                    <a:cubicBezTo>
                      <a:pt x="63" y="53"/>
                      <a:pt x="63" y="53"/>
                      <a:pt x="63" y="53"/>
                    </a:cubicBezTo>
                    <a:cubicBezTo>
                      <a:pt x="63" y="51"/>
                      <a:pt x="62" y="49"/>
                      <a:pt x="61" y="47"/>
                    </a:cubicBezTo>
                    <a:cubicBezTo>
                      <a:pt x="60" y="45"/>
                      <a:pt x="58" y="43"/>
                      <a:pt x="57" y="42"/>
                    </a:cubicBezTo>
                    <a:cubicBezTo>
                      <a:pt x="54" y="40"/>
                      <a:pt x="54" y="40"/>
                      <a:pt x="54" y="40"/>
                    </a:cubicBezTo>
                    <a:cubicBezTo>
                      <a:pt x="52" y="38"/>
                      <a:pt x="48" y="35"/>
                      <a:pt x="45" y="34"/>
                    </a:cubicBezTo>
                    <a:cubicBezTo>
                      <a:pt x="35" y="26"/>
                      <a:pt x="35" y="26"/>
                      <a:pt x="35" y="26"/>
                    </a:cubicBezTo>
                    <a:cubicBezTo>
                      <a:pt x="33" y="25"/>
                      <a:pt x="32" y="24"/>
                      <a:pt x="30" y="23"/>
                    </a:cubicBezTo>
                    <a:cubicBezTo>
                      <a:pt x="28" y="23"/>
                      <a:pt x="26" y="22"/>
                      <a:pt x="24" y="22"/>
                    </a:cubicBezTo>
                    <a:cubicBezTo>
                      <a:pt x="24" y="22"/>
                      <a:pt x="24" y="22"/>
                      <a:pt x="24" y="22"/>
                    </a:cubicBezTo>
                    <a:cubicBezTo>
                      <a:pt x="24" y="22"/>
                      <a:pt x="24" y="22"/>
                      <a:pt x="24" y="22"/>
                    </a:cubicBezTo>
                    <a:cubicBezTo>
                      <a:pt x="12" y="23"/>
                      <a:pt x="12" y="23"/>
                      <a:pt x="12" y="23"/>
                    </a:cubicBezTo>
                    <a:cubicBezTo>
                      <a:pt x="12" y="23"/>
                      <a:pt x="12" y="23"/>
                      <a:pt x="12" y="23"/>
                    </a:cubicBezTo>
                    <a:cubicBezTo>
                      <a:pt x="11" y="23"/>
                      <a:pt x="11" y="23"/>
                      <a:pt x="11" y="22"/>
                    </a:cubicBezTo>
                    <a:cubicBezTo>
                      <a:pt x="11" y="22"/>
                      <a:pt x="11" y="22"/>
                      <a:pt x="11" y="22"/>
                    </a:cubicBezTo>
                    <a:cubicBezTo>
                      <a:pt x="11" y="22"/>
                      <a:pt x="11" y="22"/>
                      <a:pt x="11" y="22"/>
                    </a:cubicBezTo>
                    <a:cubicBezTo>
                      <a:pt x="10" y="22"/>
                      <a:pt x="10" y="22"/>
                      <a:pt x="10" y="22"/>
                    </a:cubicBezTo>
                    <a:cubicBezTo>
                      <a:pt x="11" y="22"/>
                      <a:pt x="11" y="22"/>
                      <a:pt x="11" y="22"/>
                    </a:cubicBezTo>
                    <a:cubicBezTo>
                      <a:pt x="11" y="22"/>
                      <a:pt x="11" y="22"/>
                      <a:pt x="11" y="22"/>
                    </a:cubicBezTo>
                    <a:cubicBezTo>
                      <a:pt x="10" y="22"/>
                      <a:pt x="10" y="22"/>
                      <a:pt x="10" y="22"/>
                    </a:cubicBezTo>
                    <a:cubicBezTo>
                      <a:pt x="11" y="22"/>
                      <a:pt x="11" y="22"/>
                      <a:pt x="11" y="22"/>
                    </a:cubicBezTo>
                    <a:cubicBezTo>
                      <a:pt x="10" y="22"/>
                      <a:pt x="10" y="22"/>
                      <a:pt x="10" y="22"/>
                    </a:cubicBezTo>
                    <a:cubicBezTo>
                      <a:pt x="11" y="22"/>
                      <a:pt x="11" y="22"/>
                      <a:pt x="11" y="22"/>
                    </a:cubicBezTo>
                    <a:cubicBezTo>
                      <a:pt x="11" y="22"/>
                      <a:pt x="11" y="22"/>
                      <a:pt x="11" y="22"/>
                    </a:cubicBezTo>
                    <a:cubicBezTo>
                      <a:pt x="10" y="22"/>
                      <a:pt x="10" y="22"/>
                      <a:pt x="10" y="22"/>
                    </a:cubicBezTo>
                    <a:cubicBezTo>
                      <a:pt x="11" y="22"/>
                      <a:pt x="11" y="22"/>
                      <a:pt x="11" y="22"/>
                    </a:cubicBezTo>
                    <a:cubicBezTo>
                      <a:pt x="11" y="22"/>
                      <a:pt x="11" y="22"/>
                      <a:pt x="11" y="22"/>
                    </a:cubicBezTo>
                    <a:cubicBezTo>
                      <a:pt x="11" y="21"/>
                      <a:pt x="11" y="21"/>
                      <a:pt x="11" y="21"/>
                    </a:cubicBezTo>
                    <a:cubicBezTo>
                      <a:pt x="11" y="20"/>
                      <a:pt x="10" y="18"/>
                      <a:pt x="9" y="17"/>
                    </a:cubicBezTo>
                    <a:cubicBezTo>
                      <a:pt x="9" y="16"/>
                      <a:pt x="7" y="16"/>
                      <a:pt x="6" y="16"/>
                    </a:cubicBezTo>
                    <a:cubicBezTo>
                      <a:pt x="6" y="15"/>
                      <a:pt x="5" y="15"/>
                      <a:pt x="5" y="15"/>
                    </a:cubicBezTo>
                    <a:cubicBezTo>
                      <a:pt x="5" y="15"/>
                      <a:pt x="5" y="15"/>
                      <a:pt x="5" y="15"/>
                    </a:cubicBezTo>
                    <a:cubicBezTo>
                      <a:pt x="4" y="16"/>
                      <a:pt x="4" y="16"/>
                      <a:pt x="4" y="16"/>
                    </a:cubicBezTo>
                    <a:cubicBezTo>
                      <a:pt x="5" y="16"/>
                      <a:pt x="5" y="16"/>
                      <a:pt x="5" y="16"/>
                    </a:cubicBezTo>
                    <a:cubicBezTo>
                      <a:pt x="5" y="15"/>
                      <a:pt x="5" y="15"/>
                      <a:pt x="5" y="15"/>
                    </a:cubicBezTo>
                    <a:cubicBezTo>
                      <a:pt x="4" y="16"/>
                      <a:pt x="4" y="16"/>
                      <a:pt x="4" y="16"/>
                    </a:cubicBezTo>
                    <a:cubicBezTo>
                      <a:pt x="5" y="16"/>
                      <a:pt x="5" y="16"/>
                      <a:pt x="5" y="16"/>
                    </a:cubicBezTo>
                    <a:cubicBezTo>
                      <a:pt x="4" y="16"/>
                      <a:pt x="4" y="16"/>
                      <a:pt x="4" y="16"/>
                    </a:cubicBezTo>
                    <a:cubicBezTo>
                      <a:pt x="5" y="16"/>
                      <a:pt x="5" y="16"/>
                      <a:pt x="5" y="16"/>
                    </a:cubicBezTo>
                    <a:cubicBezTo>
                      <a:pt x="5" y="16"/>
                      <a:pt x="5" y="16"/>
                      <a:pt x="5" y="16"/>
                    </a:cubicBezTo>
                    <a:cubicBezTo>
                      <a:pt x="4" y="16"/>
                      <a:pt x="4" y="16"/>
                      <a:pt x="4" y="16"/>
                    </a:cubicBezTo>
                    <a:cubicBezTo>
                      <a:pt x="5" y="16"/>
                      <a:pt x="5" y="16"/>
                      <a:pt x="5" y="16"/>
                    </a:cubicBezTo>
                    <a:cubicBezTo>
                      <a:pt x="6" y="15"/>
                      <a:pt x="6" y="14"/>
                      <a:pt x="6" y="13"/>
                    </a:cubicBezTo>
                    <a:cubicBezTo>
                      <a:pt x="6" y="11"/>
                      <a:pt x="6" y="10"/>
                      <a:pt x="5" y="9"/>
                    </a:cubicBezTo>
                    <a:cubicBezTo>
                      <a:pt x="3" y="10"/>
                      <a:pt x="3" y="10"/>
                      <a:pt x="3" y="10"/>
                    </a:cubicBezTo>
                    <a:cubicBezTo>
                      <a:pt x="2" y="12"/>
                      <a:pt x="2" y="12"/>
                      <a:pt x="2" y="12"/>
                    </a:cubicBezTo>
                    <a:cubicBezTo>
                      <a:pt x="2" y="13"/>
                      <a:pt x="2" y="13"/>
                      <a:pt x="2" y="13"/>
                    </a:cubicBezTo>
                    <a:cubicBezTo>
                      <a:pt x="2" y="13"/>
                      <a:pt x="2" y="13"/>
                      <a:pt x="2" y="13"/>
                    </a:cubicBezTo>
                    <a:cubicBezTo>
                      <a:pt x="1" y="14"/>
                      <a:pt x="1" y="15"/>
                      <a:pt x="1" y="16"/>
                    </a:cubicBezTo>
                    <a:cubicBezTo>
                      <a:pt x="1" y="17"/>
                      <a:pt x="2" y="18"/>
                      <a:pt x="2" y="18"/>
                    </a:cubicBezTo>
                    <a:cubicBezTo>
                      <a:pt x="3" y="19"/>
                      <a:pt x="4" y="19"/>
                      <a:pt x="5" y="20"/>
                    </a:cubicBezTo>
                    <a:cubicBezTo>
                      <a:pt x="6" y="20"/>
                      <a:pt x="6" y="20"/>
                      <a:pt x="6" y="20"/>
                    </a:cubicBezTo>
                    <a:cubicBezTo>
                      <a:pt x="7" y="21"/>
                      <a:pt x="7" y="21"/>
                      <a:pt x="7" y="21"/>
                    </a:cubicBezTo>
                    <a:cubicBezTo>
                      <a:pt x="7" y="21"/>
                      <a:pt x="7" y="21"/>
                      <a:pt x="7" y="21"/>
                    </a:cubicBezTo>
                    <a:cubicBezTo>
                      <a:pt x="6" y="22"/>
                      <a:pt x="6" y="22"/>
                      <a:pt x="6" y="22"/>
                    </a:cubicBezTo>
                    <a:cubicBezTo>
                      <a:pt x="6" y="24"/>
                      <a:pt x="7" y="25"/>
                      <a:pt x="8" y="26"/>
                    </a:cubicBezTo>
                    <a:cubicBezTo>
                      <a:pt x="10" y="27"/>
                      <a:pt x="11" y="27"/>
                      <a:pt x="12" y="27"/>
                    </a:cubicBezTo>
                    <a:cubicBezTo>
                      <a:pt x="13" y="27"/>
                      <a:pt x="13" y="27"/>
                      <a:pt x="13" y="27"/>
                    </a:cubicBezTo>
                    <a:cubicBezTo>
                      <a:pt x="24" y="27"/>
                      <a:pt x="24" y="27"/>
                      <a:pt x="24" y="27"/>
                    </a:cubicBezTo>
                    <a:cubicBezTo>
                      <a:pt x="24" y="27"/>
                      <a:pt x="24" y="27"/>
                      <a:pt x="24" y="27"/>
                    </a:cubicBezTo>
                    <a:cubicBezTo>
                      <a:pt x="24" y="27"/>
                      <a:pt x="24" y="27"/>
                      <a:pt x="24" y="27"/>
                    </a:cubicBezTo>
                    <a:cubicBezTo>
                      <a:pt x="25" y="27"/>
                      <a:pt x="27" y="27"/>
                      <a:pt x="28" y="28"/>
                    </a:cubicBezTo>
                    <a:cubicBezTo>
                      <a:pt x="30" y="28"/>
                      <a:pt x="31" y="29"/>
                      <a:pt x="32" y="29"/>
                    </a:cubicBezTo>
                    <a:cubicBezTo>
                      <a:pt x="43" y="37"/>
                      <a:pt x="43" y="37"/>
                      <a:pt x="43" y="37"/>
                    </a:cubicBezTo>
                    <a:cubicBezTo>
                      <a:pt x="45" y="39"/>
                      <a:pt x="49" y="42"/>
                      <a:pt x="52" y="44"/>
                    </a:cubicBezTo>
                    <a:cubicBezTo>
                      <a:pt x="54" y="45"/>
                      <a:pt x="54" y="45"/>
                      <a:pt x="54" y="45"/>
                    </a:cubicBezTo>
                    <a:cubicBezTo>
                      <a:pt x="55" y="46"/>
                      <a:pt x="56" y="47"/>
                      <a:pt x="57" y="49"/>
                    </a:cubicBezTo>
                    <a:cubicBezTo>
                      <a:pt x="58" y="51"/>
                      <a:pt x="58" y="52"/>
                      <a:pt x="59" y="54"/>
                    </a:cubicBezTo>
                    <a:cubicBezTo>
                      <a:pt x="59" y="55"/>
                      <a:pt x="59" y="55"/>
                      <a:pt x="59" y="55"/>
                    </a:cubicBezTo>
                    <a:cubicBezTo>
                      <a:pt x="59" y="58"/>
                      <a:pt x="60" y="60"/>
                      <a:pt x="61" y="62"/>
                    </a:cubicBezTo>
                    <a:cubicBezTo>
                      <a:pt x="62" y="64"/>
                      <a:pt x="64" y="66"/>
                      <a:pt x="65" y="67"/>
                    </a:cubicBezTo>
                    <a:cubicBezTo>
                      <a:pt x="93" y="90"/>
                      <a:pt x="93" y="90"/>
                      <a:pt x="93" y="90"/>
                    </a:cubicBezTo>
                    <a:cubicBezTo>
                      <a:pt x="94" y="90"/>
                      <a:pt x="95" y="91"/>
                      <a:pt x="97" y="91"/>
                    </a:cubicBezTo>
                    <a:cubicBezTo>
                      <a:pt x="98" y="91"/>
                      <a:pt x="99" y="90"/>
                      <a:pt x="99" y="89"/>
                    </a:cubicBezTo>
                    <a:cubicBezTo>
                      <a:pt x="100" y="89"/>
                      <a:pt x="100" y="88"/>
                      <a:pt x="100" y="87"/>
                    </a:cubicBezTo>
                    <a:cubicBezTo>
                      <a:pt x="100" y="86"/>
                      <a:pt x="100" y="85"/>
                      <a:pt x="100" y="84"/>
                    </a:cubicBezTo>
                    <a:cubicBezTo>
                      <a:pt x="97" y="75"/>
                      <a:pt x="97" y="75"/>
                      <a:pt x="97" y="75"/>
                    </a:cubicBezTo>
                    <a:cubicBezTo>
                      <a:pt x="97" y="74"/>
                      <a:pt x="97" y="73"/>
                      <a:pt x="97" y="72"/>
                    </a:cubicBezTo>
                    <a:cubicBezTo>
                      <a:pt x="97" y="71"/>
                      <a:pt x="97" y="70"/>
                      <a:pt x="97" y="70"/>
                    </a:cubicBezTo>
                    <a:cubicBezTo>
                      <a:pt x="98" y="69"/>
                      <a:pt x="98" y="69"/>
                      <a:pt x="98" y="69"/>
                    </a:cubicBezTo>
                    <a:cubicBezTo>
                      <a:pt x="98" y="69"/>
                      <a:pt x="98" y="69"/>
                      <a:pt x="98" y="69"/>
                    </a:cubicBezTo>
                    <a:cubicBezTo>
                      <a:pt x="99" y="68"/>
                      <a:pt x="100" y="66"/>
                      <a:pt x="101" y="65"/>
                    </a:cubicBezTo>
                    <a:cubicBezTo>
                      <a:pt x="101" y="63"/>
                      <a:pt x="102" y="61"/>
                      <a:pt x="102" y="59"/>
                    </a:cubicBezTo>
                    <a:cubicBezTo>
                      <a:pt x="102" y="58"/>
                      <a:pt x="102" y="58"/>
                      <a:pt x="102" y="58"/>
                    </a:cubicBezTo>
                    <a:cubicBezTo>
                      <a:pt x="101" y="40"/>
                      <a:pt x="101" y="40"/>
                      <a:pt x="101" y="40"/>
                    </a:cubicBezTo>
                    <a:cubicBezTo>
                      <a:pt x="101" y="38"/>
                      <a:pt x="100" y="35"/>
                      <a:pt x="99" y="34"/>
                    </a:cubicBezTo>
                    <a:cubicBezTo>
                      <a:pt x="98" y="32"/>
                      <a:pt x="97" y="30"/>
                      <a:pt x="95" y="29"/>
                    </a:cubicBezTo>
                    <a:cubicBezTo>
                      <a:pt x="70" y="16"/>
                      <a:pt x="70" y="16"/>
                      <a:pt x="70" y="16"/>
                    </a:cubicBezTo>
                    <a:cubicBezTo>
                      <a:pt x="69" y="16"/>
                      <a:pt x="68" y="15"/>
                      <a:pt x="67" y="14"/>
                    </a:cubicBezTo>
                    <a:cubicBezTo>
                      <a:pt x="66" y="13"/>
                      <a:pt x="65" y="12"/>
                      <a:pt x="65" y="12"/>
                    </a:cubicBezTo>
                    <a:cubicBezTo>
                      <a:pt x="65" y="10"/>
                      <a:pt x="63" y="10"/>
                      <a:pt x="62" y="9"/>
                    </a:cubicBezTo>
                    <a:cubicBezTo>
                      <a:pt x="61" y="8"/>
                      <a:pt x="59" y="8"/>
                      <a:pt x="58" y="8"/>
                    </a:cubicBezTo>
                    <a:cubicBezTo>
                      <a:pt x="56" y="8"/>
                      <a:pt x="55" y="8"/>
                      <a:pt x="53" y="9"/>
                    </a:cubicBezTo>
                    <a:cubicBezTo>
                      <a:pt x="52" y="9"/>
                      <a:pt x="51" y="10"/>
                      <a:pt x="50" y="10"/>
                    </a:cubicBezTo>
                    <a:cubicBezTo>
                      <a:pt x="50" y="10"/>
                      <a:pt x="50" y="10"/>
                      <a:pt x="50" y="10"/>
                    </a:cubicBezTo>
                    <a:cubicBezTo>
                      <a:pt x="50" y="10"/>
                      <a:pt x="50" y="10"/>
                      <a:pt x="50" y="10"/>
                    </a:cubicBezTo>
                    <a:cubicBezTo>
                      <a:pt x="50" y="11"/>
                      <a:pt x="50" y="11"/>
                      <a:pt x="50" y="11"/>
                    </a:cubicBezTo>
                    <a:cubicBezTo>
                      <a:pt x="50" y="10"/>
                      <a:pt x="50" y="10"/>
                      <a:pt x="50" y="10"/>
                    </a:cubicBezTo>
                    <a:cubicBezTo>
                      <a:pt x="50" y="10"/>
                      <a:pt x="50" y="10"/>
                      <a:pt x="50" y="10"/>
                    </a:cubicBezTo>
                    <a:cubicBezTo>
                      <a:pt x="50" y="11"/>
                      <a:pt x="50" y="11"/>
                      <a:pt x="50" y="11"/>
                    </a:cubicBezTo>
                    <a:cubicBezTo>
                      <a:pt x="50" y="10"/>
                      <a:pt x="50" y="10"/>
                      <a:pt x="50" y="10"/>
                    </a:cubicBezTo>
                    <a:cubicBezTo>
                      <a:pt x="50" y="10"/>
                      <a:pt x="50" y="10"/>
                      <a:pt x="50" y="10"/>
                    </a:cubicBezTo>
                    <a:cubicBezTo>
                      <a:pt x="50" y="10"/>
                      <a:pt x="50" y="10"/>
                      <a:pt x="50" y="10"/>
                    </a:cubicBezTo>
                    <a:cubicBezTo>
                      <a:pt x="49" y="10"/>
                      <a:pt x="48" y="10"/>
                      <a:pt x="46" y="9"/>
                    </a:cubicBezTo>
                    <a:cubicBezTo>
                      <a:pt x="39" y="3"/>
                      <a:pt x="39" y="3"/>
                      <a:pt x="39" y="3"/>
                    </a:cubicBezTo>
                    <a:cubicBezTo>
                      <a:pt x="37" y="2"/>
                      <a:pt x="36" y="2"/>
                      <a:pt x="34" y="1"/>
                    </a:cubicBezTo>
                    <a:cubicBezTo>
                      <a:pt x="32" y="0"/>
                      <a:pt x="30" y="0"/>
                      <a:pt x="28" y="0"/>
                    </a:cubicBezTo>
                    <a:cubicBezTo>
                      <a:pt x="27" y="0"/>
                      <a:pt x="25" y="0"/>
                      <a:pt x="24" y="1"/>
                    </a:cubicBezTo>
                    <a:cubicBezTo>
                      <a:pt x="23" y="1"/>
                      <a:pt x="23" y="1"/>
                      <a:pt x="22" y="2"/>
                    </a:cubicBezTo>
                    <a:cubicBezTo>
                      <a:pt x="22" y="2"/>
                      <a:pt x="21" y="3"/>
                      <a:pt x="21" y="4"/>
                    </a:cubicBezTo>
                    <a:cubicBezTo>
                      <a:pt x="21" y="5"/>
                      <a:pt x="20" y="6"/>
                      <a:pt x="19" y="7"/>
                    </a:cubicBezTo>
                    <a:cubicBezTo>
                      <a:pt x="19" y="7"/>
                      <a:pt x="19" y="7"/>
                      <a:pt x="19" y="7"/>
                    </a:cubicBezTo>
                    <a:cubicBezTo>
                      <a:pt x="19" y="7"/>
                      <a:pt x="19" y="7"/>
                      <a:pt x="19" y="7"/>
                    </a:cubicBezTo>
                    <a:cubicBezTo>
                      <a:pt x="20" y="8"/>
                      <a:pt x="20" y="8"/>
                      <a:pt x="20" y="8"/>
                    </a:cubicBezTo>
                    <a:cubicBezTo>
                      <a:pt x="19" y="7"/>
                      <a:pt x="19" y="7"/>
                      <a:pt x="19" y="7"/>
                    </a:cubicBezTo>
                    <a:cubicBezTo>
                      <a:pt x="19" y="7"/>
                      <a:pt x="19" y="7"/>
                      <a:pt x="19" y="7"/>
                    </a:cubicBezTo>
                    <a:cubicBezTo>
                      <a:pt x="20" y="8"/>
                      <a:pt x="20" y="8"/>
                      <a:pt x="20" y="8"/>
                    </a:cubicBezTo>
                    <a:cubicBezTo>
                      <a:pt x="19" y="7"/>
                      <a:pt x="19" y="7"/>
                      <a:pt x="19" y="7"/>
                    </a:cubicBezTo>
                    <a:cubicBezTo>
                      <a:pt x="19" y="7"/>
                      <a:pt x="19" y="7"/>
                      <a:pt x="19" y="7"/>
                    </a:cubicBezTo>
                    <a:cubicBezTo>
                      <a:pt x="19" y="7"/>
                      <a:pt x="19" y="7"/>
                      <a:pt x="19" y="7"/>
                    </a:cubicBezTo>
                    <a:cubicBezTo>
                      <a:pt x="19" y="7"/>
                      <a:pt x="17" y="6"/>
                      <a:pt x="16" y="6"/>
                    </a:cubicBezTo>
                    <a:cubicBezTo>
                      <a:pt x="15" y="5"/>
                      <a:pt x="15" y="5"/>
                      <a:pt x="15" y="5"/>
                    </a:cubicBezTo>
                    <a:cubicBezTo>
                      <a:pt x="13" y="4"/>
                      <a:pt x="10" y="3"/>
                      <a:pt x="8" y="3"/>
                    </a:cubicBezTo>
                    <a:cubicBezTo>
                      <a:pt x="7" y="3"/>
                      <a:pt x="5" y="3"/>
                      <a:pt x="4" y="4"/>
                    </a:cubicBezTo>
                    <a:cubicBezTo>
                      <a:pt x="4" y="4"/>
                      <a:pt x="4" y="4"/>
                      <a:pt x="4" y="4"/>
                    </a:cubicBezTo>
                    <a:cubicBezTo>
                      <a:pt x="4" y="4"/>
                      <a:pt x="4" y="4"/>
                      <a:pt x="4" y="4"/>
                    </a:cubicBezTo>
                    <a:cubicBezTo>
                      <a:pt x="2" y="5"/>
                      <a:pt x="1" y="7"/>
                      <a:pt x="0" y="9"/>
                    </a:cubicBezTo>
                    <a:cubicBezTo>
                      <a:pt x="0" y="10"/>
                      <a:pt x="1" y="11"/>
                      <a:pt x="2" y="12"/>
                    </a:cubicBezTo>
                    <a:lnTo>
                      <a:pt x="3" y="1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8" name="Freeform 283"/>
              <p:cNvSpPr>
                <a:spLocks/>
              </p:cNvSpPr>
              <p:nvPr/>
            </p:nvSpPr>
            <p:spPr bwMode="auto">
              <a:xfrm>
                <a:off x="-3748087" y="2501897"/>
                <a:ext cx="2044700" cy="2208211"/>
              </a:xfrm>
              <a:custGeom>
                <a:avLst/>
                <a:gdLst/>
                <a:ahLst/>
                <a:cxnLst>
                  <a:cxn ang="0">
                    <a:pos x="149" y="233"/>
                  </a:cxn>
                  <a:cxn ang="0">
                    <a:pos x="200" y="200"/>
                  </a:cxn>
                  <a:cxn ang="0">
                    <a:pos x="136" y="153"/>
                  </a:cxn>
                  <a:cxn ang="0">
                    <a:pos x="118" y="159"/>
                  </a:cxn>
                  <a:cxn ang="0">
                    <a:pos x="91" y="153"/>
                  </a:cxn>
                  <a:cxn ang="0">
                    <a:pos x="125" y="110"/>
                  </a:cxn>
                  <a:cxn ang="0">
                    <a:pos x="135" y="95"/>
                  </a:cxn>
                  <a:cxn ang="0">
                    <a:pos x="144" y="108"/>
                  </a:cxn>
                  <a:cxn ang="0">
                    <a:pos x="176" y="71"/>
                  </a:cxn>
                  <a:cxn ang="0">
                    <a:pos x="146" y="91"/>
                  </a:cxn>
                  <a:cxn ang="0">
                    <a:pos x="186" y="35"/>
                  </a:cxn>
                  <a:cxn ang="0">
                    <a:pos x="206" y="57"/>
                  </a:cxn>
                  <a:cxn ang="0">
                    <a:pos x="376" y="30"/>
                  </a:cxn>
                  <a:cxn ang="0">
                    <a:pos x="540" y="125"/>
                  </a:cxn>
                  <a:cxn ang="0">
                    <a:pos x="499" y="130"/>
                  </a:cxn>
                  <a:cxn ang="0">
                    <a:pos x="471" y="177"/>
                  </a:cxn>
                  <a:cxn ang="0">
                    <a:pos x="513" y="269"/>
                  </a:cxn>
                  <a:cxn ang="0">
                    <a:pos x="475" y="332"/>
                  </a:cxn>
                  <a:cxn ang="0">
                    <a:pos x="488" y="385"/>
                  </a:cxn>
                  <a:cxn ang="0">
                    <a:pos x="462" y="329"/>
                  </a:cxn>
                  <a:cxn ang="0">
                    <a:pos x="380" y="349"/>
                  </a:cxn>
                  <a:cxn ang="0">
                    <a:pos x="380" y="350"/>
                  </a:cxn>
                  <a:cxn ang="0">
                    <a:pos x="260" y="232"/>
                  </a:cxn>
                  <a:cxn ang="0">
                    <a:pos x="295" y="281"/>
                  </a:cxn>
                  <a:cxn ang="0">
                    <a:pos x="236" y="336"/>
                  </a:cxn>
                  <a:cxn ang="0">
                    <a:pos x="223" y="451"/>
                  </a:cxn>
                  <a:cxn ang="0">
                    <a:pos x="142" y="582"/>
                  </a:cxn>
                  <a:cxn ang="0">
                    <a:pos x="71" y="361"/>
                  </a:cxn>
                  <a:cxn ang="0">
                    <a:pos x="73" y="364"/>
                  </a:cxn>
                  <a:cxn ang="0">
                    <a:pos x="142" y="587"/>
                  </a:cxn>
                  <a:cxn ang="0">
                    <a:pos x="226" y="449"/>
                  </a:cxn>
                  <a:cxn ang="0">
                    <a:pos x="239" y="332"/>
                  </a:cxn>
                  <a:cxn ang="0">
                    <a:pos x="206" y="251"/>
                  </a:cxn>
                  <a:cxn ang="0">
                    <a:pos x="301" y="278"/>
                  </a:cxn>
                  <a:cxn ang="0">
                    <a:pos x="298" y="266"/>
                  </a:cxn>
                  <a:cxn ang="0">
                    <a:pos x="376" y="350"/>
                  </a:cxn>
                  <a:cxn ang="0">
                    <a:pos x="459" y="336"/>
                  </a:cxn>
                  <a:cxn ang="0">
                    <a:pos x="473" y="335"/>
                  </a:cxn>
                  <a:cxn ang="0">
                    <a:pos x="473" y="336"/>
                  </a:cxn>
                  <a:cxn ang="0">
                    <a:pos x="516" y="242"/>
                  </a:cxn>
                  <a:cxn ang="0">
                    <a:pos x="475" y="179"/>
                  </a:cxn>
                  <a:cxn ang="0">
                    <a:pos x="501" y="123"/>
                  </a:cxn>
                  <a:cxn ang="0">
                    <a:pos x="542" y="118"/>
                  </a:cxn>
                  <a:cxn ang="0">
                    <a:pos x="299" y="0"/>
                  </a:cxn>
                  <a:cxn ang="0">
                    <a:pos x="199" y="48"/>
                  </a:cxn>
                  <a:cxn ang="0">
                    <a:pos x="197" y="48"/>
                  </a:cxn>
                  <a:cxn ang="0">
                    <a:pos x="206" y="38"/>
                  </a:cxn>
                  <a:cxn ang="0">
                    <a:pos x="138" y="85"/>
                  </a:cxn>
                  <a:cxn ang="0">
                    <a:pos x="171" y="57"/>
                  </a:cxn>
                  <a:cxn ang="0">
                    <a:pos x="175" y="75"/>
                  </a:cxn>
                  <a:cxn ang="0">
                    <a:pos x="182" y="74"/>
                  </a:cxn>
                  <a:cxn ang="0">
                    <a:pos x="145" y="106"/>
                  </a:cxn>
                  <a:cxn ang="0">
                    <a:pos x="125" y="106"/>
                  </a:cxn>
                  <a:cxn ang="0">
                    <a:pos x="68" y="160"/>
                  </a:cxn>
                  <a:cxn ang="0">
                    <a:pos x="134" y="185"/>
                  </a:cxn>
                  <a:cxn ang="0">
                    <a:pos x="139" y="157"/>
                  </a:cxn>
                  <a:cxn ang="0">
                    <a:pos x="171" y="181"/>
                  </a:cxn>
                  <a:cxn ang="0">
                    <a:pos x="173" y="187"/>
                  </a:cxn>
                  <a:cxn ang="0">
                    <a:pos x="195" y="229"/>
                  </a:cxn>
                  <a:cxn ang="0">
                    <a:pos x="122" y="196"/>
                  </a:cxn>
                </a:cxnLst>
                <a:rect l="0" t="0" r="r" b="b"/>
                <a:pathLst>
                  <a:path w="544" h="587">
                    <a:moveTo>
                      <a:pt x="3" y="312"/>
                    </a:moveTo>
                    <a:cubicBezTo>
                      <a:pt x="5" y="311"/>
                      <a:pt x="5" y="311"/>
                      <a:pt x="5" y="311"/>
                    </a:cubicBezTo>
                    <a:cubicBezTo>
                      <a:pt x="5" y="310"/>
                      <a:pt x="4" y="309"/>
                      <a:pt x="4" y="308"/>
                    </a:cubicBezTo>
                    <a:cubicBezTo>
                      <a:pt x="4" y="306"/>
                      <a:pt x="5" y="302"/>
                      <a:pt x="6" y="301"/>
                    </a:cubicBezTo>
                    <a:cubicBezTo>
                      <a:pt x="46" y="220"/>
                      <a:pt x="46" y="220"/>
                      <a:pt x="46" y="220"/>
                    </a:cubicBezTo>
                    <a:cubicBezTo>
                      <a:pt x="47" y="219"/>
                      <a:pt x="48" y="218"/>
                      <a:pt x="49" y="217"/>
                    </a:cubicBezTo>
                    <a:cubicBezTo>
                      <a:pt x="50" y="215"/>
                      <a:pt x="52" y="215"/>
                      <a:pt x="53" y="214"/>
                    </a:cubicBezTo>
                    <a:cubicBezTo>
                      <a:pt x="117" y="198"/>
                      <a:pt x="117" y="198"/>
                      <a:pt x="117" y="198"/>
                    </a:cubicBezTo>
                    <a:cubicBezTo>
                      <a:pt x="118" y="198"/>
                      <a:pt x="118" y="198"/>
                      <a:pt x="118" y="198"/>
                    </a:cubicBezTo>
                    <a:cubicBezTo>
                      <a:pt x="118" y="198"/>
                      <a:pt x="118" y="198"/>
                      <a:pt x="119" y="199"/>
                    </a:cubicBezTo>
                    <a:cubicBezTo>
                      <a:pt x="119" y="199"/>
                      <a:pt x="120" y="200"/>
                      <a:pt x="120" y="201"/>
                    </a:cubicBezTo>
                    <a:cubicBezTo>
                      <a:pt x="120" y="212"/>
                      <a:pt x="120" y="212"/>
                      <a:pt x="120" y="212"/>
                    </a:cubicBezTo>
                    <a:cubicBezTo>
                      <a:pt x="120" y="214"/>
                      <a:pt x="121" y="216"/>
                      <a:pt x="122" y="218"/>
                    </a:cubicBezTo>
                    <a:cubicBezTo>
                      <a:pt x="123" y="220"/>
                      <a:pt x="125" y="222"/>
                      <a:pt x="127" y="223"/>
                    </a:cubicBezTo>
                    <a:cubicBezTo>
                      <a:pt x="145" y="232"/>
                      <a:pt x="145" y="232"/>
                      <a:pt x="145" y="232"/>
                    </a:cubicBezTo>
                    <a:cubicBezTo>
                      <a:pt x="146" y="233"/>
                      <a:pt x="148" y="233"/>
                      <a:pt x="149" y="233"/>
                    </a:cubicBezTo>
                    <a:cubicBezTo>
                      <a:pt x="152" y="233"/>
                      <a:pt x="154" y="232"/>
                      <a:pt x="156" y="231"/>
                    </a:cubicBezTo>
                    <a:cubicBezTo>
                      <a:pt x="159" y="228"/>
                      <a:pt x="159" y="228"/>
                      <a:pt x="159" y="228"/>
                    </a:cubicBezTo>
                    <a:cubicBezTo>
                      <a:pt x="160" y="228"/>
                      <a:pt x="162" y="227"/>
                      <a:pt x="163" y="227"/>
                    </a:cubicBezTo>
                    <a:cubicBezTo>
                      <a:pt x="164" y="227"/>
                      <a:pt x="165" y="228"/>
                      <a:pt x="166" y="228"/>
                    </a:cubicBezTo>
                    <a:cubicBezTo>
                      <a:pt x="172" y="233"/>
                      <a:pt x="172" y="233"/>
                      <a:pt x="172" y="233"/>
                    </a:cubicBezTo>
                    <a:cubicBezTo>
                      <a:pt x="174" y="234"/>
                      <a:pt x="177" y="235"/>
                      <a:pt x="179" y="235"/>
                    </a:cubicBezTo>
                    <a:cubicBezTo>
                      <a:pt x="181" y="235"/>
                      <a:pt x="182" y="234"/>
                      <a:pt x="184" y="233"/>
                    </a:cubicBezTo>
                    <a:cubicBezTo>
                      <a:pt x="185" y="232"/>
                      <a:pt x="185" y="232"/>
                      <a:pt x="185" y="232"/>
                    </a:cubicBezTo>
                    <a:cubicBezTo>
                      <a:pt x="186" y="232"/>
                      <a:pt x="187" y="232"/>
                      <a:pt x="188" y="232"/>
                    </a:cubicBezTo>
                    <a:cubicBezTo>
                      <a:pt x="190" y="232"/>
                      <a:pt x="191" y="232"/>
                      <a:pt x="192" y="233"/>
                    </a:cubicBezTo>
                    <a:cubicBezTo>
                      <a:pt x="194" y="234"/>
                      <a:pt x="194" y="234"/>
                      <a:pt x="194" y="234"/>
                    </a:cubicBezTo>
                    <a:cubicBezTo>
                      <a:pt x="195" y="235"/>
                      <a:pt x="196" y="235"/>
                      <a:pt x="197" y="235"/>
                    </a:cubicBezTo>
                    <a:cubicBezTo>
                      <a:pt x="199" y="235"/>
                      <a:pt x="200" y="234"/>
                      <a:pt x="201" y="233"/>
                    </a:cubicBezTo>
                    <a:cubicBezTo>
                      <a:pt x="202" y="232"/>
                      <a:pt x="202" y="231"/>
                      <a:pt x="202" y="229"/>
                    </a:cubicBezTo>
                    <a:cubicBezTo>
                      <a:pt x="202" y="206"/>
                      <a:pt x="202" y="206"/>
                      <a:pt x="202" y="206"/>
                    </a:cubicBezTo>
                    <a:cubicBezTo>
                      <a:pt x="202" y="204"/>
                      <a:pt x="201" y="202"/>
                      <a:pt x="200" y="200"/>
                    </a:cubicBezTo>
                    <a:cubicBezTo>
                      <a:pt x="199" y="198"/>
                      <a:pt x="197" y="197"/>
                      <a:pt x="195" y="196"/>
                    </a:cubicBezTo>
                    <a:cubicBezTo>
                      <a:pt x="183" y="192"/>
                      <a:pt x="183" y="192"/>
                      <a:pt x="183" y="192"/>
                    </a:cubicBezTo>
                    <a:cubicBezTo>
                      <a:pt x="182" y="192"/>
                      <a:pt x="181" y="191"/>
                      <a:pt x="180" y="190"/>
                    </a:cubicBezTo>
                    <a:cubicBezTo>
                      <a:pt x="179" y="189"/>
                      <a:pt x="178" y="188"/>
                      <a:pt x="177" y="186"/>
                    </a:cubicBezTo>
                    <a:cubicBezTo>
                      <a:pt x="176" y="181"/>
                      <a:pt x="176" y="181"/>
                      <a:pt x="176" y="181"/>
                    </a:cubicBezTo>
                    <a:cubicBezTo>
                      <a:pt x="176" y="180"/>
                      <a:pt x="175" y="179"/>
                      <a:pt x="174" y="178"/>
                    </a:cubicBezTo>
                    <a:cubicBezTo>
                      <a:pt x="174" y="178"/>
                      <a:pt x="173" y="177"/>
                      <a:pt x="171" y="177"/>
                    </a:cubicBezTo>
                    <a:cubicBezTo>
                      <a:pt x="170" y="177"/>
                      <a:pt x="170" y="177"/>
                      <a:pt x="169" y="178"/>
                    </a:cubicBezTo>
                    <a:cubicBezTo>
                      <a:pt x="168" y="178"/>
                      <a:pt x="168" y="179"/>
                      <a:pt x="167" y="180"/>
                    </a:cubicBezTo>
                    <a:cubicBezTo>
                      <a:pt x="164" y="185"/>
                      <a:pt x="164" y="185"/>
                      <a:pt x="164" y="185"/>
                    </a:cubicBezTo>
                    <a:cubicBezTo>
                      <a:pt x="163" y="186"/>
                      <a:pt x="163" y="186"/>
                      <a:pt x="163" y="186"/>
                    </a:cubicBezTo>
                    <a:cubicBezTo>
                      <a:pt x="162" y="186"/>
                      <a:pt x="162" y="186"/>
                      <a:pt x="161" y="185"/>
                    </a:cubicBezTo>
                    <a:cubicBezTo>
                      <a:pt x="143" y="156"/>
                      <a:pt x="143" y="156"/>
                      <a:pt x="143" y="156"/>
                    </a:cubicBezTo>
                    <a:cubicBezTo>
                      <a:pt x="143" y="155"/>
                      <a:pt x="142" y="154"/>
                      <a:pt x="141" y="154"/>
                    </a:cubicBezTo>
                    <a:cubicBezTo>
                      <a:pt x="141" y="153"/>
                      <a:pt x="140" y="153"/>
                      <a:pt x="138" y="153"/>
                    </a:cubicBezTo>
                    <a:cubicBezTo>
                      <a:pt x="138" y="153"/>
                      <a:pt x="137" y="153"/>
                      <a:pt x="136" y="153"/>
                    </a:cubicBezTo>
                    <a:cubicBezTo>
                      <a:pt x="135" y="154"/>
                      <a:pt x="135" y="154"/>
                      <a:pt x="135" y="155"/>
                    </a:cubicBezTo>
                    <a:cubicBezTo>
                      <a:pt x="134" y="156"/>
                      <a:pt x="134" y="157"/>
                      <a:pt x="134" y="159"/>
                    </a:cubicBezTo>
                    <a:cubicBezTo>
                      <a:pt x="134" y="161"/>
                      <a:pt x="135" y="164"/>
                      <a:pt x="136" y="166"/>
                    </a:cubicBezTo>
                    <a:cubicBezTo>
                      <a:pt x="141" y="175"/>
                      <a:pt x="141" y="175"/>
                      <a:pt x="141" y="175"/>
                    </a:cubicBezTo>
                    <a:cubicBezTo>
                      <a:pt x="141" y="176"/>
                      <a:pt x="142" y="177"/>
                      <a:pt x="142" y="179"/>
                    </a:cubicBezTo>
                    <a:cubicBezTo>
                      <a:pt x="142" y="180"/>
                      <a:pt x="141" y="182"/>
                      <a:pt x="141" y="183"/>
                    </a:cubicBezTo>
                    <a:cubicBezTo>
                      <a:pt x="141" y="183"/>
                      <a:pt x="141" y="183"/>
                      <a:pt x="141" y="183"/>
                    </a:cubicBezTo>
                    <a:cubicBezTo>
                      <a:pt x="140" y="184"/>
                      <a:pt x="140" y="184"/>
                      <a:pt x="140" y="184"/>
                    </a:cubicBezTo>
                    <a:cubicBezTo>
                      <a:pt x="140" y="184"/>
                      <a:pt x="140" y="184"/>
                      <a:pt x="140" y="184"/>
                    </a:cubicBezTo>
                    <a:cubicBezTo>
                      <a:pt x="140" y="184"/>
                      <a:pt x="140" y="184"/>
                      <a:pt x="140" y="184"/>
                    </a:cubicBezTo>
                    <a:cubicBezTo>
                      <a:pt x="139" y="185"/>
                      <a:pt x="139" y="185"/>
                      <a:pt x="139" y="185"/>
                    </a:cubicBezTo>
                    <a:cubicBezTo>
                      <a:pt x="139" y="184"/>
                      <a:pt x="139" y="184"/>
                      <a:pt x="139" y="184"/>
                    </a:cubicBezTo>
                    <a:cubicBezTo>
                      <a:pt x="138" y="184"/>
                      <a:pt x="138" y="184"/>
                      <a:pt x="138" y="183"/>
                    </a:cubicBezTo>
                    <a:cubicBezTo>
                      <a:pt x="129" y="163"/>
                      <a:pt x="129" y="163"/>
                      <a:pt x="129" y="163"/>
                    </a:cubicBezTo>
                    <a:cubicBezTo>
                      <a:pt x="127" y="160"/>
                      <a:pt x="124" y="158"/>
                      <a:pt x="121" y="158"/>
                    </a:cubicBezTo>
                    <a:cubicBezTo>
                      <a:pt x="120" y="158"/>
                      <a:pt x="119" y="158"/>
                      <a:pt x="118" y="159"/>
                    </a:cubicBezTo>
                    <a:cubicBezTo>
                      <a:pt x="105" y="165"/>
                      <a:pt x="105" y="165"/>
                      <a:pt x="105" y="165"/>
                    </a:cubicBezTo>
                    <a:cubicBezTo>
                      <a:pt x="102" y="167"/>
                      <a:pt x="98" y="170"/>
                      <a:pt x="96" y="173"/>
                    </a:cubicBezTo>
                    <a:cubicBezTo>
                      <a:pt x="86" y="187"/>
                      <a:pt x="86" y="187"/>
                      <a:pt x="86" y="187"/>
                    </a:cubicBezTo>
                    <a:cubicBezTo>
                      <a:pt x="85" y="188"/>
                      <a:pt x="84" y="189"/>
                      <a:pt x="83" y="190"/>
                    </a:cubicBezTo>
                    <a:cubicBezTo>
                      <a:pt x="81" y="191"/>
                      <a:pt x="80" y="191"/>
                      <a:pt x="79" y="191"/>
                    </a:cubicBezTo>
                    <a:cubicBezTo>
                      <a:pt x="62" y="192"/>
                      <a:pt x="62" y="192"/>
                      <a:pt x="62" y="192"/>
                    </a:cubicBezTo>
                    <a:cubicBezTo>
                      <a:pt x="61" y="192"/>
                      <a:pt x="61" y="192"/>
                      <a:pt x="61" y="192"/>
                    </a:cubicBezTo>
                    <a:cubicBezTo>
                      <a:pt x="61" y="192"/>
                      <a:pt x="61" y="192"/>
                      <a:pt x="61" y="192"/>
                    </a:cubicBezTo>
                    <a:cubicBezTo>
                      <a:pt x="60" y="192"/>
                      <a:pt x="60" y="191"/>
                      <a:pt x="60" y="190"/>
                    </a:cubicBezTo>
                    <a:cubicBezTo>
                      <a:pt x="60" y="189"/>
                      <a:pt x="60" y="189"/>
                      <a:pt x="60" y="189"/>
                    </a:cubicBezTo>
                    <a:cubicBezTo>
                      <a:pt x="64" y="170"/>
                      <a:pt x="64" y="170"/>
                      <a:pt x="64" y="170"/>
                    </a:cubicBezTo>
                    <a:cubicBezTo>
                      <a:pt x="65" y="169"/>
                      <a:pt x="66" y="167"/>
                      <a:pt x="67" y="166"/>
                    </a:cubicBezTo>
                    <a:cubicBezTo>
                      <a:pt x="67" y="165"/>
                      <a:pt x="69" y="164"/>
                      <a:pt x="69" y="164"/>
                    </a:cubicBezTo>
                    <a:cubicBezTo>
                      <a:pt x="82" y="162"/>
                      <a:pt x="82" y="162"/>
                      <a:pt x="82" y="162"/>
                    </a:cubicBezTo>
                    <a:cubicBezTo>
                      <a:pt x="84" y="161"/>
                      <a:pt x="86" y="160"/>
                      <a:pt x="87" y="158"/>
                    </a:cubicBezTo>
                    <a:cubicBezTo>
                      <a:pt x="89" y="157"/>
                      <a:pt x="90" y="155"/>
                      <a:pt x="91" y="153"/>
                    </a:cubicBezTo>
                    <a:cubicBezTo>
                      <a:pt x="91" y="151"/>
                      <a:pt x="91" y="151"/>
                      <a:pt x="91" y="151"/>
                    </a:cubicBezTo>
                    <a:cubicBezTo>
                      <a:pt x="92" y="150"/>
                      <a:pt x="92" y="148"/>
                      <a:pt x="92" y="147"/>
                    </a:cubicBezTo>
                    <a:cubicBezTo>
                      <a:pt x="92" y="144"/>
                      <a:pt x="91" y="141"/>
                      <a:pt x="90" y="139"/>
                    </a:cubicBezTo>
                    <a:cubicBezTo>
                      <a:pt x="89" y="138"/>
                      <a:pt x="89" y="138"/>
                      <a:pt x="89" y="138"/>
                    </a:cubicBezTo>
                    <a:cubicBezTo>
                      <a:pt x="89" y="138"/>
                      <a:pt x="90" y="137"/>
                      <a:pt x="91" y="136"/>
                    </a:cubicBezTo>
                    <a:cubicBezTo>
                      <a:pt x="109" y="126"/>
                      <a:pt x="109" y="126"/>
                      <a:pt x="109" y="126"/>
                    </a:cubicBezTo>
                    <a:cubicBezTo>
                      <a:pt x="112" y="124"/>
                      <a:pt x="116" y="121"/>
                      <a:pt x="118" y="118"/>
                    </a:cubicBezTo>
                    <a:cubicBezTo>
                      <a:pt x="120" y="114"/>
                      <a:pt x="120" y="114"/>
                      <a:pt x="120" y="114"/>
                    </a:cubicBezTo>
                    <a:cubicBezTo>
                      <a:pt x="121" y="113"/>
                      <a:pt x="122" y="112"/>
                      <a:pt x="123" y="111"/>
                    </a:cubicBezTo>
                    <a:cubicBezTo>
                      <a:pt x="124" y="111"/>
                      <a:pt x="124"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6" y="110"/>
                      <a:pt x="127" y="110"/>
                      <a:pt x="128" y="109"/>
                    </a:cubicBezTo>
                    <a:cubicBezTo>
                      <a:pt x="130" y="108"/>
                      <a:pt x="131" y="106"/>
                      <a:pt x="133" y="103"/>
                    </a:cubicBezTo>
                    <a:cubicBezTo>
                      <a:pt x="135" y="97"/>
                      <a:pt x="135" y="97"/>
                      <a:pt x="135" y="97"/>
                    </a:cubicBezTo>
                    <a:cubicBezTo>
                      <a:pt x="135" y="97"/>
                      <a:pt x="135" y="96"/>
                      <a:pt x="136" y="96"/>
                    </a:cubicBezTo>
                    <a:cubicBezTo>
                      <a:pt x="136" y="96"/>
                      <a:pt x="136" y="96"/>
                      <a:pt x="136" y="96"/>
                    </a:cubicBezTo>
                    <a:cubicBezTo>
                      <a:pt x="135" y="95"/>
                      <a:pt x="135" y="95"/>
                      <a:pt x="135" y="95"/>
                    </a:cubicBezTo>
                    <a:cubicBezTo>
                      <a:pt x="135" y="96"/>
                      <a:pt x="135" y="96"/>
                      <a:pt x="135" y="96"/>
                    </a:cubicBezTo>
                    <a:cubicBezTo>
                      <a:pt x="136" y="96"/>
                      <a:pt x="136" y="96"/>
                      <a:pt x="136" y="96"/>
                    </a:cubicBezTo>
                    <a:cubicBezTo>
                      <a:pt x="135" y="95"/>
                      <a:pt x="135" y="95"/>
                      <a:pt x="135" y="95"/>
                    </a:cubicBezTo>
                    <a:cubicBezTo>
                      <a:pt x="135" y="96"/>
                      <a:pt x="135" y="96"/>
                      <a:pt x="135" y="96"/>
                    </a:cubicBezTo>
                    <a:cubicBezTo>
                      <a:pt x="135" y="95"/>
                      <a:pt x="135" y="95"/>
                      <a:pt x="135" y="95"/>
                    </a:cubicBezTo>
                    <a:cubicBezTo>
                      <a:pt x="134" y="96"/>
                      <a:pt x="134" y="96"/>
                      <a:pt x="134" y="96"/>
                    </a:cubicBezTo>
                    <a:cubicBezTo>
                      <a:pt x="135" y="96"/>
                      <a:pt x="135" y="96"/>
                      <a:pt x="135" y="96"/>
                    </a:cubicBezTo>
                    <a:cubicBezTo>
                      <a:pt x="135" y="95"/>
                      <a:pt x="135" y="95"/>
                      <a:pt x="135" y="95"/>
                    </a:cubicBezTo>
                    <a:cubicBezTo>
                      <a:pt x="134" y="96"/>
                      <a:pt x="134" y="96"/>
                      <a:pt x="134" y="96"/>
                    </a:cubicBezTo>
                    <a:cubicBezTo>
                      <a:pt x="135" y="95"/>
                      <a:pt x="135" y="95"/>
                      <a:pt x="135" y="95"/>
                    </a:cubicBezTo>
                    <a:cubicBezTo>
                      <a:pt x="134" y="96"/>
                      <a:pt x="134" y="96"/>
                      <a:pt x="134" y="96"/>
                    </a:cubicBezTo>
                    <a:cubicBezTo>
                      <a:pt x="134" y="96"/>
                      <a:pt x="134" y="96"/>
                      <a:pt x="134" y="96"/>
                    </a:cubicBezTo>
                    <a:cubicBezTo>
                      <a:pt x="135" y="95"/>
                      <a:pt x="135" y="95"/>
                      <a:pt x="135" y="95"/>
                    </a:cubicBezTo>
                    <a:cubicBezTo>
                      <a:pt x="134" y="96"/>
                      <a:pt x="134" y="96"/>
                      <a:pt x="134" y="96"/>
                    </a:cubicBezTo>
                    <a:cubicBezTo>
                      <a:pt x="134" y="96"/>
                      <a:pt x="134" y="96"/>
                      <a:pt x="134" y="96"/>
                    </a:cubicBezTo>
                    <a:cubicBezTo>
                      <a:pt x="134" y="96"/>
                      <a:pt x="134" y="96"/>
                      <a:pt x="134" y="96"/>
                    </a:cubicBezTo>
                    <a:cubicBezTo>
                      <a:pt x="134" y="96"/>
                      <a:pt x="134" y="96"/>
                      <a:pt x="134" y="96"/>
                    </a:cubicBezTo>
                    <a:cubicBezTo>
                      <a:pt x="134" y="96"/>
                      <a:pt x="134" y="96"/>
                      <a:pt x="134" y="96"/>
                    </a:cubicBezTo>
                    <a:cubicBezTo>
                      <a:pt x="134" y="96"/>
                      <a:pt x="134" y="96"/>
                      <a:pt x="134" y="96"/>
                    </a:cubicBezTo>
                    <a:cubicBezTo>
                      <a:pt x="135" y="97"/>
                      <a:pt x="135" y="97"/>
                      <a:pt x="135" y="97"/>
                    </a:cubicBezTo>
                    <a:cubicBezTo>
                      <a:pt x="136" y="101"/>
                      <a:pt x="136" y="101"/>
                      <a:pt x="136" y="101"/>
                    </a:cubicBezTo>
                    <a:cubicBezTo>
                      <a:pt x="136" y="103"/>
                      <a:pt x="137" y="105"/>
                      <a:pt x="138" y="107"/>
                    </a:cubicBezTo>
                    <a:cubicBezTo>
                      <a:pt x="140" y="109"/>
                      <a:pt x="142" y="110"/>
                      <a:pt x="144" y="110"/>
                    </a:cubicBezTo>
                    <a:cubicBezTo>
                      <a:pt x="144" y="108"/>
                      <a:pt x="144" y="108"/>
                      <a:pt x="144" y="108"/>
                    </a:cubicBezTo>
                    <a:cubicBezTo>
                      <a:pt x="144" y="110"/>
                      <a:pt x="144" y="110"/>
                      <a:pt x="144" y="110"/>
                    </a:cubicBezTo>
                    <a:cubicBezTo>
                      <a:pt x="144" y="110"/>
                      <a:pt x="144" y="110"/>
                      <a:pt x="144" y="110"/>
                    </a:cubicBezTo>
                    <a:cubicBezTo>
                      <a:pt x="144" y="110"/>
                      <a:pt x="144" y="110"/>
                      <a:pt x="144" y="110"/>
                    </a:cubicBezTo>
                    <a:cubicBezTo>
                      <a:pt x="144" y="110"/>
                      <a:pt x="144" y="110"/>
                      <a:pt x="144" y="110"/>
                    </a:cubicBezTo>
                    <a:cubicBezTo>
                      <a:pt x="144" y="111"/>
                      <a:pt x="145" y="111"/>
                      <a:pt x="146" y="111"/>
                    </a:cubicBezTo>
                    <a:cubicBezTo>
                      <a:pt x="149" y="111"/>
                      <a:pt x="152" y="109"/>
                      <a:pt x="155" y="107"/>
                    </a:cubicBezTo>
                    <a:cubicBezTo>
                      <a:pt x="170" y="91"/>
                      <a:pt x="170" y="91"/>
                      <a:pt x="170" y="91"/>
                    </a:cubicBezTo>
                    <a:cubicBezTo>
                      <a:pt x="172" y="88"/>
                      <a:pt x="176" y="85"/>
                      <a:pt x="178" y="83"/>
                    </a:cubicBezTo>
                    <a:cubicBezTo>
                      <a:pt x="182" y="81"/>
                      <a:pt x="182" y="81"/>
                      <a:pt x="182" y="81"/>
                    </a:cubicBezTo>
                    <a:cubicBezTo>
                      <a:pt x="183" y="80"/>
                      <a:pt x="184" y="79"/>
                      <a:pt x="185" y="78"/>
                    </a:cubicBezTo>
                    <a:cubicBezTo>
                      <a:pt x="186" y="77"/>
                      <a:pt x="186" y="76"/>
                      <a:pt x="186" y="74"/>
                    </a:cubicBezTo>
                    <a:cubicBezTo>
                      <a:pt x="186" y="73"/>
                      <a:pt x="186" y="73"/>
                      <a:pt x="186" y="73"/>
                    </a:cubicBezTo>
                    <a:cubicBezTo>
                      <a:pt x="186" y="72"/>
                      <a:pt x="185" y="71"/>
                      <a:pt x="184" y="70"/>
                    </a:cubicBezTo>
                    <a:cubicBezTo>
                      <a:pt x="183" y="70"/>
                      <a:pt x="182" y="70"/>
                      <a:pt x="181" y="70"/>
                    </a:cubicBezTo>
                    <a:cubicBezTo>
                      <a:pt x="180" y="70"/>
                      <a:pt x="179" y="70"/>
                      <a:pt x="177" y="71"/>
                    </a:cubicBezTo>
                    <a:cubicBezTo>
                      <a:pt x="176" y="71"/>
                      <a:pt x="176" y="71"/>
                      <a:pt x="176" y="71"/>
                    </a:cubicBezTo>
                    <a:cubicBezTo>
                      <a:pt x="175" y="71"/>
                      <a:pt x="175" y="71"/>
                      <a:pt x="175" y="71"/>
                    </a:cubicBezTo>
                    <a:cubicBezTo>
                      <a:pt x="174" y="71"/>
                      <a:pt x="172" y="70"/>
                      <a:pt x="172" y="69"/>
                    </a:cubicBezTo>
                    <a:cubicBezTo>
                      <a:pt x="172" y="69"/>
                      <a:pt x="172" y="68"/>
                      <a:pt x="172" y="67"/>
                    </a:cubicBezTo>
                    <a:cubicBezTo>
                      <a:pt x="172" y="66"/>
                      <a:pt x="172" y="64"/>
                      <a:pt x="173" y="63"/>
                    </a:cubicBezTo>
                    <a:cubicBezTo>
                      <a:pt x="174" y="61"/>
                      <a:pt x="175" y="59"/>
                      <a:pt x="175" y="57"/>
                    </a:cubicBezTo>
                    <a:cubicBezTo>
                      <a:pt x="175" y="57"/>
                      <a:pt x="175" y="56"/>
                      <a:pt x="174" y="55"/>
                    </a:cubicBezTo>
                    <a:cubicBezTo>
                      <a:pt x="174" y="54"/>
                      <a:pt x="173" y="54"/>
                      <a:pt x="172" y="53"/>
                    </a:cubicBezTo>
                    <a:cubicBezTo>
                      <a:pt x="171" y="53"/>
                      <a:pt x="171" y="53"/>
                      <a:pt x="171" y="53"/>
                    </a:cubicBezTo>
                    <a:cubicBezTo>
                      <a:pt x="169" y="53"/>
                      <a:pt x="168" y="54"/>
                      <a:pt x="167" y="54"/>
                    </a:cubicBezTo>
                    <a:cubicBezTo>
                      <a:pt x="165" y="55"/>
                      <a:pt x="164" y="56"/>
                      <a:pt x="163" y="58"/>
                    </a:cubicBezTo>
                    <a:cubicBezTo>
                      <a:pt x="161" y="61"/>
                      <a:pt x="161" y="61"/>
                      <a:pt x="161" y="61"/>
                    </a:cubicBezTo>
                    <a:cubicBezTo>
                      <a:pt x="158" y="65"/>
                      <a:pt x="157" y="70"/>
                      <a:pt x="156" y="74"/>
                    </a:cubicBezTo>
                    <a:cubicBezTo>
                      <a:pt x="156" y="77"/>
                      <a:pt x="154" y="82"/>
                      <a:pt x="152" y="84"/>
                    </a:cubicBezTo>
                    <a:cubicBezTo>
                      <a:pt x="148" y="90"/>
                      <a:pt x="148" y="90"/>
                      <a:pt x="148" y="90"/>
                    </a:cubicBezTo>
                    <a:cubicBezTo>
                      <a:pt x="147" y="91"/>
                      <a:pt x="147" y="91"/>
                      <a:pt x="147" y="91"/>
                    </a:cubicBezTo>
                    <a:cubicBezTo>
                      <a:pt x="146" y="91"/>
                      <a:pt x="146" y="91"/>
                      <a:pt x="146" y="91"/>
                    </a:cubicBezTo>
                    <a:cubicBezTo>
                      <a:pt x="146" y="90"/>
                      <a:pt x="146" y="90"/>
                      <a:pt x="146" y="89"/>
                    </a:cubicBezTo>
                    <a:cubicBezTo>
                      <a:pt x="144" y="86"/>
                      <a:pt x="144" y="86"/>
                      <a:pt x="144" y="86"/>
                    </a:cubicBezTo>
                    <a:cubicBezTo>
                      <a:pt x="144" y="84"/>
                      <a:pt x="143" y="83"/>
                      <a:pt x="141" y="82"/>
                    </a:cubicBezTo>
                    <a:cubicBezTo>
                      <a:pt x="140" y="80"/>
                      <a:pt x="138" y="80"/>
                      <a:pt x="136" y="80"/>
                    </a:cubicBezTo>
                    <a:cubicBezTo>
                      <a:pt x="135" y="80"/>
                      <a:pt x="135" y="80"/>
                      <a:pt x="135" y="80"/>
                    </a:cubicBezTo>
                    <a:cubicBezTo>
                      <a:pt x="135" y="80"/>
                      <a:pt x="135" y="80"/>
                      <a:pt x="135" y="80"/>
                    </a:cubicBezTo>
                    <a:cubicBezTo>
                      <a:pt x="135" y="80"/>
                      <a:pt x="135" y="80"/>
                      <a:pt x="135" y="80"/>
                    </a:cubicBezTo>
                    <a:cubicBezTo>
                      <a:pt x="134" y="79"/>
                      <a:pt x="134" y="79"/>
                      <a:pt x="134" y="79"/>
                    </a:cubicBezTo>
                    <a:cubicBezTo>
                      <a:pt x="134" y="78"/>
                      <a:pt x="134" y="78"/>
                      <a:pt x="134" y="78"/>
                    </a:cubicBezTo>
                    <a:cubicBezTo>
                      <a:pt x="134" y="77"/>
                      <a:pt x="134" y="77"/>
                      <a:pt x="134" y="76"/>
                    </a:cubicBezTo>
                    <a:cubicBezTo>
                      <a:pt x="134" y="76"/>
                      <a:pt x="134" y="76"/>
                      <a:pt x="134" y="76"/>
                    </a:cubicBezTo>
                    <a:cubicBezTo>
                      <a:pt x="134" y="73"/>
                      <a:pt x="137" y="68"/>
                      <a:pt x="139" y="67"/>
                    </a:cubicBezTo>
                    <a:cubicBezTo>
                      <a:pt x="174" y="32"/>
                      <a:pt x="174" y="32"/>
                      <a:pt x="174" y="32"/>
                    </a:cubicBezTo>
                    <a:cubicBezTo>
                      <a:pt x="175" y="31"/>
                      <a:pt x="177" y="31"/>
                      <a:pt x="178" y="31"/>
                    </a:cubicBezTo>
                    <a:cubicBezTo>
                      <a:pt x="179" y="31"/>
                      <a:pt x="180" y="31"/>
                      <a:pt x="180" y="31"/>
                    </a:cubicBezTo>
                    <a:cubicBezTo>
                      <a:pt x="186" y="35"/>
                      <a:pt x="186" y="35"/>
                      <a:pt x="186" y="35"/>
                    </a:cubicBezTo>
                    <a:cubicBezTo>
                      <a:pt x="188" y="37"/>
                      <a:pt x="193" y="39"/>
                      <a:pt x="196" y="40"/>
                    </a:cubicBezTo>
                    <a:cubicBezTo>
                      <a:pt x="204" y="42"/>
                      <a:pt x="204" y="42"/>
                      <a:pt x="204" y="42"/>
                    </a:cubicBezTo>
                    <a:cubicBezTo>
                      <a:pt x="205" y="42"/>
                      <a:pt x="206" y="43"/>
                      <a:pt x="206" y="43"/>
                    </a:cubicBezTo>
                    <a:cubicBezTo>
                      <a:pt x="206" y="43"/>
                      <a:pt x="206" y="43"/>
                      <a:pt x="206" y="43"/>
                    </a:cubicBezTo>
                    <a:cubicBezTo>
                      <a:pt x="206" y="44"/>
                      <a:pt x="206" y="44"/>
                      <a:pt x="206" y="44"/>
                    </a:cubicBezTo>
                    <a:cubicBezTo>
                      <a:pt x="206" y="44"/>
                      <a:pt x="205" y="44"/>
                      <a:pt x="204" y="45"/>
                    </a:cubicBezTo>
                    <a:cubicBezTo>
                      <a:pt x="203" y="45"/>
                      <a:pt x="202" y="45"/>
                      <a:pt x="201" y="45"/>
                    </a:cubicBezTo>
                    <a:cubicBezTo>
                      <a:pt x="201" y="45"/>
                      <a:pt x="201" y="45"/>
                      <a:pt x="201" y="45"/>
                    </a:cubicBezTo>
                    <a:cubicBezTo>
                      <a:pt x="198" y="45"/>
                      <a:pt x="198" y="45"/>
                      <a:pt x="198" y="45"/>
                    </a:cubicBezTo>
                    <a:cubicBezTo>
                      <a:pt x="198" y="45"/>
                      <a:pt x="198" y="45"/>
                      <a:pt x="198" y="45"/>
                    </a:cubicBezTo>
                    <a:cubicBezTo>
                      <a:pt x="197" y="45"/>
                      <a:pt x="196" y="45"/>
                      <a:pt x="196" y="46"/>
                    </a:cubicBezTo>
                    <a:cubicBezTo>
                      <a:pt x="195" y="46"/>
                      <a:pt x="195" y="46"/>
                      <a:pt x="195" y="46"/>
                    </a:cubicBezTo>
                    <a:cubicBezTo>
                      <a:pt x="194" y="47"/>
                      <a:pt x="194" y="47"/>
                      <a:pt x="194" y="48"/>
                    </a:cubicBezTo>
                    <a:cubicBezTo>
                      <a:pt x="194" y="49"/>
                      <a:pt x="195" y="50"/>
                      <a:pt x="195" y="50"/>
                    </a:cubicBezTo>
                    <a:cubicBezTo>
                      <a:pt x="196" y="51"/>
                      <a:pt x="196" y="51"/>
                      <a:pt x="197" y="52"/>
                    </a:cubicBezTo>
                    <a:cubicBezTo>
                      <a:pt x="206" y="57"/>
                      <a:pt x="206" y="57"/>
                      <a:pt x="206" y="57"/>
                    </a:cubicBezTo>
                    <a:cubicBezTo>
                      <a:pt x="207" y="58"/>
                      <a:pt x="208" y="58"/>
                      <a:pt x="209" y="58"/>
                    </a:cubicBezTo>
                    <a:cubicBezTo>
                      <a:pt x="212" y="58"/>
                      <a:pt x="215" y="56"/>
                      <a:pt x="216" y="53"/>
                    </a:cubicBezTo>
                    <a:cubicBezTo>
                      <a:pt x="216" y="52"/>
                      <a:pt x="217" y="51"/>
                      <a:pt x="218" y="50"/>
                    </a:cubicBezTo>
                    <a:cubicBezTo>
                      <a:pt x="219" y="50"/>
                      <a:pt x="220" y="49"/>
                      <a:pt x="221" y="49"/>
                    </a:cubicBezTo>
                    <a:cubicBezTo>
                      <a:pt x="256" y="49"/>
                      <a:pt x="256" y="49"/>
                      <a:pt x="256" y="49"/>
                    </a:cubicBezTo>
                    <a:cubicBezTo>
                      <a:pt x="258" y="49"/>
                      <a:pt x="260" y="49"/>
                      <a:pt x="262" y="48"/>
                    </a:cubicBezTo>
                    <a:cubicBezTo>
                      <a:pt x="264" y="48"/>
                      <a:pt x="265" y="47"/>
                      <a:pt x="267" y="46"/>
                    </a:cubicBezTo>
                    <a:cubicBezTo>
                      <a:pt x="278" y="39"/>
                      <a:pt x="278" y="39"/>
                      <a:pt x="278" y="39"/>
                    </a:cubicBezTo>
                    <a:cubicBezTo>
                      <a:pt x="281" y="37"/>
                      <a:pt x="284" y="33"/>
                      <a:pt x="286" y="30"/>
                    </a:cubicBezTo>
                    <a:cubicBezTo>
                      <a:pt x="292" y="17"/>
                      <a:pt x="292" y="17"/>
                      <a:pt x="292" y="17"/>
                    </a:cubicBezTo>
                    <a:cubicBezTo>
                      <a:pt x="293" y="15"/>
                      <a:pt x="294" y="13"/>
                      <a:pt x="294" y="11"/>
                    </a:cubicBezTo>
                    <a:cubicBezTo>
                      <a:pt x="295" y="9"/>
                      <a:pt x="295" y="7"/>
                      <a:pt x="295" y="5"/>
                    </a:cubicBezTo>
                    <a:cubicBezTo>
                      <a:pt x="295" y="5"/>
                      <a:pt x="295" y="4"/>
                      <a:pt x="296" y="4"/>
                    </a:cubicBezTo>
                    <a:cubicBezTo>
                      <a:pt x="296" y="4"/>
                      <a:pt x="296" y="4"/>
                      <a:pt x="296" y="4"/>
                    </a:cubicBezTo>
                    <a:cubicBezTo>
                      <a:pt x="297" y="4"/>
                      <a:pt x="297" y="4"/>
                      <a:pt x="297" y="4"/>
                    </a:cubicBezTo>
                    <a:cubicBezTo>
                      <a:pt x="376" y="30"/>
                      <a:pt x="376" y="30"/>
                      <a:pt x="376" y="30"/>
                    </a:cubicBezTo>
                    <a:cubicBezTo>
                      <a:pt x="377" y="30"/>
                      <a:pt x="378" y="31"/>
                      <a:pt x="379" y="31"/>
                    </a:cubicBezTo>
                    <a:cubicBezTo>
                      <a:pt x="382" y="31"/>
                      <a:pt x="384" y="30"/>
                      <a:pt x="386" y="27"/>
                    </a:cubicBezTo>
                    <a:cubicBezTo>
                      <a:pt x="386" y="27"/>
                      <a:pt x="387" y="27"/>
                      <a:pt x="388" y="26"/>
                    </a:cubicBezTo>
                    <a:cubicBezTo>
                      <a:pt x="388" y="26"/>
                      <a:pt x="389" y="26"/>
                      <a:pt x="390" y="26"/>
                    </a:cubicBezTo>
                    <a:cubicBezTo>
                      <a:pt x="391" y="26"/>
                      <a:pt x="391" y="26"/>
                      <a:pt x="392" y="26"/>
                    </a:cubicBezTo>
                    <a:cubicBezTo>
                      <a:pt x="503" y="53"/>
                      <a:pt x="503" y="53"/>
                      <a:pt x="503" y="53"/>
                    </a:cubicBezTo>
                    <a:cubicBezTo>
                      <a:pt x="504" y="54"/>
                      <a:pt x="506" y="54"/>
                      <a:pt x="507" y="55"/>
                    </a:cubicBezTo>
                    <a:cubicBezTo>
                      <a:pt x="509" y="56"/>
                      <a:pt x="510" y="57"/>
                      <a:pt x="511" y="58"/>
                    </a:cubicBezTo>
                    <a:cubicBezTo>
                      <a:pt x="524" y="72"/>
                      <a:pt x="524" y="72"/>
                      <a:pt x="524" y="72"/>
                    </a:cubicBezTo>
                    <a:cubicBezTo>
                      <a:pt x="525" y="72"/>
                      <a:pt x="525" y="73"/>
                      <a:pt x="525" y="73"/>
                    </a:cubicBezTo>
                    <a:cubicBezTo>
                      <a:pt x="525" y="74"/>
                      <a:pt x="525" y="74"/>
                      <a:pt x="524" y="75"/>
                    </a:cubicBezTo>
                    <a:cubicBezTo>
                      <a:pt x="521" y="76"/>
                      <a:pt x="521" y="76"/>
                      <a:pt x="521" y="76"/>
                    </a:cubicBezTo>
                    <a:cubicBezTo>
                      <a:pt x="519" y="77"/>
                      <a:pt x="517" y="80"/>
                      <a:pt x="517" y="82"/>
                    </a:cubicBezTo>
                    <a:cubicBezTo>
                      <a:pt x="517" y="84"/>
                      <a:pt x="518" y="85"/>
                      <a:pt x="519" y="87"/>
                    </a:cubicBezTo>
                    <a:cubicBezTo>
                      <a:pt x="538" y="120"/>
                      <a:pt x="538" y="120"/>
                      <a:pt x="538" y="120"/>
                    </a:cubicBezTo>
                    <a:cubicBezTo>
                      <a:pt x="539" y="121"/>
                      <a:pt x="540" y="123"/>
                      <a:pt x="540" y="125"/>
                    </a:cubicBezTo>
                    <a:cubicBezTo>
                      <a:pt x="540" y="126"/>
                      <a:pt x="539" y="127"/>
                      <a:pt x="539" y="128"/>
                    </a:cubicBezTo>
                    <a:cubicBezTo>
                      <a:pt x="539" y="129"/>
                      <a:pt x="538" y="129"/>
                      <a:pt x="538" y="129"/>
                    </a:cubicBezTo>
                    <a:cubicBezTo>
                      <a:pt x="538" y="129"/>
                      <a:pt x="538" y="129"/>
                      <a:pt x="538" y="129"/>
                    </a:cubicBezTo>
                    <a:cubicBezTo>
                      <a:pt x="538" y="129"/>
                      <a:pt x="537" y="129"/>
                      <a:pt x="536" y="128"/>
                    </a:cubicBezTo>
                    <a:cubicBezTo>
                      <a:pt x="503" y="78"/>
                      <a:pt x="503" y="78"/>
                      <a:pt x="503" y="78"/>
                    </a:cubicBezTo>
                    <a:cubicBezTo>
                      <a:pt x="502" y="76"/>
                      <a:pt x="499" y="74"/>
                      <a:pt x="496" y="74"/>
                    </a:cubicBezTo>
                    <a:cubicBezTo>
                      <a:pt x="495" y="74"/>
                      <a:pt x="494" y="75"/>
                      <a:pt x="493" y="75"/>
                    </a:cubicBezTo>
                    <a:cubicBezTo>
                      <a:pt x="474" y="86"/>
                      <a:pt x="474" y="86"/>
                      <a:pt x="474" y="86"/>
                    </a:cubicBezTo>
                    <a:cubicBezTo>
                      <a:pt x="471" y="88"/>
                      <a:pt x="470" y="91"/>
                      <a:pt x="470" y="94"/>
                    </a:cubicBezTo>
                    <a:cubicBezTo>
                      <a:pt x="470" y="96"/>
                      <a:pt x="470" y="97"/>
                      <a:pt x="470" y="98"/>
                    </a:cubicBezTo>
                    <a:cubicBezTo>
                      <a:pt x="475" y="114"/>
                      <a:pt x="475" y="114"/>
                      <a:pt x="475" y="114"/>
                    </a:cubicBezTo>
                    <a:cubicBezTo>
                      <a:pt x="476" y="116"/>
                      <a:pt x="477" y="118"/>
                      <a:pt x="479" y="119"/>
                    </a:cubicBezTo>
                    <a:cubicBezTo>
                      <a:pt x="480" y="121"/>
                      <a:pt x="482" y="122"/>
                      <a:pt x="484" y="122"/>
                    </a:cubicBezTo>
                    <a:cubicBezTo>
                      <a:pt x="495" y="124"/>
                      <a:pt x="495" y="124"/>
                      <a:pt x="495" y="124"/>
                    </a:cubicBezTo>
                    <a:cubicBezTo>
                      <a:pt x="495" y="124"/>
                      <a:pt x="497" y="125"/>
                      <a:pt x="497" y="126"/>
                    </a:cubicBezTo>
                    <a:cubicBezTo>
                      <a:pt x="498" y="127"/>
                      <a:pt x="499" y="128"/>
                      <a:pt x="499" y="130"/>
                    </a:cubicBezTo>
                    <a:cubicBezTo>
                      <a:pt x="505" y="155"/>
                      <a:pt x="505" y="155"/>
                      <a:pt x="505" y="155"/>
                    </a:cubicBezTo>
                    <a:cubicBezTo>
                      <a:pt x="505" y="156"/>
                      <a:pt x="505" y="157"/>
                      <a:pt x="505" y="158"/>
                    </a:cubicBezTo>
                    <a:cubicBezTo>
                      <a:pt x="505" y="161"/>
                      <a:pt x="505" y="164"/>
                      <a:pt x="504" y="166"/>
                    </a:cubicBezTo>
                    <a:cubicBezTo>
                      <a:pt x="500" y="175"/>
                      <a:pt x="500" y="175"/>
                      <a:pt x="500" y="175"/>
                    </a:cubicBezTo>
                    <a:cubicBezTo>
                      <a:pt x="499" y="177"/>
                      <a:pt x="499" y="178"/>
                      <a:pt x="499" y="180"/>
                    </a:cubicBezTo>
                    <a:cubicBezTo>
                      <a:pt x="499" y="183"/>
                      <a:pt x="500" y="186"/>
                      <a:pt x="501" y="188"/>
                    </a:cubicBezTo>
                    <a:cubicBezTo>
                      <a:pt x="516" y="205"/>
                      <a:pt x="516" y="205"/>
                      <a:pt x="516" y="205"/>
                    </a:cubicBezTo>
                    <a:cubicBezTo>
                      <a:pt x="517" y="206"/>
                      <a:pt x="518" y="208"/>
                      <a:pt x="518" y="210"/>
                    </a:cubicBezTo>
                    <a:cubicBezTo>
                      <a:pt x="518" y="211"/>
                      <a:pt x="518" y="211"/>
                      <a:pt x="518" y="211"/>
                    </a:cubicBezTo>
                    <a:cubicBezTo>
                      <a:pt x="517" y="212"/>
                      <a:pt x="517" y="212"/>
                      <a:pt x="517" y="212"/>
                    </a:cubicBezTo>
                    <a:cubicBezTo>
                      <a:pt x="517" y="212"/>
                      <a:pt x="516" y="212"/>
                      <a:pt x="515" y="211"/>
                    </a:cubicBezTo>
                    <a:cubicBezTo>
                      <a:pt x="494" y="187"/>
                      <a:pt x="494" y="187"/>
                      <a:pt x="494" y="187"/>
                    </a:cubicBezTo>
                    <a:cubicBezTo>
                      <a:pt x="492" y="185"/>
                      <a:pt x="488" y="182"/>
                      <a:pt x="485" y="180"/>
                    </a:cubicBezTo>
                    <a:cubicBezTo>
                      <a:pt x="478" y="176"/>
                      <a:pt x="478" y="176"/>
                      <a:pt x="478" y="176"/>
                    </a:cubicBezTo>
                    <a:cubicBezTo>
                      <a:pt x="477" y="175"/>
                      <a:pt x="476" y="175"/>
                      <a:pt x="475" y="175"/>
                    </a:cubicBezTo>
                    <a:cubicBezTo>
                      <a:pt x="473" y="175"/>
                      <a:pt x="472" y="176"/>
                      <a:pt x="471" y="177"/>
                    </a:cubicBezTo>
                    <a:cubicBezTo>
                      <a:pt x="470" y="178"/>
                      <a:pt x="469" y="179"/>
                      <a:pt x="469" y="180"/>
                    </a:cubicBezTo>
                    <a:cubicBezTo>
                      <a:pt x="468" y="181"/>
                      <a:pt x="468" y="182"/>
                      <a:pt x="468" y="184"/>
                    </a:cubicBezTo>
                    <a:cubicBezTo>
                      <a:pt x="468" y="187"/>
                      <a:pt x="469" y="190"/>
                      <a:pt x="471" y="193"/>
                    </a:cubicBezTo>
                    <a:cubicBezTo>
                      <a:pt x="472" y="195"/>
                      <a:pt x="472" y="195"/>
                      <a:pt x="472" y="195"/>
                    </a:cubicBezTo>
                    <a:cubicBezTo>
                      <a:pt x="473" y="196"/>
                      <a:pt x="474" y="197"/>
                      <a:pt x="475" y="198"/>
                    </a:cubicBezTo>
                    <a:cubicBezTo>
                      <a:pt x="477" y="199"/>
                      <a:pt x="478" y="200"/>
                      <a:pt x="480" y="200"/>
                    </a:cubicBezTo>
                    <a:cubicBezTo>
                      <a:pt x="481" y="200"/>
                      <a:pt x="481" y="200"/>
                      <a:pt x="482" y="200"/>
                    </a:cubicBezTo>
                    <a:cubicBezTo>
                      <a:pt x="482" y="199"/>
                      <a:pt x="482" y="199"/>
                      <a:pt x="482" y="199"/>
                    </a:cubicBezTo>
                    <a:cubicBezTo>
                      <a:pt x="482" y="199"/>
                      <a:pt x="483" y="200"/>
                      <a:pt x="484" y="200"/>
                    </a:cubicBezTo>
                    <a:cubicBezTo>
                      <a:pt x="484" y="201"/>
                      <a:pt x="485" y="202"/>
                      <a:pt x="485" y="203"/>
                    </a:cubicBezTo>
                    <a:cubicBezTo>
                      <a:pt x="486" y="206"/>
                      <a:pt x="486" y="206"/>
                      <a:pt x="486" y="206"/>
                    </a:cubicBezTo>
                    <a:cubicBezTo>
                      <a:pt x="487" y="210"/>
                      <a:pt x="490" y="215"/>
                      <a:pt x="493" y="217"/>
                    </a:cubicBezTo>
                    <a:cubicBezTo>
                      <a:pt x="508" y="233"/>
                      <a:pt x="508" y="233"/>
                      <a:pt x="508" y="233"/>
                    </a:cubicBezTo>
                    <a:cubicBezTo>
                      <a:pt x="509" y="234"/>
                      <a:pt x="510" y="235"/>
                      <a:pt x="511" y="237"/>
                    </a:cubicBezTo>
                    <a:cubicBezTo>
                      <a:pt x="511" y="239"/>
                      <a:pt x="512" y="241"/>
                      <a:pt x="512" y="242"/>
                    </a:cubicBezTo>
                    <a:cubicBezTo>
                      <a:pt x="513" y="269"/>
                      <a:pt x="513" y="269"/>
                      <a:pt x="513" y="269"/>
                    </a:cubicBezTo>
                    <a:cubicBezTo>
                      <a:pt x="513" y="269"/>
                      <a:pt x="513" y="269"/>
                      <a:pt x="513" y="269"/>
                    </a:cubicBezTo>
                    <a:cubicBezTo>
                      <a:pt x="513" y="271"/>
                      <a:pt x="513" y="272"/>
                      <a:pt x="512" y="272"/>
                    </a:cubicBezTo>
                    <a:cubicBezTo>
                      <a:pt x="512" y="273"/>
                      <a:pt x="511" y="273"/>
                      <a:pt x="510" y="273"/>
                    </a:cubicBezTo>
                    <a:cubicBezTo>
                      <a:pt x="493" y="273"/>
                      <a:pt x="493" y="273"/>
                      <a:pt x="493" y="273"/>
                    </a:cubicBezTo>
                    <a:cubicBezTo>
                      <a:pt x="490" y="273"/>
                      <a:pt x="489" y="275"/>
                      <a:pt x="487" y="276"/>
                    </a:cubicBezTo>
                    <a:cubicBezTo>
                      <a:pt x="486" y="278"/>
                      <a:pt x="485" y="280"/>
                      <a:pt x="485" y="282"/>
                    </a:cubicBezTo>
                    <a:cubicBezTo>
                      <a:pt x="485" y="289"/>
                      <a:pt x="485" y="289"/>
                      <a:pt x="485" y="289"/>
                    </a:cubicBezTo>
                    <a:cubicBezTo>
                      <a:pt x="485" y="293"/>
                      <a:pt x="487" y="299"/>
                      <a:pt x="489" y="302"/>
                    </a:cubicBezTo>
                    <a:cubicBezTo>
                      <a:pt x="502" y="324"/>
                      <a:pt x="502" y="324"/>
                      <a:pt x="502" y="324"/>
                    </a:cubicBezTo>
                    <a:cubicBezTo>
                      <a:pt x="503" y="325"/>
                      <a:pt x="503" y="326"/>
                      <a:pt x="503" y="328"/>
                    </a:cubicBezTo>
                    <a:cubicBezTo>
                      <a:pt x="503" y="329"/>
                      <a:pt x="503" y="331"/>
                      <a:pt x="502" y="332"/>
                    </a:cubicBezTo>
                    <a:cubicBezTo>
                      <a:pt x="492" y="349"/>
                      <a:pt x="492" y="349"/>
                      <a:pt x="492" y="349"/>
                    </a:cubicBezTo>
                    <a:cubicBezTo>
                      <a:pt x="492" y="350"/>
                      <a:pt x="491" y="350"/>
                      <a:pt x="491" y="350"/>
                    </a:cubicBezTo>
                    <a:cubicBezTo>
                      <a:pt x="490" y="350"/>
                      <a:pt x="490" y="350"/>
                      <a:pt x="489" y="349"/>
                    </a:cubicBezTo>
                    <a:cubicBezTo>
                      <a:pt x="477" y="333"/>
                      <a:pt x="477" y="333"/>
                      <a:pt x="477" y="333"/>
                    </a:cubicBezTo>
                    <a:cubicBezTo>
                      <a:pt x="476" y="333"/>
                      <a:pt x="476" y="332"/>
                      <a:pt x="475" y="332"/>
                    </a:cubicBezTo>
                    <a:cubicBezTo>
                      <a:pt x="474" y="331"/>
                      <a:pt x="474" y="331"/>
                      <a:pt x="473" y="331"/>
                    </a:cubicBezTo>
                    <a:cubicBezTo>
                      <a:pt x="472" y="331"/>
                      <a:pt x="471" y="331"/>
                      <a:pt x="471" y="332"/>
                    </a:cubicBezTo>
                    <a:cubicBezTo>
                      <a:pt x="470" y="332"/>
                      <a:pt x="470" y="333"/>
                      <a:pt x="469" y="334"/>
                    </a:cubicBezTo>
                    <a:cubicBezTo>
                      <a:pt x="469" y="335"/>
                      <a:pt x="469" y="336"/>
                      <a:pt x="469" y="337"/>
                    </a:cubicBezTo>
                    <a:cubicBezTo>
                      <a:pt x="469" y="341"/>
                      <a:pt x="469" y="341"/>
                      <a:pt x="469" y="341"/>
                    </a:cubicBezTo>
                    <a:cubicBezTo>
                      <a:pt x="469" y="345"/>
                      <a:pt x="470" y="351"/>
                      <a:pt x="472" y="354"/>
                    </a:cubicBezTo>
                    <a:cubicBezTo>
                      <a:pt x="487" y="384"/>
                      <a:pt x="487" y="384"/>
                      <a:pt x="487" y="384"/>
                    </a:cubicBezTo>
                    <a:cubicBezTo>
                      <a:pt x="488" y="384"/>
                      <a:pt x="488" y="385"/>
                      <a:pt x="488" y="385"/>
                    </a:cubicBezTo>
                    <a:cubicBezTo>
                      <a:pt x="488" y="385"/>
                      <a:pt x="488" y="385"/>
                      <a:pt x="488" y="385"/>
                    </a:cubicBezTo>
                    <a:cubicBezTo>
                      <a:pt x="488" y="385"/>
                      <a:pt x="488" y="385"/>
                      <a:pt x="488" y="385"/>
                    </a:cubicBezTo>
                    <a:cubicBezTo>
                      <a:pt x="488" y="385"/>
                      <a:pt x="488" y="385"/>
                      <a:pt x="488" y="385"/>
                    </a:cubicBezTo>
                    <a:cubicBezTo>
                      <a:pt x="488" y="385"/>
                      <a:pt x="488" y="385"/>
                      <a:pt x="488" y="385"/>
                    </a:cubicBezTo>
                    <a:cubicBezTo>
                      <a:pt x="488" y="385"/>
                      <a:pt x="488" y="385"/>
                      <a:pt x="488" y="385"/>
                    </a:cubicBezTo>
                    <a:cubicBezTo>
                      <a:pt x="489" y="385"/>
                      <a:pt x="489" y="385"/>
                      <a:pt x="489" y="385"/>
                    </a:cubicBezTo>
                    <a:cubicBezTo>
                      <a:pt x="488" y="384"/>
                      <a:pt x="488" y="384"/>
                      <a:pt x="488" y="384"/>
                    </a:cubicBezTo>
                    <a:cubicBezTo>
                      <a:pt x="488" y="385"/>
                      <a:pt x="488" y="385"/>
                      <a:pt x="488" y="385"/>
                    </a:cubicBezTo>
                    <a:cubicBezTo>
                      <a:pt x="489" y="385"/>
                      <a:pt x="489" y="385"/>
                      <a:pt x="489" y="385"/>
                    </a:cubicBezTo>
                    <a:cubicBezTo>
                      <a:pt x="488" y="384"/>
                      <a:pt x="488" y="384"/>
                      <a:pt x="488" y="384"/>
                    </a:cubicBezTo>
                    <a:cubicBezTo>
                      <a:pt x="489" y="385"/>
                      <a:pt x="489" y="385"/>
                      <a:pt x="489" y="385"/>
                    </a:cubicBezTo>
                    <a:cubicBezTo>
                      <a:pt x="489" y="384"/>
                      <a:pt x="489" y="384"/>
                      <a:pt x="489" y="384"/>
                    </a:cubicBezTo>
                    <a:cubicBezTo>
                      <a:pt x="488" y="384"/>
                      <a:pt x="488" y="384"/>
                      <a:pt x="488" y="384"/>
                    </a:cubicBezTo>
                    <a:cubicBezTo>
                      <a:pt x="489" y="385"/>
                      <a:pt x="489" y="385"/>
                      <a:pt x="489" y="385"/>
                    </a:cubicBezTo>
                    <a:cubicBezTo>
                      <a:pt x="489" y="384"/>
                      <a:pt x="489" y="384"/>
                      <a:pt x="489" y="384"/>
                    </a:cubicBezTo>
                    <a:cubicBezTo>
                      <a:pt x="489" y="384"/>
                      <a:pt x="489" y="384"/>
                      <a:pt x="489" y="384"/>
                    </a:cubicBezTo>
                    <a:cubicBezTo>
                      <a:pt x="488" y="384"/>
                      <a:pt x="488" y="384"/>
                      <a:pt x="488" y="384"/>
                    </a:cubicBezTo>
                    <a:cubicBezTo>
                      <a:pt x="483" y="381"/>
                      <a:pt x="483" y="381"/>
                      <a:pt x="483" y="381"/>
                    </a:cubicBezTo>
                    <a:cubicBezTo>
                      <a:pt x="482" y="381"/>
                      <a:pt x="481" y="380"/>
                      <a:pt x="480" y="379"/>
                    </a:cubicBezTo>
                    <a:cubicBezTo>
                      <a:pt x="479" y="377"/>
                      <a:pt x="477" y="376"/>
                      <a:pt x="477" y="374"/>
                    </a:cubicBezTo>
                    <a:cubicBezTo>
                      <a:pt x="466" y="351"/>
                      <a:pt x="466" y="351"/>
                      <a:pt x="466" y="351"/>
                    </a:cubicBezTo>
                    <a:cubicBezTo>
                      <a:pt x="465" y="349"/>
                      <a:pt x="463" y="343"/>
                      <a:pt x="463" y="340"/>
                    </a:cubicBezTo>
                    <a:cubicBezTo>
                      <a:pt x="463" y="336"/>
                      <a:pt x="463" y="336"/>
                      <a:pt x="463" y="336"/>
                    </a:cubicBezTo>
                    <a:cubicBezTo>
                      <a:pt x="463" y="333"/>
                      <a:pt x="463" y="331"/>
                      <a:pt x="462" y="329"/>
                    </a:cubicBezTo>
                    <a:cubicBezTo>
                      <a:pt x="462" y="327"/>
                      <a:pt x="461" y="324"/>
                      <a:pt x="459" y="323"/>
                    </a:cubicBezTo>
                    <a:cubicBezTo>
                      <a:pt x="425" y="277"/>
                      <a:pt x="425" y="277"/>
                      <a:pt x="425" y="277"/>
                    </a:cubicBezTo>
                    <a:cubicBezTo>
                      <a:pt x="424" y="275"/>
                      <a:pt x="422" y="274"/>
                      <a:pt x="420" y="274"/>
                    </a:cubicBezTo>
                    <a:cubicBezTo>
                      <a:pt x="418" y="274"/>
                      <a:pt x="416" y="275"/>
                      <a:pt x="414" y="277"/>
                    </a:cubicBezTo>
                    <a:cubicBezTo>
                      <a:pt x="391" y="309"/>
                      <a:pt x="391" y="309"/>
                      <a:pt x="391" y="309"/>
                    </a:cubicBezTo>
                    <a:cubicBezTo>
                      <a:pt x="389" y="312"/>
                      <a:pt x="387" y="316"/>
                      <a:pt x="387" y="321"/>
                    </a:cubicBezTo>
                    <a:cubicBezTo>
                      <a:pt x="387" y="322"/>
                      <a:pt x="387" y="322"/>
                      <a:pt x="387" y="322"/>
                    </a:cubicBezTo>
                    <a:cubicBezTo>
                      <a:pt x="387" y="322"/>
                      <a:pt x="387" y="322"/>
                      <a:pt x="387" y="322"/>
                    </a:cubicBezTo>
                    <a:cubicBezTo>
                      <a:pt x="387" y="323"/>
                      <a:pt x="387" y="323"/>
                      <a:pt x="387" y="324"/>
                    </a:cubicBezTo>
                    <a:cubicBezTo>
                      <a:pt x="387" y="327"/>
                      <a:pt x="387" y="332"/>
                      <a:pt x="386" y="334"/>
                    </a:cubicBezTo>
                    <a:cubicBezTo>
                      <a:pt x="380" y="348"/>
                      <a:pt x="380" y="348"/>
                      <a:pt x="380" y="348"/>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49"/>
                      <a:pt x="380" y="349"/>
                      <a:pt x="380" y="348"/>
                    </a:cubicBezTo>
                    <a:cubicBezTo>
                      <a:pt x="356" y="286"/>
                      <a:pt x="356" y="286"/>
                      <a:pt x="356" y="286"/>
                    </a:cubicBezTo>
                    <a:cubicBezTo>
                      <a:pt x="355" y="284"/>
                      <a:pt x="354" y="283"/>
                      <a:pt x="353" y="282"/>
                    </a:cubicBezTo>
                    <a:cubicBezTo>
                      <a:pt x="352" y="281"/>
                      <a:pt x="351" y="280"/>
                      <a:pt x="349" y="280"/>
                    </a:cubicBezTo>
                    <a:cubicBezTo>
                      <a:pt x="348" y="280"/>
                      <a:pt x="347" y="280"/>
                      <a:pt x="347" y="281"/>
                    </a:cubicBezTo>
                    <a:cubicBezTo>
                      <a:pt x="346" y="281"/>
                      <a:pt x="346" y="281"/>
                      <a:pt x="346" y="281"/>
                    </a:cubicBezTo>
                    <a:cubicBezTo>
                      <a:pt x="345" y="281"/>
                      <a:pt x="344" y="281"/>
                      <a:pt x="342" y="279"/>
                    </a:cubicBezTo>
                    <a:cubicBezTo>
                      <a:pt x="331" y="268"/>
                      <a:pt x="331" y="268"/>
                      <a:pt x="331" y="268"/>
                    </a:cubicBezTo>
                    <a:cubicBezTo>
                      <a:pt x="330" y="266"/>
                      <a:pt x="328" y="265"/>
                      <a:pt x="326" y="264"/>
                    </a:cubicBezTo>
                    <a:cubicBezTo>
                      <a:pt x="325" y="263"/>
                      <a:pt x="323" y="263"/>
                      <a:pt x="321" y="263"/>
                    </a:cubicBezTo>
                    <a:cubicBezTo>
                      <a:pt x="304" y="263"/>
                      <a:pt x="304" y="263"/>
                      <a:pt x="304" y="263"/>
                    </a:cubicBezTo>
                    <a:cubicBezTo>
                      <a:pt x="303" y="263"/>
                      <a:pt x="301" y="262"/>
                      <a:pt x="300" y="262"/>
                    </a:cubicBezTo>
                    <a:cubicBezTo>
                      <a:pt x="298" y="261"/>
                      <a:pt x="297" y="261"/>
                      <a:pt x="296" y="260"/>
                    </a:cubicBezTo>
                    <a:cubicBezTo>
                      <a:pt x="260" y="232"/>
                      <a:pt x="260" y="232"/>
                      <a:pt x="260" y="232"/>
                    </a:cubicBezTo>
                    <a:cubicBezTo>
                      <a:pt x="259" y="231"/>
                      <a:pt x="257" y="231"/>
                      <a:pt x="256" y="231"/>
                    </a:cubicBezTo>
                    <a:cubicBezTo>
                      <a:pt x="253" y="231"/>
                      <a:pt x="251" y="232"/>
                      <a:pt x="249" y="234"/>
                    </a:cubicBezTo>
                    <a:cubicBezTo>
                      <a:pt x="249" y="235"/>
                      <a:pt x="249" y="235"/>
                      <a:pt x="249" y="235"/>
                    </a:cubicBezTo>
                    <a:cubicBezTo>
                      <a:pt x="249" y="235"/>
                      <a:pt x="249" y="235"/>
                      <a:pt x="249" y="235"/>
                    </a:cubicBezTo>
                    <a:cubicBezTo>
                      <a:pt x="249" y="235"/>
                      <a:pt x="249" y="235"/>
                      <a:pt x="249" y="235"/>
                    </a:cubicBezTo>
                    <a:cubicBezTo>
                      <a:pt x="248" y="236"/>
                      <a:pt x="247" y="238"/>
                      <a:pt x="247" y="240"/>
                    </a:cubicBezTo>
                    <a:cubicBezTo>
                      <a:pt x="247" y="242"/>
                      <a:pt x="248" y="245"/>
                      <a:pt x="249" y="246"/>
                    </a:cubicBezTo>
                    <a:cubicBezTo>
                      <a:pt x="268" y="265"/>
                      <a:pt x="268" y="265"/>
                      <a:pt x="268" y="265"/>
                    </a:cubicBezTo>
                    <a:cubicBezTo>
                      <a:pt x="269" y="266"/>
                      <a:pt x="271" y="267"/>
                      <a:pt x="273" y="268"/>
                    </a:cubicBezTo>
                    <a:cubicBezTo>
                      <a:pt x="275" y="269"/>
                      <a:pt x="277" y="269"/>
                      <a:pt x="279" y="269"/>
                    </a:cubicBezTo>
                    <a:cubicBezTo>
                      <a:pt x="282" y="269"/>
                      <a:pt x="282" y="269"/>
                      <a:pt x="282" y="269"/>
                    </a:cubicBezTo>
                    <a:cubicBezTo>
                      <a:pt x="283" y="269"/>
                      <a:pt x="285" y="270"/>
                      <a:pt x="286" y="270"/>
                    </a:cubicBezTo>
                    <a:cubicBezTo>
                      <a:pt x="288" y="271"/>
                      <a:pt x="289" y="272"/>
                      <a:pt x="290" y="272"/>
                    </a:cubicBezTo>
                    <a:cubicBezTo>
                      <a:pt x="295" y="275"/>
                      <a:pt x="295" y="275"/>
                      <a:pt x="295" y="275"/>
                    </a:cubicBezTo>
                    <a:cubicBezTo>
                      <a:pt x="296" y="276"/>
                      <a:pt x="296" y="277"/>
                      <a:pt x="296" y="278"/>
                    </a:cubicBezTo>
                    <a:cubicBezTo>
                      <a:pt x="296" y="279"/>
                      <a:pt x="296" y="280"/>
                      <a:pt x="295" y="281"/>
                    </a:cubicBezTo>
                    <a:cubicBezTo>
                      <a:pt x="271" y="317"/>
                      <a:pt x="271" y="317"/>
                      <a:pt x="271" y="317"/>
                    </a:cubicBezTo>
                    <a:cubicBezTo>
                      <a:pt x="270" y="318"/>
                      <a:pt x="269" y="319"/>
                      <a:pt x="267" y="320"/>
                    </a:cubicBezTo>
                    <a:cubicBezTo>
                      <a:pt x="266" y="320"/>
                      <a:pt x="265" y="321"/>
                      <a:pt x="264" y="321"/>
                    </a:cubicBezTo>
                    <a:cubicBezTo>
                      <a:pt x="257" y="321"/>
                      <a:pt x="257" y="321"/>
                      <a:pt x="257" y="321"/>
                    </a:cubicBezTo>
                    <a:cubicBezTo>
                      <a:pt x="256" y="321"/>
                      <a:pt x="255" y="320"/>
                      <a:pt x="253" y="320"/>
                    </a:cubicBezTo>
                    <a:cubicBezTo>
                      <a:pt x="252" y="319"/>
                      <a:pt x="250" y="318"/>
                      <a:pt x="249" y="317"/>
                    </a:cubicBezTo>
                    <a:cubicBezTo>
                      <a:pt x="240" y="309"/>
                      <a:pt x="240" y="309"/>
                      <a:pt x="240" y="309"/>
                    </a:cubicBezTo>
                    <a:cubicBezTo>
                      <a:pt x="238" y="307"/>
                      <a:pt x="235" y="303"/>
                      <a:pt x="234" y="300"/>
                    </a:cubicBezTo>
                    <a:cubicBezTo>
                      <a:pt x="214" y="254"/>
                      <a:pt x="214" y="254"/>
                      <a:pt x="214" y="254"/>
                    </a:cubicBezTo>
                    <a:cubicBezTo>
                      <a:pt x="213" y="253"/>
                      <a:pt x="212" y="251"/>
                      <a:pt x="211" y="250"/>
                    </a:cubicBezTo>
                    <a:cubicBezTo>
                      <a:pt x="209" y="248"/>
                      <a:pt x="208" y="247"/>
                      <a:pt x="206" y="247"/>
                    </a:cubicBezTo>
                    <a:cubicBezTo>
                      <a:pt x="205" y="247"/>
                      <a:pt x="203" y="248"/>
                      <a:pt x="203" y="249"/>
                    </a:cubicBezTo>
                    <a:cubicBezTo>
                      <a:pt x="202" y="250"/>
                      <a:pt x="202" y="251"/>
                      <a:pt x="202" y="252"/>
                    </a:cubicBezTo>
                    <a:cubicBezTo>
                      <a:pt x="202" y="254"/>
                      <a:pt x="202" y="255"/>
                      <a:pt x="203" y="256"/>
                    </a:cubicBezTo>
                    <a:cubicBezTo>
                      <a:pt x="232" y="331"/>
                      <a:pt x="232" y="331"/>
                      <a:pt x="232" y="331"/>
                    </a:cubicBezTo>
                    <a:cubicBezTo>
                      <a:pt x="233" y="333"/>
                      <a:pt x="234" y="334"/>
                      <a:pt x="236" y="336"/>
                    </a:cubicBezTo>
                    <a:cubicBezTo>
                      <a:pt x="237" y="337"/>
                      <a:pt x="239" y="338"/>
                      <a:pt x="241" y="338"/>
                    </a:cubicBezTo>
                    <a:cubicBezTo>
                      <a:pt x="242" y="338"/>
                      <a:pt x="242" y="338"/>
                      <a:pt x="242" y="338"/>
                    </a:cubicBezTo>
                    <a:cubicBezTo>
                      <a:pt x="266" y="336"/>
                      <a:pt x="266" y="336"/>
                      <a:pt x="266" y="336"/>
                    </a:cubicBezTo>
                    <a:cubicBezTo>
                      <a:pt x="266" y="336"/>
                      <a:pt x="266" y="336"/>
                      <a:pt x="266" y="336"/>
                    </a:cubicBezTo>
                    <a:cubicBezTo>
                      <a:pt x="267" y="336"/>
                      <a:pt x="267" y="336"/>
                      <a:pt x="267" y="336"/>
                    </a:cubicBezTo>
                    <a:cubicBezTo>
                      <a:pt x="267" y="337"/>
                      <a:pt x="267" y="337"/>
                      <a:pt x="267" y="337"/>
                    </a:cubicBezTo>
                    <a:cubicBezTo>
                      <a:pt x="267" y="338"/>
                      <a:pt x="267" y="338"/>
                      <a:pt x="266" y="339"/>
                    </a:cubicBezTo>
                    <a:cubicBezTo>
                      <a:pt x="250" y="380"/>
                      <a:pt x="250" y="380"/>
                      <a:pt x="250" y="380"/>
                    </a:cubicBezTo>
                    <a:cubicBezTo>
                      <a:pt x="248" y="383"/>
                      <a:pt x="246" y="388"/>
                      <a:pt x="244" y="390"/>
                    </a:cubicBezTo>
                    <a:cubicBezTo>
                      <a:pt x="223" y="415"/>
                      <a:pt x="223" y="415"/>
                      <a:pt x="223" y="415"/>
                    </a:cubicBezTo>
                    <a:cubicBezTo>
                      <a:pt x="222" y="417"/>
                      <a:pt x="221" y="419"/>
                      <a:pt x="220" y="421"/>
                    </a:cubicBezTo>
                    <a:cubicBezTo>
                      <a:pt x="220" y="423"/>
                      <a:pt x="219" y="426"/>
                      <a:pt x="219" y="428"/>
                    </a:cubicBezTo>
                    <a:cubicBezTo>
                      <a:pt x="219" y="437"/>
                      <a:pt x="219" y="437"/>
                      <a:pt x="219" y="437"/>
                    </a:cubicBezTo>
                    <a:cubicBezTo>
                      <a:pt x="219" y="441"/>
                      <a:pt x="220" y="447"/>
                      <a:pt x="222" y="450"/>
                    </a:cubicBezTo>
                    <a:cubicBezTo>
                      <a:pt x="222" y="450"/>
                      <a:pt x="222" y="450"/>
                      <a:pt x="222" y="450"/>
                    </a:cubicBezTo>
                    <a:cubicBezTo>
                      <a:pt x="223" y="451"/>
                      <a:pt x="223" y="451"/>
                      <a:pt x="223" y="451"/>
                    </a:cubicBezTo>
                    <a:cubicBezTo>
                      <a:pt x="223" y="451"/>
                      <a:pt x="223" y="451"/>
                      <a:pt x="223" y="451"/>
                    </a:cubicBezTo>
                    <a:cubicBezTo>
                      <a:pt x="224" y="454"/>
                      <a:pt x="225" y="459"/>
                      <a:pt x="225" y="462"/>
                    </a:cubicBezTo>
                    <a:cubicBezTo>
                      <a:pt x="225" y="481"/>
                      <a:pt x="225" y="481"/>
                      <a:pt x="225" y="481"/>
                    </a:cubicBezTo>
                    <a:cubicBezTo>
                      <a:pt x="225" y="482"/>
                      <a:pt x="225" y="484"/>
                      <a:pt x="224" y="486"/>
                    </a:cubicBezTo>
                    <a:cubicBezTo>
                      <a:pt x="224" y="488"/>
                      <a:pt x="223" y="489"/>
                      <a:pt x="222" y="490"/>
                    </a:cubicBezTo>
                    <a:cubicBezTo>
                      <a:pt x="206" y="506"/>
                      <a:pt x="206" y="506"/>
                      <a:pt x="206" y="506"/>
                    </a:cubicBezTo>
                    <a:cubicBezTo>
                      <a:pt x="204" y="507"/>
                      <a:pt x="203" y="509"/>
                      <a:pt x="202" y="511"/>
                    </a:cubicBezTo>
                    <a:cubicBezTo>
                      <a:pt x="202" y="513"/>
                      <a:pt x="201" y="516"/>
                      <a:pt x="201" y="518"/>
                    </a:cubicBezTo>
                    <a:cubicBezTo>
                      <a:pt x="201" y="526"/>
                      <a:pt x="201" y="526"/>
                      <a:pt x="201" y="526"/>
                    </a:cubicBezTo>
                    <a:cubicBezTo>
                      <a:pt x="201" y="527"/>
                      <a:pt x="201" y="529"/>
                      <a:pt x="200" y="531"/>
                    </a:cubicBezTo>
                    <a:cubicBezTo>
                      <a:pt x="199" y="533"/>
                      <a:pt x="199" y="535"/>
                      <a:pt x="198" y="536"/>
                    </a:cubicBezTo>
                    <a:cubicBezTo>
                      <a:pt x="170" y="570"/>
                      <a:pt x="170" y="570"/>
                      <a:pt x="170" y="570"/>
                    </a:cubicBezTo>
                    <a:cubicBezTo>
                      <a:pt x="169" y="571"/>
                      <a:pt x="168" y="573"/>
                      <a:pt x="166" y="574"/>
                    </a:cubicBezTo>
                    <a:cubicBezTo>
                      <a:pt x="165" y="575"/>
                      <a:pt x="163" y="576"/>
                      <a:pt x="162" y="576"/>
                    </a:cubicBezTo>
                    <a:cubicBezTo>
                      <a:pt x="142" y="582"/>
                      <a:pt x="142" y="582"/>
                      <a:pt x="142" y="582"/>
                    </a:cubicBezTo>
                    <a:cubicBezTo>
                      <a:pt x="142" y="582"/>
                      <a:pt x="142" y="582"/>
                      <a:pt x="142" y="582"/>
                    </a:cubicBezTo>
                    <a:cubicBezTo>
                      <a:pt x="141" y="582"/>
                      <a:pt x="141" y="582"/>
                      <a:pt x="140" y="582"/>
                    </a:cubicBezTo>
                    <a:cubicBezTo>
                      <a:pt x="139" y="581"/>
                      <a:pt x="139" y="580"/>
                      <a:pt x="138" y="579"/>
                    </a:cubicBezTo>
                    <a:cubicBezTo>
                      <a:pt x="111" y="492"/>
                      <a:pt x="111" y="492"/>
                      <a:pt x="111" y="492"/>
                    </a:cubicBezTo>
                    <a:cubicBezTo>
                      <a:pt x="111" y="491"/>
                      <a:pt x="111" y="489"/>
                      <a:pt x="111" y="487"/>
                    </a:cubicBezTo>
                    <a:cubicBezTo>
                      <a:pt x="111" y="485"/>
                      <a:pt x="111" y="483"/>
                      <a:pt x="112" y="481"/>
                    </a:cubicBezTo>
                    <a:cubicBezTo>
                      <a:pt x="117" y="467"/>
                      <a:pt x="117" y="467"/>
                      <a:pt x="117" y="467"/>
                    </a:cubicBezTo>
                    <a:cubicBezTo>
                      <a:pt x="118" y="465"/>
                      <a:pt x="118" y="462"/>
                      <a:pt x="118" y="459"/>
                    </a:cubicBezTo>
                    <a:cubicBezTo>
                      <a:pt x="118" y="457"/>
                      <a:pt x="118" y="455"/>
                      <a:pt x="118" y="453"/>
                    </a:cubicBezTo>
                    <a:cubicBezTo>
                      <a:pt x="108" y="415"/>
                      <a:pt x="108" y="415"/>
                      <a:pt x="108" y="415"/>
                    </a:cubicBezTo>
                    <a:cubicBezTo>
                      <a:pt x="108" y="412"/>
                      <a:pt x="107" y="406"/>
                      <a:pt x="107" y="403"/>
                    </a:cubicBezTo>
                    <a:cubicBezTo>
                      <a:pt x="107" y="388"/>
                      <a:pt x="107" y="388"/>
                      <a:pt x="107" y="388"/>
                    </a:cubicBezTo>
                    <a:cubicBezTo>
                      <a:pt x="107" y="385"/>
                      <a:pt x="106" y="383"/>
                      <a:pt x="105" y="381"/>
                    </a:cubicBezTo>
                    <a:cubicBezTo>
                      <a:pt x="104" y="379"/>
                      <a:pt x="103" y="377"/>
                      <a:pt x="102" y="376"/>
                    </a:cubicBezTo>
                    <a:cubicBezTo>
                      <a:pt x="82" y="361"/>
                      <a:pt x="82" y="361"/>
                      <a:pt x="82" y="361"/>
                    </a:cubicBezTo>
                    <a:cubicBezTo>
                      <a:pt x="81" y="360"/>
                      <a:pt x="78" y="359"/>
                      <a:pt x="76" y="359"/>
                    </a:cubicBezTo>
                    <a:cubicBezTo>
                      <a:pt x="74" y="359"/>
                      <a:pt x="73" y="360"/>
                      <a:pt x="71" y="361"/>
                    </a:cubicBezTo>
                    <a:cubicBezTo>
                      <a:pt x="58" y="368"/>
                      <a:pt x="58" y="368"/>
                      <a:pt x="58" y="368"/>
                    </a:cubicBezTo>
                    <a:cubicBezTo>
                      <a:pt x="56" y="369"/>
                      <a:pt x="53" y="370"/>
                      <a:pt x="51" y="370"/>
                    </a:cubicBezTo>
                    <a:cubicBezTo>
                      <a:pt x="50" y="370"/>
                      <a:pt x="50" y="370"/>
                      <a:pt x="50" y="370"/>
                    </a:cubicBezTo>
                    <a:cubicBezTo>
                      <a:pt x="19" y="363"/>
                      <a:pt x="19" y="363"/>
                      <a:pt x="19" y="363"/>
                    </a:cubicBezTo>
                    <a:cubicBezTo>
                      <a:pt x="18" y="363"/>
                      <a:pt x="17" y="363"/>
                      <a:pt x="16" y="361"/>
                    </a:cubicBezTo>
                    <a:cubicBezTo>
                      <a:pt x="15" y="360"/>
                      <a:pt x="15" y="359"/>
                      <a:pt x="14" y="358"/>
                    </a:cubicBezTo>
                    <a:cubicBezTo>
                      <a:pt x="5" y="311"/>
                      <a:pt x="5" y="311"/>
                      <a:pt x="5" y="311"/>
                    </a:cubicBezTo>
                    <a:cubicBezTo>
                      <a:pt x="3" y="312"/>
                      <a:pt x="3" y="312"/>
                      <a:pt x="3" y="312"/>
                    </a:cubicBezTo>
                    <a:cubicBezTo>
                      <a:pt x="0" y="312"/>
                      <a:pt x="0" y="312"/>
                      <a:pt x="0" y="312"/>
                    </a:cubicBezTo>
                    <a:cubicBezTo>
                      <a:pt x="10" y="358"/>
                      <a:pt x="10" y="358"/>
                      <a:pt x="10" y="358"/>
                    </a:cubicBezTo>
                    <a:cubicBezTo>
                      <a:pt x="11" y="361"/>
                      <a:pt x="12" y="363"/>
                      <a:pt x="13" y="364"/>
                    </a:cubicBezTo>
                    <a:cubicBezTo>
                      <a:pt x="14" y="366"/>
                      <a:pt x="16" y="367"/>
                      <a:pt x="18" y="368"/>
                    </a:cubicBezTo>
                    <a:cubicBezTo>
                      <a:pt x="49" y="374"/>
                      <a:pt x="49" y="374"/>
                      <a:pt x="49" y="374"/>
                    </a:cubicBezTo>
                    <a:cubicBezTo>
                      <a:pt x="50" y="374"/>
                      <a:pt x="50" y="374"/>
                      <a:pt x="51" y="374"/>
                    </a:cubicBezTo>
                    <a:cubicBezTo>
                      <a:pt x="54" y="374"/>
                      <a:pt x="57" y="373"/>
                      <a:pt x="60" y="372"/>
                    </a:cubicBezTo>
                    <a:cubicBezTo>
                      <a:pt x="73" y="364"/>
                      <a:pt x="73" y="364"/>
                      <a:pt x="73" y="364"/>
                    </a:cubicBezTo>
                    <a:cubicBezTo>
                      <a:pt x="74" y="364"/>
                      <a:pt x="75" y="364"/>
                      <a:pt x="76" y="364"/>
                    </a:cubicBezTo>
                    <a:cubicBezTo>
                      <a:pt x="77" y="364"/>
                      <a:pt x="79" y="364"/>
                      <a:pt x="80" y="365"/>
                    </a:cubicBezTo>
                    <a:cubicBezTo>
                      <a:pt x="99" y="379"/>
                      <a:pt x="99" y="379"/>
                      <a:pt x="99" y="379"/>
                    </a:cubicBezTo>
                    <a:cubicBezTo>
                      <a:pt x="100" y="380"/>
                      <a:pt x="101" y="381"/>
                      <a:pt x="101" y="383"/>
                    </a:cubicBezTo>
                    <a:cubicBezTo>
                      <a:pt x="102" y="384"/>
                      <a:pt x="103" y="386"/>
                      <a:pt x="103" y="388"/>
                    </a:cubicBezTo>
                    <a:cubicBezTo>
                      <a:pt x="103" y="403"/>
                      <a:pt x="103" y="403"/>
                      <a:pt x="103" y="403"/>
                    </a:cubicBezTo>
                    <a:cubicBezTo>
                      <a:pt x="103" y="407"/>
                      <a:pt x="103" y="413"/>
                      <a:pt x="104" y="416"/>
                    </a:cubicBezTo>
                    <a:cubicBezTo>
                      <a:pt x="114" y="454"/>
                      <a:pt x="114" y="454"/>
                      <a:pt x="114" y="454"/>
                    </a:cubicBezTo>
                    <a:cubicBezTo>
                      <a:pt x="114" y="456"/>
                      <a:pt x="114" y="457"/>
                      <a:pt x="114" y="459"/>
                    </a:cubicBezTo>
                    <a:cubicBezTo>
                      <a:pt x="114" y="461"/>
                      <a:pt x="114" y="464"/>
                      <a:pt x="113" y="466"/>
                    </a:cubicBezTo>
                    <a:cubicBezTo>
                      <a:pt x="108" y="480"/>
                      <a:pt x="108" y="480"/>
                      <a:pt x="108" y="480"/>
                    </a:cubicBezTo>
                    <a:cubicBezTo>
                      <a:pt x="107" y="482"/>
                      <a:pt x="107" y="485"/>
                      <a:pt x="107" y="487"/>
                    </a:cubicBezTo>
                    <a:cubicBezTo>
                      <a:pt x="107" y="489"/>
                      <a:pt x="107" y="491"/>
                      <a:pt x="107" y="493"/>
                    </a:cubicBezTo>
                    <a:cubicBezTo>
                      <a:pt x="134" y="580"/>
                      <a:pt x="134" y="580"/>
                      <a:pt x="134" y="580"/>
                    </a:cubicBezTo>
                    <a:cubicBezTo>
                      <a:pt x="135" y="582"/>
                      <a:pt x="136" y="584"/>
                      <a:pt x="137" y="585"/>
                    </a:cubicBezTo>
                    <a:cubicBezTo>
                      <a:pt x="138" y="586"/>
                      <a:pt x="140" y="587"/>
                      <a:pt x="142" y="587"/>
                    </a:cubicBezTo>
                    <a:cubicBezTo>
                      <a:pt x="142" y="587"/>
                      <a:pt x="143" y="587"/>
                      <a:pt x="144" y="586"/>
                    </a:cubicBezTo>
                    <a:cubicBezTo>
                      <a:pt x="164" y="580"/>
                      <a:pt x="164" y="580"/>
                      <a:pt x="164" y="580"/>
                    </a:cubicBezTo>
                    <a:cubicBezTo>
                      <a:pt x="165" y="579"/>
                      <a:pt x="167" y="578"/>
                      <a:pt x="169" y="577"/>
                    </a:cubicBezTo>
                    <a:cubicBezTo>
                      <a:pt x="171" y="576"/>
                      <a:pt x="172" y="575"/>
                      <a:pt x="173" y="573"/>
                    </a:cubicBezTo>
                    <a:cubicBezTo>
                      <a:pt x="201" y="539"/>
                      <a:pt x="201" y="539"/>
                      <a:pt x="201" y="539"/>
                    </a:cubicBezTo>
                    <a:cubicBezTo>
                      <a:pt x="202" y="537"/>
                      <a:pt x="203" y="535"/>
                      <a:pt x="204" y="533"/>
                    </a:cubicBezTo>
                    <a:cubicBezTo>
                      <a:pt x="205" y="530"/>
                      <a:pt x="205" y="528"/>
                      <a:pt x="205" y="526"/>
                    </a:cubicBezTo>
                    <a:cubicBezTo>
                      <a:pt x="205" y="518"/>
                      <a:pt x="205" y="518"/>
                      <a:pt x="205" y="518"/>
                    </a:cubicBezTo>
                    <a:cubicBezTo>
                      <a:pt x="205" y="516"/>
                      <a:pt x="206" y="515"/>
                      <a:pt x="206" y="513"/>
                    </a:cubicBezTo>
                    <a:cubicBezTo>
                      <a:pt x="207" y="511"/>
                      <a:pt x="208" y="510"/>
                      <a:pt x="209" y="509"/>
                    </a:cubicBezTo>
                    <a:cubicBezTo>
                      <a:pt x="225" y="493"/>
                      <a:pt x="225" y="493"/>
                      <a:pt x="225" y="493"/>
                    </a:cubicBezTo>
                    <a:cubicBezTo>
                      <a:pt x="226" y="492"/>
                      <a:pt x="227" y="490"/>
                      <a:pt x="228" y="488"/>
                    </a:cubicBezTo>
                    <a:cubicBezTo>
                      <a:pt x="229" y="485"/>
                      <a:pt x="230" y="483"/>
                      <a:pt x="230" y="481"/>
                    </a:cubicBezTo>
                    <a:cubicBezTo>
                      <a:pt x="230" y="462"/>
                      <a:pt x="230" y="462"/>
                      <a:pt x="230" y="462"/>
                    </a:cubicBezTo>
                    <a:cubicBezTo>
                      <a:pt x="230" y="458"/>
                      <a:pt x="228" y="453"/>
                      <a:pt x="226" y="449"/>
                    </a:cubicBezTo>
                    <a:cubicBezTo>
                      <a:pt x="226" y="449"/>
                      <a:pt x="226" y="449"/>
                      <a:pt x="226" y="449"/>
                    </a:cubicBezTo>
                    <a:cubicBezTo>
                      <a:pt x="226" y="448"/>
                      <a:pt x="226" y="448"/>
                      <a:pt x="226" y="448"/>
                    </a:cubicBezTo>
                    <a:cubicBezTo>
                      <a:pt x="226" y="448"/>
                      <a:pt x="226" y="448"/>
                      <a:pt x="226" y="448"/>
                    </a:cubicBezTo>
                    <a:cubicBezTo>
                      <a:pt x="225" y="446"/>
                      <a:pt x="223" y="440"/>
                      <a:pt x="223" y="437"/>
                    </a:cubicBezTo>
                    <a:cubicBezTo>
                      <a:pt x="223" y="428"/>
                      <a:pt x="223" y="428"/>
                      <a:pt x="223" y="428"/>
                    </a:cubicBezTo>
                    <a:cubicBezTo>
                      <a:pt x="223" y="426"/>
                      <a:pt x="224" y="424"/>
                      <a:pt x="224" y="423"/>
                    </a:cubicBezTo>
                    <a:cubicBezTo>
                      <a:pt x="225" y="421"/>
                      <a:pt x="226" y="419"/>
                      <a:pt x="227" y="418"/>
                    </a:cubicBezTo>
                    <a:cubicBezTo>
                      <a:pt x="247" y="393"/>
                      <a:pt x="247" y="393"/>
                      <a:pt x="247" y="393"/>
                    </a:cubicBezTo>
                    <a:cubicBezTo>
                      <a:pt x="249" y="390"/>
                      <a:pt x="252" y="385"/>
                      <a:pt x="254" y="382"/>
                    </a:cubicBezTo>
                    <a:cubicBezTo>
                      <a:pt x="270" y="340"/>
                      <a:pt x="270" y="340"/>
                      <a:pt x="270" y="340"/>
                    </a:cubicBezTo>
                    <a:cubicBezTo>
                      <a:pt x="271" y="339"/>
                      <a:pt x="271" y="338"/>
                      <a:pt x="271" y="337"/>
                    </a:cubicBezTo>
                    <a:cubicBezTo>
                      <a:pt x="271" y="336"/>
                      <a:pt x="271" y="334"/>
                      <a:pt x="270" y="333"/>
                    </a:cubicBezTo>
                    <a:cubicBezTo>
                      <a:pt x="269" y="332"/>
                      <a:pt x="267" y="332"/>
                      <a:pt x="266" y="332"/>
                    </a:cubicBezTo>
                    <a:cubicBezTo>
                      <a:pt x="266" y="332"/>
                      <a:pt x="266" y="332"/>
                      <a:pt x="266" y="332"/>
                    </a:cubicBezTo>
                    <a:cubicBezTo>
                      <a:pt x="242" y="334"/>
                      <a:pt x="242" y="334"/>
                      <a:pt x="242" y="334"/>
                    </a:cubicBezTo>
                    <a:cubicBezTo>
                      <a:pt x="241" y="334"/>
                      <a:pt x="241" y="334"/>
                      <a:pt x="241" y="334"/>
                    </a:cubicBezTo>
                    <a:cubicBezTo>
                      <a:pt x="241" y="334"/>
                      <a:pt x="240" y="333"/>
                      <a:pt x="239" y="332"/>
                    </a:cubicBezTo>
                    <a:cubicBezTo>
                      <a:pt x="238" y="332"/>
                      <a:pt x="237" y="330"/>
                      <a:pt x="236" y="329"/>
                    </a:cubicBezTo>
                    <a:cubicBezTo>
                      <a:pt x="207" y="255"/>
                      <a:pt x="207" y="255"/>
                      <a:pt x="207" y="255"/>
                    </a:cubicBezTo>
                    <a:cubicBezTo>
                      <a:pt x="206" y="254"/>
                      <a:pt x="206" y="253"/>
                      <a:pt x="206" y="252"/>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1"/>
                      <a:pt x="206" y="251"/>
                      <a:pt x="206" y="251"/>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1"/>
                      <a:pt x="206" y="251"/>
                      <a:pt x="206" y="251"/>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2"/>
                      <a:pt x="207" y="252"/>
                      <a:pt x="208" y="253"/>
                    </a:cubicBezTo>
                    <a:cubicBezTo>
                      <a:pt x="209" y="254"/>
                      <a:pt x="210" y="255"/>
                      <a:pt x="210" y="256"/>
                    </a:cubicBezTo>
                    <a:cubicBezTo>
                      <a:pt x="230" y="301"/>
                      <a:pt x="230" y="301"/>
                      <a:pt x="230" y="301"/>
                    </a:cubicBezTo>
                    <a:cubicBezTo>
                      <a:pt x="232" y="305"/>
                      <a:pt x="235" y="309"/>
                      <a:pt x="237" y="312"/>
                    </a:cubicBezTo>
                    <a:cubicBezTo>
                      <a:pt x="246" y="321"/>
                      <a:pt x="246" y="321"/>
                      <a:pt x="246" y="321"/>
                    </a:cubicBezTo>
                    <a:cubicBezTo>
                      <a:pt x="248" y="322"/>
                      <a:pt x="249" y="323"/>
                      <a:pt x="251" y="324"/>
                    </a:cubicBezTo>
                    <a:cubicBezTo>
                      <a:pt x="253" y="325"/>
                      <a:pt x="255" y="325"/>
                      <a:pt x="257" y="325"/>
                    </a:cubicBezTo>
                    <a:cubicBezTo>
                      <a:pt x="264" y="325"/>
                      <a:pt x="264" y="325"/>
                      <a:pt x="264" y="325"/>
                    </a:cubicBezTo>
                    <a:cubicBezTo>
                      <a:pt x="266" y="325"/>
                      <a:pt x="268" y="324"/>
                      <a:pt x="270" y="323"/>
                    </a:cubicBezTo>
                    <a:cubicBezTo>
                      <a:pt x="271" y="322"/>
                      <a:pt x="273" y="321"/>
                      <a:pt x="274" y="319"/>
                    </a:cubicBezTo>
                    <a:cubicBezTo>
                      <a:pt x="299" y="283"/>
                      <a:pt x="299" y="283"/>
                      <a:pt x="299" y="283"/>
                    </a:cubicBezTo>
                    <a:cubicBezTo>
                      <a:pt x="300" y="282"/>
                      <a:pt x="301" y="280"/>
                      <a:pt x="301" y="278"/>
                    </a:cubicBezTo>
                    <a:cubicBezTo>
                      <a:pt x="301" y="276"/>
                      <a:pt x="299" y="273"/>
                      <a:pt x="297" y="272"/>
                    </a:cubicBezTo>
                    <a:cubicBezTo>
                      <a:pt x="293" y="269"/>
                      <a:pt x="293" y="269"/>
                      <a:pt x="293" y="269"/>
                    </a:cubicBezTo>
                    <a:cubicBezTo>
                      <a:pt x="291" y="268"/>
                      <a:pt x="289" y="267"/>
                      <a:pt x="288" y="266"/>
                    </a:cubicBezTo>
                    <a:cubicBezTo>
                      <a:pt x="286" y="266"/>
                      <a:pt x="284" y="265"/>
                      <a:pt x="282" y="265"/>
                    </a:cubicBezTo>
                    <a:cubicBezTo>
                      <a:pt x="279" y="265"/>
                      <a:pt x="279" y="265"/>
                      <a:pt x="279" y="265"/>
                    </a:cubicBezTo>
                    <a:cubicBezTo>
                      <a:pt x="278" y="265"/>
                      <a:pt x="276" y="265"/>
                      <a:pt x="275" y="264"/>
                    </a:cubicBezTo>
                    <a:cubicBezTo>
                      <a:pt x="273" y="264"/>
                      <a:pt x="272" y="263"/>
                      <a:pt x="271" y="262"/>
                    </a:cubicBezTo>
                    <a:cubicBezTo>
                      <a:pt x="253" y="243"/>
                      <a:pt x="253" y="243"/>
                      <a:pt x="253" y="243"/>
                    </a:cubicBezTo>
                    <a:cubicBezTo>
                      <a:pt x="252" y="242"/>
                      <a:pt x="251" y="241"/>
                      <a:pt x="251" y="240"/>
                    </a:cubicBezTo>
                    <a:cubicBezTo>
                      <a:pt x="251" y="239"/>
                      <a:pt x="252" y="238"/>
                      <a:pt x="252" y="237"/>
                    </a:cubicBezTo>
                    <a:cubicBezTo>
                      <a:pt x="252" y="237"/>
                      <a:pt x="252" y="237"/>
                      <a:pt x="252" y="237"/>
                    </a:cubicBezTo>
                    <a:cubicBezTo>
                      <a:pt x="253" y="237"/>
                      <a:pt x="253" y="237"/>
                      <a:pt x="253" y="237"/>
                    </a:cubicBezTo>
                    <a:cubicBezTo>
                      <a:pt x="253" y="236"/>
                      <a:pt x="255" y="235"/>
                      <a:pt x="256" y="235"/>
                    </a:cubicBezTo>
                    <a:cubicBezTo>
                      <a:pt x="256" y="235"/>
                      <a:pt x="257" y="235"/>
                      <a:pt x="258" y="236"/>
                    </a:cubicBezTo>
                    <a:cubicBezTo>
                      <a:pt x="293" y="263"/>
                      <a:pt x="293" y="263"/>
                      <a:pt x="293" y="263"/>
                    </a:cubicBezTo>
                    <a:cubicBezTo>
                      <a:pt x="295" y="264"/>
                      <a:pt x="296" y="265"/>
                      <a:pt x="298" y="266"/>
                    </a:cubicBezTo>
                    <a:cubicBezTo>
                      <a:pt x="300" y="267"/>
                      <a:pt x="302" y="267"/>
                      <a:pt x="304" y="267"/>
                    </a:cubicBezTo>
                    <a:cubicBezTo>
                      <a:pt x="321" y="267"/>
                      <a:pt x="321" y="267"/>
                      <a:pt x="321" y="267"/>
                    </a:cubicBezTo>
                    <a:cubicBezTo>
                      <a:pt x="322" y="267"/>
                      <a:pt x="323" y="267"/>
                      <a:pt x="325" y="268"/>
                    </a:cubicBezTo>
                    <a:cubicBezTo>
                      <a:pt x="326" y="269"/>
                      <a:pt x="327" y="270"/>
                      <a:pt x="328" y="271"/>
                    </a:cubicBezTo>
                    <a:cubicBezTo>
                      <a:pt x="339" y="282"/>
                      <a:pt x="339" y="282"/>
                      <a:pt x="339" y="282"/>
                    </a:cubicBezTo>
                    <a:cubicBezTo>
                      <a:pt x="341" y="284"/>
                      <a:pt x="344" y="285"/>
                      <a:pt x="346" y="285"/>
                    </a:cubicBezTo>
                    <a:cubicBezTo>
                      <a:pt x="347" y="285"/>
                      <a:pt x="348" y="285"/>
                      <a:pt x="349" y="284"/>
                    </a:cubicBezTo>
                    <a:cubicBezTo>
                      <a:pt x="349" y="284"/>
                      <a:pt x="349" y="284"/>
                      <a:pt x="349" y="284"/>
                    </a:cubicBezTo>
                    <a:cubicBezTo>
                      <a:pt x="349" y="284"/>
                      <a:pt x="349" y="284"/>
                      <a:pt x="349" y="284"/>
                    </a:cubicBezTo>
                    <a:cubicBezTo>
                      <a:pt x="349" y="284"/>
                      <a:pt x="349" y="284"/>
                      <a:pt x="349" y="284"/>
                    </a:cubicBezTo>
                    <a:cubicBezTo>
                      <a:pt x="349" y="284"/>
                      <a:pt x="349" y="284"/>
                      <a:pt x="349" y="284"/>
                    </a:cubicBezTo>
                    <a:cubicBezTo>
                      <a:pt x="349" y="284"/>
                      <a:pt x="349" y="284"/>
                      <a:pt x="349" y="284"/>
                    </a:cubicBezTo>
                    <a:cubicBezTo>
                      <a:pt x="349" y="284"/>
                      <a:pt x="349" y="284"/>
                      <a:pt x="349" y="284"/>
                    </a:cubicBezTo>
                    <a:cubicBezTo>
                      <a:pt x="349" y="284"/>
                      <a:pt x="350" y="284"/>
                      <a:pt x="350" y="285"/>
                    </a:cubicBezTo>
                    <a:cubicBezTo>
                      <a:pt x="351" y="285"/>
                      <a:pt x="351" y="286"/>
                      <a:pt x="352" y="287"/>
                    </a:cubicBezTo>
                    <a:cubicBezTo>
                      <a:pt x="376" y="350"/>
                      <a:pt x="376" y="350"/>
                      <a:pt x="376" y="350"/>
                    </a:cubicBezTo>
                    <a:cubicBezTo>
                      <a:pt x="376" y="351"/>
                      <a:pt x="377" y="352"/>
                      <a:pt x="377" y="352"/>
                    </a:cubicBezTo>
                    <a:cubicBezTo>
                      <a:pt x="378" y="353"/>
                      <a:pt x="379" y="354"/>
                      <a:pt x="380" y="354"/>
                    </a:cubicBezTo>
                    <a:cubicBezTo>
                      <a:pt x="381" y="354"/>
                      <a:pt x="382" y="353"/>
                      <a:pt x="383" y="352"/>
                    </a:cubicBezTo>
                    <a:cubicBezTo>
                      <a:pt x="384" y="352"/>
                      <a:pt x="384" y="351"/>
                      <a:pt x="384" y="350"/>
                    </a:cubicBezTo>
                    <a:cubicBezTo>
                      <a:pt x="390" y="336"/>
                      <a:pt x="390" y="336"/>
                      <a:pt x="390" y="336"/>
                    </a:cubicBezTo>
                    <a:cubicBezTo>
                      <a:pt x="391" y="332"/>
                      <a:pt x="392" y="327"/>
                      <a:pt x="392" y="324"/>
                    </a:cubicBezTo>
                    <a:cubicBezTo>
                      <a:pt x="392" y="323"/>
                      <a:pt x="392" y="323"/>
                      <a:pt x="392" y="322"/>
                    </a:cubicBezTo>
                    <a:cubicBezTo>
                      <a:pt x="392" y="321"/>
                      <a:pt x="392" y="321"/>
                      <a:pt x="392" y="321"/>
                    </a:cubicBezTo>
                    <a:cubicBezTo>
                      <a:pt x="392" y="321"/>
                      <a:pt x="392" y="321"/>
                      <a:pt x="392" y="321"/>
                    </a:cubicBezTo>
                    <a:cubicBezTo>
                      <a:pt x="392" y="317"/>
                      <a:pt x="393" y="313"/>
                      <a:pt x="394" y="311"/>
                    </a:cubicBezTo>
                    <a:cubicBezTo>
                      <a:pt x="418" y="279"/>
                      <a:pt x="418" y="279"/>
                      <a:pt x="418" y="279"/>
                    </a:cubicBezTo>
                    <a:cubicBezTo>
                      <a:pt x="419" y="278"/>
                      <a:pt x="419" y="278"/>
                      <a:pt x="420" y="278"/>
                    </a:cubicBezTo>
                    <a:cubicBezTo>
                      <a:pt x="420" y="278"/>
                      <a:pt x="421" y="278"/>
                      <a:pt x="422" y="279"/>
                    </a:cubicBezTo>
                    <a:cubicBezTo>
                      <a:pt x="456" y="325"/>
                      <a:pt x="456" y="325"/>
                      <a:pt x="456" y="325"/>
                    </a:cubicBezTo>
                    <a:cubicBezTo>
                      <a:pt x="457" y="326"/>
                      <a:pt x="458" y="328"/>
                      <a:pt x="458" y="330"/>
                    </a:cubicBezTo>
                    <a:cubicBezTo>
                      <a:pt x="459" y="332"/>
                      <a:pt x="459" y="334"/>
                      <a:pt x="459" y="336"/>
                    </a:cubicBezTo>
                    <a:cubicBezTo>
                      <a:pt x="459" y="340"/>
                      <a:pt x="459" y="340"/>
                      <a:pt x="459" y="340"/>
                    </a:cubicBezTo>
                    <a:cubicBezTo>
                      <a:pt x="459" y="344"/>
                      <a:pt x="460" y="350"/>
                      <a:pt x="462" y="353"/>
                    </a:cubicBezTo>
                    <a:cubicBezTo>
                      <a:pt x="473" y="376"/>
                      <a:pt x="473" y="376"/>
                      <a:pt x="473" y="376"/>
                    </a:cubicBezTo>
                    <a:cubicBezTo>
                      <a:pt x="474" y="378"/>
                      <a:pt x="475" y="380"/>
                      <a:pt x="477" y="381"/>
                    </a:cubicBezTo>
                    <a:cubicBezTo>
                      <a:pt x="478" y="383"/>
                      <a:pt x="480" y="384"/>
                      <a:pt x="481" y="385"/>
                    </a:cubicBezTo>
                    <a:cubicBezTo>
                      <a:pt x="486" y="388"/>
                      <a:pt x="486" y="388"/>
                      <a:pt x="486" y="388"/>
                    </a:cubicBezTo>
                    <a:cubicBezTo>
                      <a:pt x="487" y="388"/>
                      <a:pt x="488" y="388"/>
                      <a:pt x="489" y="388"/>
                    </a:cubicBezTo>
                    <a:cubicBezTo>
                      <a:pt x="490" y="388"/>
                      <a:pt x="491" y="388"/>
                      <a:pt x="491" y="387"/>
                    </a:cubicBezTo>
                    <a:cubicBezTo>
                      <a:pt x="492" y="387"/>
                      <a:pt x="492" y="386"/>
                      <a:pt x="492" y="385"/>
                    </a:cubicBezTo>
                    <a:cubicBezTo>
                      <a:pt x="492" y="384"/>
                      <a:pt x="492" y="383"/>
                      <a:pt x="491" y="382"/>
                    </a:cubicBezTo>
                    <a:cubicBezTo>
                      <a:pt x="476" y="352"/>
                      <a:pt x="476" y="352"/>
                      <a:pt x="476" y="352"/>
                    </a:cubicBezTo>
                    <a:cubicBezTo>
                      <a:pt x="475" y="350"/>
                      <a:pt x="473" y="344"/>
                      <a:pt x="473" y="341"/>
                    </a:cubicBezTo>
                    <a:cubicBezTo>
                      <a:pt x="473" y="337"/>
                      <a:pt x="473" y="337"/>
                      <a:pt x="473" y="337"/>
                    </a:cubicBezTo>
                    <a:cubicBezTo>
                      <a:pt x="473" y="336"/>
                      <a:pt x="474" y="335"/>
                      <a:pt x="474" y="335"/>
                    </a:cubicBezTo>
                    <a:cubicBezTo>
                      <a:pt x="474" y="335"/>
                      <a:pt x="474" y="335"/>
                      <a:pt x="474" y="335"/>
                    </a:cubicBezTo>
                    <a:cubicBezTo>
                      <a:pt x="473" y="335"/>
                      <a:pt x="473" y="335"/>
                      <a:pt x="473" y="335"/>
                    </a:cubicBezTo>
                    <a:cubicBezTo>
                      <a:pt x="473" y="335"/>
                      <a:pt x="473" y="335"/>
                      <a:pt x="473" y="335"/>
                    </a:cubicBezTo>
                    <a:cubicBezTo>
                      <a:pt x="474" y="335"/>
                      <a:pt x="474" y="335"/>
                      <a:pt x="474" y="335"/>
                    </a:cubicBezTo>
                    <a:cubicBezTo>
                      <a:pt x="473" y="335"/>
                      <a:pt x="473" y="335"/>
                      <a:pt x="473" y="335"/>
                    </a:cubicBezTo>
                    <a:cubicBezTo>
                      <a:pt x="473" y="335"/>
                      <a:pt x="473" y="335"/>
                      <a:pt x="473" y="335"/>
                    </a:cubicBezTo>
                    <a:cubicBezTo>
                      <a:pt x="473" y="334"/>
                      <a:pt x="473" y="334"/>
                      <a:pt x="473" y="334"/>
                    </a:cubicBezTo>
                    <a:cubicBezTo>
                      <a:pt x="473" y="335"/>
                      <a:pt x="473" y="335"/>
                      <a:pt x="473" y="335"/>
                    </a:cubicBezTo>
                    <a:cubicBezTo>
                      <a:pt x="473" y="335"/>
                      <a:pt x="473" y="335"/>
                      <a:pt x="473" y="335"/>
                    </a:cubicBezTo>
                    <a:cubicBezTo>
                      <a:pt x="473" y="334"/>
                      <a:pt x="473" y="334"/>
                      <a:pt x="473" y="334"/>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6"/>
                      <a:pt x="473" y="336"/>
                      <a:pt x="473" y="336"/>
                    </a:cubicBezTo>
                    <a:cubicBezTo>
                      <a:pt x="486" y="352"/>
                      <a:pt x="486" y="352"/>
                      <a:pt x="486" y="352"/>
                    </a:cubicBezTo>
                    <a:cubicBezTo>
                      <a:pt x="487" y="353"/>
                      <a:pt x="489" y="354"/>
                      <a:pt x="491" y="354"/>
                    </a:cubicBezTo>
                    <a:cubicBezTo>
                      <a:pt x="493" y="354"/>
                      <a:pt x="495" y="353"/>
                      <a:pt x="496" y="351"/>
                    </a:cubicBezTo>
                    <a:cubicBezTo>
                      <a:pt x="506" y="334"/>
                      <a:pt x="506" y="334"/>
                      <a:pt x="506" y="334"/>
                    </a:cubicBezTo>
                    <a:cubicBezTo>
                      <a:pt x="507" y="332"/>
                      <a:pt x="508" y="330"/>
                      <a:pt x="508" y="328"/>
                    </a:cubicBezTo>
                    <a:cubicBezTo>
                      <a:pt x="508" y="326"/>
                      <a:pt x="507" y="323"/>
                      <a:pt x="506" y="321"/>
                    </a:cubicBezTo>
                    <a:cubicBezTo>
                      <a:pt x="493" y="300"/>
                      <a:pt x="493" y="300"/>
                      <a:pt x="493" y="300"/>
                    </a:cubicBezTo>
                    <a:cubicBezTo>
                      <a:pt x="491" y="298"/>
                      <a:pt x="490" y="292"/>
                      <a:pt x="490" y="289"/>
                    </a:cubicBezTo>
                    <a:cubicBezTo>
                      <a:pt x="490" y="282"/>
                      <a:pt x="490" y="282"/>
                      <a:pt x="490" y="282"/>
                    </a:cubicBezTo>
                    <a:cubicBezTo>
                      <a:pt x="490" y="281"/>
                      <a:pt x="490" y="280"/>
                      <a:pt x="491" y="279"/>
                    </a:cubicBezTo>
                    <a:cubicBezTo>
                      <a:pt x="491" y="278"/>
                      <a:pt x="492" y="278"/>
                      <a:pt x="493" y="278"/>
                    </a:cubicBezTo>
                    <a:cubicBezTo>
                      <a:pt x="510" y="278"/>
                      <a:pt x="510" y="278"/>
                      <a:pt x="510" y="278"/>
                    </a:cubicBezTo>
                    <a:cubicBezTo>
                      <a:pt x="512" y="278"/>
                      <a:pt x="514" y="277"/>
                      <a:pt x="515" y="275"/>
                    </a:cubicBezTo>
                    <a:cubicBezTo>
                      <a:pt x="517" y="274"/>
                      <a:pt x="517" y="271"/>
                      <a:pt x="517" y="269"/>
                    </a:cubicBezTo>
                    <a:cubicBezTo>
                      <a:pt x="517" y="269"/>
                      <a:pt x="517" y="269"/>
                      <a:pt x="517" y="269"/>
                    </a:cubicBezTo>
                    <a:cubicBezTo>
                      <a:pt x="516" y="242"/>
                      <a:pt x="516" y="242"/>
                      <a:pt x="516" y="242"/>
                    </a:cubicBezTo>
                    <a:cubicBezTo>
                      <a:pt x="516" y="240"/>
                      <a:pt x="515" y="237"/>
                      <a:pt x="515" y="235"/>
                    </a:cubicBezTo>
                    <a:cubicBezTo>
                      <a:pt x="514" y="233"/>
                      <a:pt x="513" y="231"/>
                      <a:pt x="511" y="230"/>
                    </a:cubicBezTo>
                    <a:cubicBezTo>
                      <a:pt x="496" y="214"/>
                      <a:pt x="496" y="214"/>
                      <a:pt x="496" y="214"/>
                    </a:cubicBezTo>
                    <a:cubicBezTo>
                      <a:pt x="494" y="212"/>
                      <a:pt x="491" y="208"/>
                      <a:pt x="490" y="205"/>
                    </a:cubicBezTo>
                    <a:cubicBezTo>
                      <a:pt x="490" y="202"/>
                      <a:pt x="490" y="202"/>
                      <a:pt x="490" y="202"/>
                    </a:cubicBezTo>
                    <a:cubicBezTo>
                      <a:pt x="489" y="200"/>
                      <a:pt x="488" y="198"/>
                      <a:pt x="487" y="197"/>
                    </a:cubicBezTo>
                    <a:cubicBezTo>
                      <a:pt x="485" y="196"/>
                      <a:pt x="484" y="195"/>
                      <a:pt x="482" y="195"/>
                    </a:cubicBezTo>
                    <a:cubicBezTo>
                      <a:pt x="481" y="195"/>
                      <a:pt x="481" y="195"/>
                      <a:pt x="481" y="195"/>
                    </a:cubicBezTo>
                    <a:cubicBezTo>
                      <a:pt x="480" y="195"/>
                      <a:pt x="480" y="195"/>
                      <a:pt x="480" y="195"/>
                    </a:cubicBezTo>
                    <a:cubicBezTo>
                      <a:pt x="479" y="195"/>
                      <a:pt x="479" y="195"/>
                      <a:pt x="478" y="195"/>
                    </a:cubicBezTo>
                    <a:cubicBezTo>
                      <a:pt x="477" y="194"/>
                      <a:pt x="476" y="193"/>
                      <a:pt x="475" y="192"/>
                    </a:cubicBezTo>
                    <a:cubicBezTo>
                      <a:pt x="474" y="191"/>
                      <a:pt x="474" y="191"/>
                      <a:pt x="474" y="191"/>
                    </a:cubicBezTo>
                    <a:cubicBezTo>
                      <a:pt x="473" y="189"/>
                      <a:pt x="473" y="186"/>
                      <a:pt x="473" y="184"/>
                    </a:cubicBezTo>
                    <a:cubicBezTo>
                      <a:pt x="473" y="183"/>
                      <a:pt x="473" y="182"/>
                      <a:pt x="473" y="181"/>
                    </a:cubicBezTo>
                    <a:cubicBezTo>
                      <a:pt x="473" y="181"/>
                      <a:pt x="473" y="180"/>
                      <a:pt x="474" y="180"/>
                    </a:cubicBezTo>
                    <a:cubicBezTo>
                      <a:pt x="475" y="179"/>
                      <a:pt x="475" y="179"/>
                      <a:pt x="475" y="179"/>
                    </a:cubicBezTo>
                    <a:cubicBezTo>
                      <a:pt x="475" y="179"/>
                      <a:pt x="475" y="179"/>
                      <a:pt x="476" y="180"/>
                    </a:cubicBezTo>
                    <a:cubicBezTo>
                      <a:pt x="483" y="184"/>
                      <a:pt x="483" y="184"/>
                      <a:pt x="483" y="184"/>
                    </a:cubicBezTo>
                    <a:cubicBezTo>
                      <a:pt x="485" y="185"/>
                      <a:pt x="489" y="188"/>
                      <a:pt x="491" y="190"/>
                    </a:cubicBezTo>
                    <a:cubicBezTo>
                      <a:pt x="512" y="214"/>
                      <a:pt x="512" y="214"/>
                      <a:pt x="512" y="214"/>
                    </a:cubicBezTo>
                    <a:cubicBezTo>
                      <a:pt x="513" y="215"/>
                      <a:pt x="515" y="216"/>
                      <a:pt x="517" y="216"/>
                    </a:cubicBezTo>
                    <a:cubicBezTo>
                      <a:pt x="519" y="216"/>
                      <a:pt x="521" y="215"/>
                      <a:pt x="521" y="213"/>
                    </a:cubicBezTo>
                    <a:cubicBezTo>
                      <a:pt x="522" y="212"/>
                      <a:pt x="522" y="211"/>
                      <a:pt x="522" y="210"/>
                    </a:cubicBezTo>
                    <a:cubicBezTo>
                      <a:pt x="522" y="207"/>
                      <a:pt x="521" y="204"/>
                      <a:pt x="520" y="202"/>
                    </a:cubicBezTo>
                    <a:cubicBezTo>
                      <a:pt x="505" y="185"/>
                      <a:pt x="505" y="185"/>
                      <a:pt x="505" y="185"/>
                    </a:cubicBezTo>
                    <a:cubicBezTo>
                      <a:pt x="504" y="184"/>
                      <a:pt x="503" y="182"/>
                      <a:pt x="503" y="180"/>
                    </a:cubicBezTo>
                    <a:cubicBezTo>
                      <a:pt x="503" y="179"/>
                      <a:pt x="503" y="178"/>
                      <a:pt x="504" y="177"/>
                    </a:cubicBezTo>
                    <a:cubicBezTo>
                      <a:pt x="508" y="167"/>
                      <a:pt x="508" y="167"/>
                      <a:pt x="508" y="167"/>
                    </a:cubicBezTo>
                    <a:cubicBezTo>
                      <a:pt x="509" y="165"/>
                      <a:pt x="509" y="161"/>
                      <a:pt x="509" y="158"/>
                    </a:cubicBezTo>
                    <a:cubicBezTo>
                      <a:pt x="509" y="157"/>
                      <a:pt x="509" y="155"/>
                      <a:pt x="509" y="154"/>
                    </a:cubicBezTo>
                    <a:cubicBezTo>
                      <a:pt x="504" y="129"/>
                      <a:pt x="504" y="129"/>
                      <a:pt x="504" y="129"/>
                    </a:cubicBezTo>
                    <a:cubicBezTo>
                      <a:pt x="503" y="127"/>
                      <a:pt x="502" y="125"/>
                      <a:pt x="501" y="123"/>
                    </a:cubicBezTo>
                    <a:cubicBezTo>
                      <a:pt x="499" y="121"/>
                      <a:pt x="497" y="120"/>
                      <a:pt x="495" y="120"/>
                    </a:cubicBezTo>
                    <a:cubicBezTo>
                      <a:pt x="485" y="118"/>
                      <a:pt x="485" y="118"/>
                      <a:pt x="485" y="118"/>
                    </a:cubicBezTo>
                    <a:cubicBezTo>
                      <a:pt x="484" y="118"/>
                      <a:pt x="483" y="117"/>
                      <a:pt x="482" y="116"/>
                    </a:cubicBezTo>
                    <a:cubicBezTo>
                      <a:pt x="481" y="115"/>
                      <a:pt x="480" y="114"/>
                      <a:pt x="479" y="112"/>
                    </a:cubicBezTo>
                    <a:cubicBezTo>
                      <a:pt x="474" y="96"/>
                      <a:pt x="474" y="96"/>
                      <a:pt x="474" y="96"/>
                    </a:cubicBezTo>
                    <a:cubicBezTo>
                      <a:pt x="474" y="96"/>
                      <a:pt x="474" y="95"/>
                      <a:pt x="474" y="94"/>
                    </a:cubicBezTo>
                    <a:cubicBezTo>
                      <a:pt x="474" y="92"/>
                      <a:pt x="475" y="91"/>
                      <a:pt x="476" y="90"/>
                    </a:cubicBezTo>
                    <a:cubicBezTo>
                      <a:pt x="495" y="79"/>
                      <a:pt x="495" y="79"/>
                      <a:pt x="495" y="79"/>
                    </a:cubicBezTo>
                    <a:cubicBezTo>
                      <a:pt x="496" y="79"/>
                      <a:pt x="496" y="79"/>
                      <a:pt x="496" y="79"/>
                    </a:cubicBezTo>
                    <a:cubicBezTo>
                      <a:pt x="498" y="78"/>
                      <a:pt x="499" y="79"/>
                      <a:pt x="500" y="81"/>
                    </a:cubicBezTo>
                    <a:cubicBezTo>
                      <a:pt x="533" y="131"/>
                      <a:pt x="533" y="131"/>
                      <a:pt x="533" y="131"/>
                    </a:cubicBezTo>
                    <a:cubicBezTo>
                      <a:pt x="534" y="133"/>
                      <a:pt x="536" y="134"/>
                      <a:pt x="538" y="134"/>
                    </a:cubicBezTo>
                    <a:cubicBezTo>
                      <a:pt x="539" y="134"/>
                      <a:pt x="540" y="133"/>
                      <a:pt x="541" y="133"/>
                    </a:cubicBezTo>
                    <a:cubicBezTo>
                      <a:pt x="541" y="132"/>
                      <a:pt x="542" y="131"/>
                      <a:pt x="543" y="130"/>
                    </a:cubicBezTo>
                    <a:cubicBezTo>
                      <a:pt x="544" y="129"/>
                      <a:pt x="544" y="127"/>
                      <a:pt x="544" y="125"/>
                    </a:cubicBezTo>
                    <a:cubicBezTo>
                      <a:pt x="544" y="122"/>
                      <a:pt x="543" y="120"/>
                      <a:pt x="542" y="118"/>
                    </a:cubicBezTo>
                    <a:cubicBezTo>
                      <a:pt x="522" y="84"/>
                      <a:pt x="522" y="84"/>
                      <a:pt x="522" y="84"/>
                    </a:cubicBezTo>
                    <a:cubicBezTo>
                      <a:pt x="522" y="84"/>
                      <a:pt x="522" y="83"/>
                      <a:pt x="522" y="82"/>
                    </a:cubicBezTo>
                    <a:cubicBezTo>
                      <a:pt x="522" y="81"/>
                      <a:pt x="522" y="80"/>
                      <a:pt x="523" y="80"/>
                    </a:cubicBezTo>
                    <a:cubicBezTo>
                      <a:pt x="526" y="78"/>
                      <a:pt x="526" y="78"/>
                      <a:pt x="526" y="78"/>
                    </a:cubicBezTo>
                    <a:cubicBezTo>
                      <a:pt x="528" y="78"/>
                      <a:pt x="530" y="76"/>
                      <a:pt x="529" y="73"/>
                    </a:cubicBezTo>
                    <a:cubicBezTo>
                      <a:pt x="529" y="72"/>
                      <a:pt x="529" y="70"/>
                      <a:pt x="527" y="69"/>
                    </a:cubicBezTo>
                    <a:cubicBezTo>
                      <a:pt x="514" y="55"/>
                      <a:pt x="514" y="55"/>
                      <a:pt x="514" y="55"/>
                    </a:cubicBezTo>
                    <a:cubicBezTo>
                      <a:pt x="513" y="54"/>
                      <a:pt x="511" y="53"/>
                      <a:pt x="509" y="52"/>
                    </a:cubicBezTo>
                    <a:cubicBezTo>
                      <a:pt x="508" y="51"/>
                      <a:pt x="506" y="50"/>
                      <a:pt x="504" y="49"/>
                    </a:cubicBezTo>
                    <a:cubicBezTo>
                      <a:pt x="393" y="22"/>
                      <a:pt x="393" y="22"/>
                      <a:pt x="393" y="22"/>
                    </a:cubicBezTo>
                    <a:cubicBezTo>
                      <a:pt x="392" y="22"/>
                      <a:pt x="391" y="21"/>
                      <a:pt x="390" y="21"/>
                    </a:cubicBezTo>
                    <a:cubicBezTo>
                      <a:pt x="389" y="21"/>
                      <a:pt x="387" y="22"/>
                      <a:pt x="386" y="22"/>
                    </a:cubicBezTo>
                    <a:cubicBezTo>
                      <a:pt x="385" y="23"/>
                      <a:pt x="383" y="24"/>
                      <a:pt x="383" y="25"/>
                    </a:cubicBezTo>
                    <a:cubicBezTo>
                      <a:pt x="382" y="26"/>
                      <a:pt x="381" y="26"/>
                      <a:pt x="379" y="26"/>
                    </a:cubicBezTo>
                    <a:cubicBezTo>
                      <a:pt x="378" y="26"/>
                      <a:pt x="378" y="26"/>
                      <a:pt x="377" y="26"/>
                    </a:cubicBezTo>
                    <a:cubicBezTo>
                      <a:pt x="299" y="0"/>
                      <a:pt x="299" y="0"/>
                      <a:pt x="299" y="0"/>
                    </a:cubicBezTo>
                    <a:cubicBezTo>
                      <a:pt x="298" y="0"/>
                      <a:pt x="297" y="0"/>
                      <a:pt x="296" y="0"/>
                    </a:cubicBezTo>
                    <a:cubicBezTo>
                      <a:pt x="295" y="0"/>
                      <a:pt x="294" y="0"/>
                      <a:pt x="293" y="1"/>
                    </a:cubicBezTo>
                    <a:cubicBezTo>
                      <a:pt x="292" y="2"/>
                      <a:pt x="291" y="4"/>
                      <a:pt x="291" y="5"/>
                    </a:cubicBezTo>
                    <a:cubicBezTo>
                      <a:pt x="291" y="6"/>
                      <a:pt x="291" y="8"/>
                      <a:pt x="290" y="10"/>
                    </a:cubicBezTo>
                    <a:cubicBezTo>
                      <a:pt x="290" y="11"/>
                      <a:pt x="289" y="13"/>
                      <a:pt x="288" y="15"/>
                    </a:cubicBezTo>
                    <a:cubicBezTo>
                      <a:pt x="282" y="28"/>
                      <a:pt x="282" y="28"/>
                      <a:pt x="282" y="28"/>
                    </a:cubicBezTo>
                    <a:cubicBezTo>
                      <a:pt x="281" y="31"/>
                      <a:pt x="277" y="34"/>
                      <a:pt x="275" y="36"/>
                    </a:cubicBezTo>
                    <a:cubicBezTo>
                      <a:pt x="265" y="42"/>
                      <a:pt x="265" y="42"/>
                      <a:pt x="265" y="42"/>
                    </a:cubicBezTo>
                    <a:cubicBezTo>
                      <a:pt x="264" y="43"/>
                      <a:pt x="262" y="44"/>
                      <a:pt x="260" y="44"/>
                    </a:cubicBezTo>
                    <a:cubicBezTo>
                      <a:pt x="259" y="45"/>
                      <a:pt x="257" y="45"/>
                      <a:pt x="256" y="45"/>
                    </a:cubicBezTo>
                    <a:cubicBezTo>
                      <a:pt x="221" y="45"/>
                      <a:pt x="221" y="45"/>
                      <a:pt x="221" y="45"/>
                    </a:cubicBezTo>
                    <a:cubicBezTo>
                      <a:pt x="219" y="45"/>
                      <a:pt x="217" y="46"/>
                      <a:pt x="215" y="47"/>
                    </a:cubicBezTo>
                    <a:cubicBezTo>
                      <a:pt x="214" y="48"/>
                      <a:pt x="212" y="50"/>
                      <a:pt x="212" y="52"/>
                    </a:cubicBezTo>
                    <a:cubicBezTo>
                      <a:pt x="211" y="53"/>
                      <a:pt x="210" y="54"/>
                      <a:pt x="209" y="54"/>
                    </a:cubicBezTo>
                    <a:cubicBezTo>
                      <a:pt x="209" y="54"/>
                      <a:pt x="209" y="54"/>
                      <a:pt x="208" y="54"/>
                    </a:cubicBezTo>
                    <a:cubicBezTo>
                      <a:pt x="199" y="48"/>
                      <a:pt x="199" y="48"/>
                      <a:pt x="199" y="48"/>
                    </a:cubicBezTo>
                    <a:cubicBezTo>
                      <a:pt x="198" y="48"/>
                      <a:pt x="198" y="47"/>
                      <a:pt x="198" y="47"/>
                    </a:cubicBezTo>
                    <a:cubicBezTo>
                      <a:pt x="198" y="47"/>
                      <a:pt x="198" y="47"/>
                      <a:pt x="198" y="47"/>
                    </a:cubicBezTo>
                    <a:cubicBezTo>
                      <a:pt x="197" y="48"/>
                      <a:pt x="197" y="48"/>
                      <a:pt x="197" y="48"/>
                    </a:cubicBezTo>
                    <a:cubicBezTo>
                      <a:pt x="198" y="48"/>
                      <a:pt x="198" y="48"/>
                      <a:pt x="198" y="48"/>
                    </a:cubicBezTo>
                    <a:cubicBezTo>
                      <a:pt x="198" y="47"/>
                      <a:pt x="198" y="47"/>
                      <a:pt x="198" y="47"/>
                    </a:cubicBezTo>
                    <a:cubicBezTo>
                      <a:pt x="197" y="48"/>
                      <a:pt x="197" y="48"/>
                      <a:pt x="197" y="48"/>
                    </a:cubicBezTo>
                    <a:cubicBezTo>
                      <a:pt x="198" y="48"/>
                      <a:pt x="198" y="48"/>
                      <a:pt x="198" y="48"/>
                    </a:cubicBezTo>
                    <a:cubicBezTo>
                      <a:pt x="197" y="48"/>
                      <a:pt x="197" y="48"/>
                      <a:pt x="197" y="48"/>
                    </a:cubicBezTo>
                    <a:cubicBezTo>
                      <a:pt x="198" y="49"/>
                      <a:pt x="198" y="49"/>
                      <a:pt x="198" y="49"/>
                    </a:cubicBezTo>
                    <a:cubicBezTo>
                      <a:pt x="198" y="48"/>
                      <a:pt x="198" y="48"/>
                      <a:pt x="198" y="48"/>
                    </a:cubicBezTo>
                    <a:cubicBezTo>
                      <a:pt x="197" y="48"/>
                      <a:pt x="197" y="48"/>
                      <a:pt x="197" y="48"/>
                    </a:cubicBezTo>
                    <a:cubicBezTo>
                      <a:pt x="198" y="49"/>
                      <a:pt x="198" y="49"/>
                      <a:pt x="198" y="49"/>
                    </a:cubicBezTo>
                    <a:cubicBezTo>
                      <a:pt x="197" y="48"/>
                      <a:pt x="197" y="48"/>
                      <a:pt x="197" y="48"/>
                    </a:cubicBezTo>
                    <a:cubicBezTo>
                      <a:pt x="197" y="49"/>
                      <a:pt x="197" y="49"/>
                      <a:pt x="197" y="49"/>
                    </a:cubicBezTo>
                    <a:cubicBezTo>
                      <a:pt x="198" y="49"/>
                      <a:pt x="198" y="49"/>
                      <a:pt x="198" y="49"/>
                    </a:cubicBezTo>
                    <a:cubicBezTo>
                      <a:pt x="197" y="48"/>
                      <a:pt x="197" y="48"/>
                      <a:pt x="197" y="48"/>
                    </a:cubicBezTo>
                    <a:cubicBezTo>
                      <a:pt x="197" y="49"/>
                      <a:pt x="197" y="49"/>
                      <a:pt x="197" y="49"/>
                    </a:cubicBezTo>
                    <a:cubicBezTo>
                      <a:pt x="197" y="49"/>
                      <a:pt x="197" y="49"/>
                      <a:pt x="197" y="49"/>
                    </a:cubicBezTo>
                    <a:cubicBezTo>
                      <a:pt x="197" y="50"/>
                      <a:pt x="197" y="50"/>
                      <a:pt x="197" y="50"/>
                    </a:cubicBezTo>
                    <a:cubicBezTo>
                      <a:pt x="197" y="49"/>
                      <a:pt x="197" y="49"/>
                      <a:pt x="197" y="49"/>
                    </a:cubicBezTo>
                    <a:cubicBezTo>
                      <a:pt x="197" y="49"/>
                      <a:pt x="197" y="49"/>
                      <a:pt x="197" y="49"/>
                    </a:cubicBezTo>
                    <a:cubicBezTo>
                      <a:pt x="197" y="50"/>
                      <a:pt x="197" y="50"/>
                      <a:pt x="197" y="50"/>
                    </a:cubicBezTo>
                    <a:cubicBezTo>
                      <a:pt x="197" y="50"/>
                      <a:pt x="197" y="50"/>
                      <a:pt x="197" y="50"/>
                    </a:cubicBezTo>
                    <a:cubicBezTo>
                      <a:pt x="198" y="50"/>
                      <a:pt x="198" y="50"/>
                      <a:pt x="198" y="50"/>
                    </a:cubicBezTo>
                    <a:cubicBezTo>
                      <a:pt x="198" y="50"/>
                      <a:pt x="198" y="50"/>
                      <a:pt x="198" y="50"/>
                    </a:cubicBezTo>
                    <a:cubicBezTo>
                      <a:pt x="201" y="50"/>
                      <a:pt x="201" y="50"/>
                      <a:pt x="201" y="50"/>
                    </a:cubicBezTo>
                    <a:cubicBezTo>
                      <a:pt x="201" y="50"/>
                      <a:pt x="201" y="50"/>
                      <a:pt x="201" y="50"/>
                    </a:cubicBezTo>
                    <a:cubicBezTo>
                      <a:pt x="203" y="50"/>
                      <a:pt x="205" y="49"/>
                      <a:pt x="206" y="49"/>
                    </a:cubicBezTo>
                    <a:cubicBezTo>
                      <a:pt x="208" y="48"/>
                      <a:pt x="209" y="47"/>
                      <a:pt x="210" y="46"/>
                    </a:cubicBezTo>
                    <a:cubicBezTo>
                      <a:pt x="210" y="45"/>
                      <a:pt x="211" y="44"/>
                      <a:pt x="211" y="43"/>
                    </a:cubicBezTo>
                    <a:cubicBezTo>
                      <a:pt x="211" y="42"/>
                      <a:pt x="210" y="41"/>
                      <a:pt x="209" y="40"/>
                    </a:cubicBezTo>
                    <a:cubicBezTo>
                      <a:pt x="208" y="39"/>
                      <a:pt x="207" y="38"/>
                      <a:pt x="206" y="38"/>
                    </a:cubicBezTo>
                    <a:cubicBezTo>
                      <a:pt x="197" y="35"/>
                      <a:pt x="197" y="35"/>
                      <a:pt x="197" y="35"/>
                    </a:cubicBezTo>
                    <a:cubicBezTo>
                      <a:pt x="195" y="35"/>
                      <a:pt x="190" y="33"/>
                      <a:pt x="188" y="31"/>
                    </a:cubicBezTo>
                    <a:cubicBezTo>
                      <a:pt x="183" y="28"/>
                      <a:pt x="183" y="28"/>
                      <a:pt x="183" y="28"/>
                    </a:cubicBezTo>
                    <a:cubicBezTo>
                      <a:pt x="181" y="27"/>
                      <a:pt x="180" y="26"/>
                      <a:pt x="178" y="26"/>
                    </a:cubicBezTo>
                    <a:cubicBezTo>
                      <a:pt x="176" y="26"/>
                      <a:pt x="173" y="27"/>
                      <a:pt x="171" y="29"/>
                    </a:cubicBezTo>
                    <a:cubicBezTo>
                      <a:pt x="136" y="64"/>
                      <a:pt x="136" y="64"/>
                      <a:pt x="136" y="64"/>
                    </a:cubicBezTo>
                    <a:cubicBezTo>
                      <a:pt x="133" y="66"/>
                      <a:pt x="131" y="71"/>
                      <a:pt x="130" y="75"/>
                    </a:cubicBezTo>
                    <a:cubicBezTo>
                      <a:pt x="130" y="76"/>
                      <a:pt x="130" y="76"/>
                      <a:pt x="130" y="76"/>
                    </a:cubicBezTo>
                    <a:cubicBezTo>
                      <a:pt x="130" y="76"/>
                      <a:pt x="130" y="77"/>
                      <a:pt x="130" y="78"/>
                    </a:cubicBezTo>
                    <a:cubicBezTo>
                      <a:pt x="130" y="79"/>
                      <a:pt x="130" y="81"/>
                      <a:pt x="131" y="82"/>
                    </a:cubicBezTo>
                    <a:cubicBezTo>
                      <a:pt x="132" y="83"/>
                      <a:pt x="133" y="84"/>
                      <a:pt x="135" y="84"/>
                    </a:cubicBezTo>
                    <a:cubicBezTo>
                      <a:pt x="136" y="84"/>
                      <a:pt x="136" y="84"/>
                      <a:pt x="136" y="84"/>
                    </a:cubicBezTo>
                    <a:cubicBezTo>
                      <a:pt x="136" y="84"/>
                      <a:pt x="136" y="84"/>
                      <a:pt x="136" y="84"/>
                    </a:cubicBezTo>
                    <a:cubicBezTo>
                      <a:pt x="136" y="84"/>
                      <a:pt x="136" y="84"/>
                      <a:pt x="136" y="84"/>
                    </a:cubicBezTo>
                    <a:cubicBezTo>
                      <a:pt x="136" y="84"/>
                      <a:pt x="136" y="84"/>
                      <a:pt x="136" y="84"/>
                    </a:cubicBezTo>
                    <a:cubicBezTo>
                      <a:pt x="137" y="84"/>
                      <a:pt x="138" y="84"/>
                      <a:pt x="138" y="85"/>
                    </a:cubicBezTo>
                    <a:cubicBezTo>
                      <a:pt x="139" y="86"/>
                      <a:pt x="140" y="87"/>
                      <a:pt x="140" y="88"/>
                    </a:cubicBezTo>
                    <a:cubicBezTo>
                      <a:pt x="141" y="91"/>
                      <a:pt x="141" y="91"/>
                      <a:pt x="141" y="91"/>
                    </a:cubicBezTo>
                    <a:cubicBezTo>
                      <a:pt x="142" y="92"/>
                      <a:pt x="143" y="93"/>
                      <a:pt x="143" y="94"/>
                    </a:cubicBezTo>
                    <a:cubicBezTo>
                      <a:pt x="144" y="95"/>
                      <a:pt x="145" y="95"/>
                      <a:pt x="147" y="95"/>
                    </a:cubicBezTo>
                    <a:cubicBezTo>
                      <a:pt x="148" y="95"/>
                      <a:pt x="150" y="94"/>
                      <a:pt x="151" y="93"/>
                    </a:cubicBezTo>
                    <a:cubicBezTo>
                      <a:pt x="156" y="86"/>
                      <a:pt x="156" y="86"/>
                      <a:pt x="156" y="86"/>
                    </a:cubicBezTo>
                    <a:cubicBezTo>
                      <a:pt x="158" y="83"/>
                      <a:pt x="160" y="78"/>
                      <a:pt x="160" y="74"/>
                    </a:cubicBezTo>
                    <a:cubicBezTo>
                      <a:pt x="161" y="71"/>
                      <a:pt x="163" y="66"/>
                      <a:pt x="164" y="64"/>
                    </a:cubicBezTo>
                    <a:cubicBezTo>
                      <a:pt x="167" y="60"/>
                      <a:pt x="167" y="60"/>
                      <a:pt x="167" y="60"/>
                    </a:cubicBezTo>
                    <a:cubicBezTo>
                      <a:pt x="167" y="59"/>
                      <a:pt x="168" y="59"/>
                      <a:pt x="169" y="58"/>
                    </a:cubicBezTo>
                    <a:cubicBezTo>
                      <a:pt x="170" y="58"/>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8"/>
                      <a:pt x="170" y="59"/>
                      <a:pt x="169" y="60"/>
                    </a:cubicBezTo>
                    <a:cubicBezTo>
                      <a:pt x="168" y="62"/>
                      <a:pt x="167" y="65"/>
                      <a:pt x="167" y="67"/>
                    </a:cubicBezTo>
                    <a:cubicBezTo>
                      <a:pt x="167" y="69"/>
                      <a:pt x="168" y="70"/>
                      <a:pt x="168" y="71"/>
                    </a:cubicBezTo>
                    <a:cubicBezTo>
                      <a:pt x="169" y="74"/>
                      <a:pt x="172" y="75"/>
                      <a:pt x="175" y="75"/>
                    </a:cubicBezTo>
                    <a:cubicBezTo>
                      <a:pt x="176" y="75"/>
                      <a:pt x="177" y="75"/>
                      <a:pt x="178" y="75"/>
                    </a:cubicBezTo>
                    <a:cubicBezTo>
                      <a:pt x="179" y="75"/>
                      <a:pt x="179" y="75"/>
                      <a:pt x="179" y="75"/>
                    </a:cubicBezTo>
                    <a:cubicBezTo>
                      <a:pt x="180" y="74"/>
                      <a:pt x="180" y="74"/>
                      <a:pt x="181"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5"/>
                      <a:pt x="181" y="76"/>
                    </a:cubicBezTo>
                    <a:cubicBezTo>
                      <a:pt x="181" y="76"/>
                      <a:pt x="180" y="77"/>
                      <a:pt x="179" y="78"/>
                    </a:cubicBezTo>
                    <a:cubicBezTo>
                      <a:pt x="176" y="80"/>
                      <a:pt x="176" y="80"/>
                      <a:pt x="176" y="80"/>
                    </a:cubicBezTo>
                    <a:cubicBezTo>
                      <a:pt x="173" y="82"/>
                      <a:pt x="170" y="85"/>
                      <a:pt x="167" y="88"/>
                    </a:cubicBezTo>
                    <a:cubicBezTo>
                      <a:pt x="152" y="104"/>
                      <a:pt x="152" y="104"/>
                      <a:pt x="152" y="104"/>
                    </a:cubicBezTo>
                    <a:cubicBezTo>
                      <a:pt x="150" y="105"/>
                      <a:pt x="148" y="106"/>
                      <a:pt x="146" y="106"/>
                    </a:cubicBezTo>
                    <a:cubicBezTo>
                      <a:pt x="145" y="106"/>
                      <a:pt x="145" y="106"/>
                      <a:pt x="145" y="106"/>
                    </a:cubicBezTo>
                    <a:cubicBezTo>
                      <a:pt x="144" y="108"/>
                      <a:pt x="144" y="108"/>
                      <a:pt x="144" y="108"/>
                    </a:cubicBezTo>
                    <a:cubicBezTo>
                      <a:pt x="145" y="106"/>
                      <a:pt x="145" y="106"/>
                      <a:pt x="145" y="106"/>
                    </a:cubicBezTo>
                    <a:cubicBezTo>
                      <a:pt x="145" y="106"/>
                      <a:pt x="145" y="106"/>
                      <a:pt x="145" y="106"/>
                    </a:cubicBezTo>
                    <a:cubicBezTo>
                      <a:pt x="145" y="106"/>
                      <a:pt x="145" y="106"/>
                      <a:pt x="145" y="106"/>
                    </a:cubicBezTo>
                    <a:cubicBezTo>
                      <a:pt x="145" y="106"/>
                      <a:pt x="145" y="106"/>
                      <a:pt x="145" y="106"/>
                    </a:cubicBezTo>
                    <a:cubicBezTo>
                      <a:pt x="144" y="106"/>
                      <a:pt x="143" y="105"/>
                      <a:pt x="142" y="104"/>
                    </a:cubicBezTo>
                    <a:cubicBezTo>
                      <a:pt x="141" y="103"/>
                      <a:pt x="140" y="102"/>
                      <a:pt x="140" y="100"/>
                    </a:cubicBezTo>
                    <a:cubicBezTo>
                      <a:pt x="139" y="96"/>
                      <a:pt x="139" y="96"/>
                      <a:pt x="139" y="96"/>
                    </a:cubicBezTo>
                    <a:cubicBezTo>
                      <a:pt x="139" y="95"/>
                      <a:pt x="138" y="94"/>
                      <a:pt x="138" y="94"/>
                    </a:cubicBezTo>
                    <a:cubicBezTo>
                      <a:pt x="138" y="93"/>
                      <a:pt x="137" y="93"/>
                      <a:pt x="137" y="93"/>
                    </a:cubicBezTo>
                    <a:cubicBezTo>
                      <a:pt x="136" y="92"/>
                      <a:pt x="136" y="92"/>
                      <a:pt x="135" y="92"/>
                    </a:cubicBezTo>
                    <a:cubicBezTo>
                      <a:pt x="134" y="92"/>
                      <a:pt x="133" y="93"/>
                      <a:pt x="132" y="93"/>
                    </a:cubicBezTo>
                    <a:cubicBezTo>
                      <a:pt x="132" y="94"/>
                      <a:pt x="131" y="95"/>
                      <a:pt x="131" y="96"/>
                    </a:cubicBezTo>
                    <a:cubicBezTo>
                      <a:pt x="129" y="101"/>
                      <a:pt x="129" y="101"/>
                      <a:pt x="129" y="101"/>
                    </a:cubicBezTo>
                    <a:cubicBezTo>
                      <a:pt x="128" y="103"/>
                      <a:pt x="127" y="104"/>
                      <a:pt x="126" y="105"/>
                    </a:cubicBezTo>
                    <a:cubicBezTo>
                      <a:pt x="126" y="105"/>
                      <a:pt x="126" y="105"/>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4" y="106"/>
                      <a:pt x="124" y="106"/>
                      <a:pt x="123" y="106"/>
                    </a:cubicBezTo>
                    <a:cubicBezTo>
                      <a:pt x="121" y="107"/>
                      <a:pt x="119" y="109"/>
                      <a:pt x="117" y="111"/>
                    </a:cubicBezTo>
                    <a:cubicBezTo>
                      <a:pt x="114" y="115"/>
                      <a:pt x="114" y="115"/>
                      <a:pt x="114" y="115"/>
                    </a:cubicBezTo>
                    <a:cubicBezTo>
                      <a:pt x="113" y="117"/>
                      <a:pt x="109" y="121"/>
                      <a:pt x="107" y="122"/>
                    </a:cubicBezTo>
                    <a:cubicBezTo>
                      <a:pt x="89" y="133"/>
                      <a:pt x="89" y="133"/>
                      <a:pt x="89" y="133"/>
                    </a:cubicBezTo>
                    <a:cubicBezTo>
                      <a:pt x="86" y="134"/>
                      <a:pt x="85" y="136"/>
                      <a:pt x="85" y="138"/>
                    </a:cubicBezTo>
                    <a:cubicBezTo>
                      <a:pt x="85" y="140"/>
                      <a:pt x="85" y="141"/>
                      <a:pt x="86" y="142"/>
                    </a:cubicBezTo>
                    <a:cubicBezTo>
                      <a:pt x="87" y="143"/>
                      <a:pt x="87" y="145"/>
                      <a:pt x="87" y="147"/>
                    </a:cubicBezTo>
                    <a:cubicBezTo>
                      <a:pt x="87" y="148"/>
                      <a:pt x="87" y="149"/>
                      <a:pt x="87" y="150"/>
                    </a:cubicBezTo>
                    <a:cubicBezTo>
                      <a:pt x="86" y="152"/>
                      <a:pt x="86" y="152"/>
                      <a:pt x="86" y="152"/>
                    </a:cubicBezTo>
                    <a:cubicBezTo>
                      <a:pt x="86" y="153"/>
                      <a:pt x="85" y="154"/>
                      <a:pt x="84" y="155"/>
                    </a:cubicBezTo>
                    <a:cubicBezTo>
                      <a:pt x="83" y="156"/>
                      <a:pt x="82" y="157"/>
                      <a:pt x="81" y="157"/>
                    </a:cubicBezTo>
                    <a:cubicBezTo>
                      <a:pt x="68" y="160"/>
                      <a:pt x="68" y="160"/>
                      <a:pt x="68" y="160"/>
                    </a:cubicBezTo>
                    <a:cubicBezTo>
                      <a:pt x="66" y="160"/>
                      <a:pt x="65" y="162"/>
                      <a:pt x="63" y="163"/>
                    </a:cubicBezTo>
                    <a:cubicBezTo>
                      <a:pt x="62" y="165"/>
                      <a:pt x="61" y="167"/>
                      <a:pt x="60" y="169"/>
                    </a:cubicBezTo>
                    <a:cubicBezTo>
                      <a:pt x="56" y="188"/>
                      <a:pt x="56" y="188"/>
                      <a:pt x="56" y="188"/>
                    </a:cubicBezTo>
                    <a:cubicBezTo>
                      <a:pt x="56" y="189"/>
                      <a:pt x="56" y="189"/>
                      <a:pt x="56" y="190"/>
                    </a:cubicBezTo>
                    <a:cubicBezTo>
                      <a:pt x="56" y="192"/>
                      <a:pt x="56" y="193"/>
                      <a:pt x="57" y="195"/>
                    </a:cubicBezTo>
                    <a:cubicBezTo>
                      <a:pt x="58" y="196"/>
                      <a:pt x="60" y="197"/>
                      <a:pt x="61" y="197"/>
                    </a:cubicBezTo>
                    <a:cubicBezTo>
                      <a:pt x="62" y="197"/>
                      <a:pt x="62" y="197"/>
                      <a:pt x="62" y="197"/>
                    </a:cubicBezTo>
                    <a:cubicBezTo>
                      <a:pt x="79" y="196"/>
                      <a:pt x="79" y="196"/>
                      <a:pt x="79" y="196"/>
                    </a:cubicBezTo>
                    <a:cubicBezTo>
                      <a:pt x="81" y="195"/>
                      <a:pt x="83" y="195"/>
                      <a:pt x="85" y="194"/>
                    </a:cubicBezTo>
                    <a:cubicBezTo>
                      <a:pt x="87" y="193"/>
                      <a:pt x="88" y="191"/>
                      <a:pt x="90" y="189"/>
                    </a:cubicBezTo>
                    <a:cubicBezTo>
                      <a:pt x="99" y="176"/>
                      <a:pt x="99" y="176"/>
                      <a:pt x="99" y="176"/>
                    </a:cubicBezTo>
                    <a:cubicBezTo>
                      <a:pt x="101" y="173"/>
                      <a:pt x="105" y="170"/>
                      <a:pt x="107" y="169"/>
                    </a:cubicBezTo>
                    <a:cubicBezTo>
                      <a:pt x="120" y="163"/>
                      <a:pt x="120" y="163"/>
                      <a:pt x="120" y="163"/>
                    </a:cubicBezTo>
                    <a:cubicBezTo>
                      <a:pt x="120" y="162"/>
                      <a:pt x="121" y="162"/>
                      <a:pt x="121" y="162"/>
                    </a:cubicBezTo>
                    <a:cubicBezTo>
                      <a:pt x="122" y="162"/>
                      <a:pt x="124" y="163"/>
                      <a:pt x="125" y="165"/>
                    </a:cubicBezTo>
                    <a:cubicBezTo>
                      <a:pt x="134" y="185"/>
                      <a:pt x="134" y="185"/>
                      <a:pt x="134" y="185"/>
                    </a:cubicBezTo>
                    <a:cubicBezTo>
                      <a:pt x="134" y="186"/>
                      <a:pt x="135" y="187"/>
                      <a:pt x="136" y="188"/>
                    </a:cubicBezTo>
                    <a:cubicBezTo>
                      <a:pt x="137" y="188"/>
                      <a:pt x="138" y="189"/>
                      <a:pt x="139" y="189"/>
                    </a:cubicBezTo>
                    <a:cubicBezTo>
                      <a:pt x="141" y="189"/>
                      <a:pt x="143" y="188"/>
                      <a:pt x="144" y="186"/>
                    </a:cubicBezTo>
                    <a:cubicBezTo>
                      <a:pt x="144" y="185"/>
                      <a:pt x="144" y="185"/>
                      <a:pt x="144" y="185"/>
                    </a:cubicBezTo>
                    <a:cubicBezTo>
                      <a:pt x="144" y="185"/>
                      <a:pt x="144" y="185"/>
                      <a:pt x="144" y="185"/>
                    </a:cubicBezTo>
                    <a:cubicBezTo>
                      <a:pt x="144" y="185"/>
                      <a:pt x="144" y="185"/>
                      <a:pt x="144" y="185"/>
                    </a:cubicBezTo>
                    <a:cubicBezTo>
                      <a:pt x="145" y="183"/>
                      <a:pt x="146" y="181"/>
                      <a:pt x="146" y="179"/>
                    </a:cubicBezTo>
                    <a:cubicBezTo>
                      <a:pt x="146" y="176"/>
                      <a:pt x="146" y="174"/>
                      <a:pt x="144" y="172"/>
                    </a:cubicBezTo>
                    <a:cubicBezTo>
                      <a:pt x="140" y="164"/>
                      <a:pt x="140" y="164"/>
                      <a:pt x="140" y="164"/>
                    </a:cubicBezTo>
                    <a:cubicBezTo>
                      <a:pt x="139" y="163"/>
                      <a:pt x="138" y="160"/>
                      <a:pt x="138" y="159"/>
                    </a:cubicBezTo>
                    <a:cubicBezTo>
                      <a:pt x="138" y="158"/>
                      <a:pt x="138" y="157"/>
                      <a:pt x="139" y="157"/>
                    </a:cubicBezTo>
                    <a:cubicBezTo>
                      <a:pt x="139" y="157"/>
                      <a:pt x="139" y="157"/>
                      <a:pt x="139" y="157"/>
                    </a:cubicBezTo>
                    <a:cubicBezTo>
                      <a:pt x="139" y="157"/>
                      <a:pt x="139" y="157"/>
                      <a:pt x="139" y="157"/>
                    </a:cubicBezTo>
                    <a:cubicBezTo>
                      <a:pt x="138" y="156"/>
                      <a:pt x="138" y="156"/>
                      <a:pt x="138" y="156"/>
                    </a:cubicBezTo>
                    <a:cubicBezTo>
                      <a:pt x="138" y="157"/>
                      <a:pt x="138" y="157"/>
                      <a:pt x="138" y="157"/>
                    </a:cubicBezTo>
                    <a:cubicBezTo>
                      <a:pt x="139" y="157"/>
                      <a:pt x="139" y="157"/>
                      <a:pt x="139" y="157"/>
                    </a:cubicBezTo>
                    <a:cubicBezTo>
                      <a:pt x="138" y="156"/>
                      <a:pt x="138" y="156"/>
                      <a:pt x="138" y="156"/>
                    </a:cubicBezTo>
                    <a:cubicBezTo>
                      <a:pt x="138" y="157"/>
                      <a:pt x="138" y="157"/>
                      <a:pt x="138" y="157"/>
                    </a:cubicBezTo>
                    <a:cubicBezTo>
                      <a:pt x="138" y="157"/>
                      <a:pt x="138" y="157"/>
                      <a:pt x="138" y="157"/>
                    </a:cubicBezTo>
                    <a:cubicBezTo>
                      <a:pt x="138" y="157"/>
                      <a:pt x="138" y="157"/>
                      <a:pt x="138" y="157"/>
                    </a:cubicBezTo>
                    <a:cubicBezTo>
                      <a:pt x="138" y="157"/>
                      <a:pt x="138" y="157"/>
                      <a:pt x="138" y="157"/>
                    </a:cubicBezTo>
                    <a:cubicBezTo>
                      <a:pt x="138" y="157"/>
                      <a:pt x="138" y="157"/>
                      <a:pt x="138" y="157"/>
                    </a:cubicBezTo>
                    <a:cubicBezTo>
                      <a:pt x="138" y="157"/>
                      <a:pt x="138" y="157"/>
                      <a:pt x="138" y="157"/>
                    </a:cubicBezTo>
                    <a:cubicBezTo>
                      <a:pt x="139" y="157"/>
                      <a:pt x="139" y="157"/>
                      <a:pt x="139" y="157"/>
                    </a:cubicBezTo>
                    <a:cubicBezTo>
                      <a:pt x="139" y="157"/>
                      <a:pt x="139" y="158"/>
                      <a:pt x="140" y="158"/>
                    </a:cubicBezTo>
                    <a:cubicBezTo>
                      <a:pt x="157" y="187"/>
                      <a:pt x="157" y="187"/>
                      <a:pt x="157" y="187"/>
                    </a:cubicBezTo>
                    <a:cubicBezTo>
                      <a:pt x="159" y="189"/>
                      <a:pt x="160" y="191"/>
                      <a:pt x="163" y="191"/>
                    </a:cubicBezTo>
                    <a:cubicBezTo>
                      <a:pt x="165" y="191"/>
                      <a:pt x="166" y="189"/>
                      <a:pt x="168" y="187"/>
                    </a:cubicBezTo>
                    <a:cubicBezTo>
                      <a:pt x="171" y="182"/>
                      <a:pt x="171" y="182"/>
                      <a:pt x="171" y="182"/>
                    </a:cubicBezTo>
                    <a:cubicBezTo>
                      <a:pt x="171" y="181"/>
                      <a:pt x="171" y="181"/>
                      <a:pt x="171" y="181"/>
                    </a:cubicBezTo>
                    <a:cubicBezTo>
                      <a:pt x="172" y="181"/>
                      <a:pt x="172" y="181"/>
                      <a:pt x="172" y="181"/>
                    </a:cubicBezTo>
                    <a:cubicBezTo>
                      <a:pt x="171" y="181"/>
                      <a:pt x="171" y="181"/>
                      <a:pt x="171" y="181"/>
                    </a:cubicBezTo>
                    <a:cubicBezTo>
                      <a:pt x="171" y="181"/>
                      <a:pt x="171" y="181"/>
                      <a:pt x="171" y="181"/>
                    </a:cubicBezTo>
                    <a:cubicBezTo>
                      <a:pt x="172" y="181"/>
                      <a:pt x="172" y="181"/>
                      <a:pt x="172"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2" y="182"/>
                      <a:pt x="172" y="183"/>
                    </a:cubicBezTo>
                    <a:cubicBezTo>
                      <a:pt x="173" y="187"/>
                      <a:pt x="173" y="187"/>
                      <a:pt x="173" y="187"/>
                    </a:cubicBezTo>
                    <a:cubicBezTo>
                      <a:pt x="174" y="189"/>
                      <a:pt x="175" y="191"/>
                      <a:pt x="176" y="193"/>
                    </a:cubicBezTo>
                    <a:cubicBezTo>
                      <a:pt x="178" y="195"/>
                      <a:pt x="179" y="196"/>
                      <a:pt x="181" y="197"/>
                    </a:cubicBezTo>
                    <a:cubicBezTo>
                      <a:pt x="194" y="200"/>
                      <a:pt x="194" y="200"/>
                      <a:pt x="194" y="200"/>
                    </a:cubicBezTo>
                    <a:cubicBezTo>
                      <a:pt x="195" y="200"/>
                      <a:pt x="196" y="201"/>
                      <a:pt x="197" y="202"/>
                    </a:cubicBezTo>
                    <a:cubicBezTo>
                      <a:pt x="197" y="203"/>
                      <a:pt x="198" y="205"/>
                      <a:pt x="198" y="206"/>
                    </a:cubicBezTo>
                    <a:cubicBezTo>
                      <a:pt x="198" y="229"/>
                      <a:pt x="198" y="229"/>
                      <a:pt x="198" y="229"/>
                    </a:cubicBezTo>
                    <a:cubicBezTo>
                      <a:pt x="198" y="230"/>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5" y="229"/>
                      <a:pt x="195" y="229"/>
                      <a:pt x="195" y="229"/>
                    </a:cubicBezTo>
                    <a:cubicBezTo>
                      <a:pt x="193" y="228"/>
                      <a:pt x="191" y="227"/>
                      <a:pt x="188" y="227"/>
                    </a:cubicBezTo>
                    <a:cubicBezTo>
                      <a:pt x="187" y="227"/>
                      <a:pt x="185" y="228"/>
                      <a:pt x="183" y="229"/>
                    </a:cubicBezTo>
                    <a:cubicBezTo>
                      <a:pt x="182" y="230"/>
                      <a:pt x="182" y="230"/>
                      <a:pt x="182" y="230"/>
                    </a:cubicBezTo>
                    <a:cubicBezTo>
                      <a:pt x="181" y="230"/>
                      <a:pt x="180" y="230"/>
                      <a:pt x="179" y="230"/>
                    </a:cubicBezTo>
                    <a:cubicBezTo>
                      <a:pt x="177" y="230"/>
                      <a:pt x="176" y="230"/>
                      <a:pt x="175" y="229"/>
                    </a:cubicBezTo>
                    <a:cubicBezTo>
                      <a:pt x="168" y="225"/>
                      <a:pt x="168" y="225"/>
                      <a:pt x="168" y="225"/>
                    </a:cubicBezTo>
                    <a:cubicBezTo>
                      <a:pt x="167" y="223"/>
                      <a:pt x="165" y="223"/>
                      <a:pt x="163" y="223"/>
                    </a:cubicBezTo>
                    <a:cubicBezTo>
                      <a:pt x="161" y="223"/>
                      <a:pt x="159" y="224"/>
                      <a:pt x="157" y="225"/>
                    </a:cubicBezTo>
                    <a:cubicBezTo>
                      <a:pt x="154" y="227"/>
                      <a:pt x="154" y="227"/>
                      <a:pt x="154" y="227"/>
                    </a:cubicBezTo>
                    <a:cubicBezTo>
                      <a:pt x="153" y="228"/>
                      <a:pt x="151" y="229"/>
                      <a:pt x="149" y="229"/>
                    </a:cubicBezTo>
                    <a:cubicBezTo>
                      <a:pt x="148" y="229"/>
                      <a:pt x="147" y="229"/>
                      <a:pt x="147" y="228"/>
                    </a:cubicBezTo>
                    <a:cubicBezTo>
                      <a:pt x="129" y="219"/>
                      <a:pt x="129" y="219"/>
                      <a:pt x="129" y="219"/>
                    </a:cubicBezTo>
                    <a:cubicBezTo>
                      <a:pt x="128" y="219"/>
                      <a:pt x="127" y="217"/>
                      <a:pt x="126" y="216"/>
                    </a:cubicBezTo>
                    <a:cubicBezTo>
                      <a:pt x="125" y="215"/>
                      <a:pt x="125" y="213"/>
                      <a:pt x="125" y="212"/>
                    </a:cubicBezTo>
                    <a:cubicBezTo>
                      <a:pt x="124" y="201"/>
                      <a:pt x="124" y="201"/>
                      <a:pt x="124" y="201"/>
                    </a:cubicBezTo>
                    <a:cubicBezTo>
                      <a:pt x="124" y="199"/>
                      <a:pt x="123" y="197"/>
                      <a:pt x="122" y="196"/>
                    </a:cubicBezTo>
                    <a:cubicBezTo>
                      <a:pt x="121" y="195"/>
                      <a:pt x="119" y="194"/>
                      <a:pt x="118" y="194"/>
                    </a:cubicBezTo>
                    <a:cubicBezTo>
                      <a:pt x="117" y="194"/>
                      <a:pt x="117" y="194"/>
                      <a:pt x="116" y="194"/>
                    </a:cubicBezTo>
                    <a:cubicBezTo>
                      <a:pt x="51" y="210"/>
                      <a:pt x="51" y="210"/>
                      <a:pt x="51" y="210"/>
                    </a:cubicBezTo>
                    <a:cubicBezTo>
                      <a:pt x="50" y="211"/>
                      <a:pt x="48" y="212"/>
                      <a:pt x="46" y="213"/>
                    </a:cubicBezTo>
                    <a:cubicBezTo>
                      <a:pt x="45" y="215"/>
                      <a:pt x="43" y="216"/>
                      <a:pt x="42" y="218"/>
                    </a:cubicBezTo>
                    <a:cubicBezTo>
                      <a:pt x="2" y="299"/>
                      <a:pt x="2" y="299"/>
                      <a:pt x="2" y="299"/>
                    </a:cubicBezTo>
                    <a:cubicBezTo>
                      <a:pt x="1" y="301"/>
                      <a:pt x="0" y="305"/>
                      <a:pt x="0" y="308"/>
                    </a:cubicBezTo>
                    <a:cubicBezTo>
                      <a:pt x="0" y="310"/>
                      <a:pt x="0" y="311"/>
                      <a:pt x="0" y="312"/>
                    </a:cubicBezTo>
                    <a:lnTo>
                      <a:pt x="3" y="31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9" name="Freeform 284"/>
              <p:cNvSpPr>
                <a:spLocks/>
              </p:cNvSpPr>
              <p:nvPr/>
            </p:nvSpPr>
            <p:spPr bwMode="auto">
              <a:xfrm>
                <a:off x="-3751262" y="2446334"/>
                <a:ext cx="508000" cy="323850"/>
              </a:xfrm>
              <a:custGeom>
                <a:avLst/>
                <a:gdLst/>
                <a:ahLst/>
                <a:cxnLst>
                  <a:cxn ang="0">
                    <a:pos x="6" y="86"/>
                  </a:cxn>
                  <a:cxn ang="0">
                    <a:pos x="11" y="85"/>
                  </a:cxn>
                  <a:cxn ang="0">
                    <a:pos x="10" y="84"/>
                  </a:cxn>
                  <a:cxn ang="0">
                    <a:pos x="10" y="84"/>
                  </a:cxn>
                  <a:cxn ang="0">
                    <a:pos x="10" y="84"/>
                  </a:cxn>
                  <a:cxn ang="0">
                    <a:pos x="11" y="86"/>
                  </a:cxn>
                  <a:cxn ang="0">
                    <a:pos x="19" y="83"/>
                  </a:cxn>
                  <a:cxn ang="0">
                    <a:pos x="34" y="70"/>
                  </a:cxn>
                  <a:cxn ang="0">
                    <a:pos x="69" y="53"/>
                  </a:cxn>
                  <a:cxn ang="0">
                    <a:pos x="84" y="55"/>
                  </a:cxn>
                  <a:cxn ang="0">
                    <a:pos x="87" y="47"/>
                  </a:cxn>
                  <a:cxn ang="0">
                    <a:pos x="84" y="42"/>
                  </a:cxn>
                  <a:cxn ang="0">
                    <a:pos x="84" y="42"/>
                  </a:cxn>
                  <a:cxn ang="0">
                    <a:pos x="84" y="41"/>
                  </a:cxn>
                  <a:cxn ang="0">
                    <a:pos x="84" y="41"/>
                  </a:cxn>
                  <a:cxn ang="0">
                    <a:pos x="88" y="41"/>
                  </a:cxn>
                  <a:cxn ang="0">
                    <a:pos x="93" y="40"/>
                  </a:cxn>
                  <a:cxn ang="0">
                    <a:pos x="134" y="12"/>
                  </a:cxn>
                  <a:cxn ang="0">
                    <a:pos x="131" y="5"/>
                  </a:cxn>
                  <a:cxn ang="0">
                    <a:pos x="130" y="9"/>
                  </a:cxn>
                  <a:cxn ang="0">
                    <a:pos x="131" y="10"/>
                  </a:cxn>
                  <a:cxn ang="0">
                    <a:pos x="131" y="10"/>
                  </a:cxn>
                  <a:cxn ang="0">
                    <a:pos x="131" y="10"/>
                  </a:cxn>
                  <a:cxn ang="0">
                    <a:pos x="131" y="9"/>
                  </a:cxn>
                  <a:cxn ang="0">
                    <a:pos x="131" y="9"/>
                  </a:cxn>
                  <a:cxn ang="0">
                    <a:pos x="130" y="10"/>
                  </a:cxn>
                  <a:cxn ang="0">
                    <a:pos x="89" y="37"/>
                  </a:cxn>
                  <a:cxn ang="0">
                    <a:pos x="84" y="37"/>
                  </a:cxn>
                  <a:cxn ang="0">
                    <a:pos x="82" y="48"/>
                  </a:cxn>
                  <a:cxn ang="0">
                    <a:pos x="84" y="51"/>
                  </a:cxn>
                  <a:cxn ang="0">
                    <a:pos x="84" y="51"/>
                  </a:cxn>
                  <a:cxn ang="0">
                    <a:pos x="84" y="51"/>
                  </a:cxn>
                  <a:cxn ang="0">
                    <a:pos x="84" y="51"/>
                  </a:cxn>
                  <a:cxn ang="0">
                    <a:pos x="84" y="51"/>
                  </a:cxn>
                  <a:cxn ang="0">
                    <a:pos x="84" y="51"/>
                  </a:cxn>
                  <a:cxn ang="0">
                    <a:pos x="69" y="49"/>
                  </a:cxn>
                  <a:cxn ang="0">
                    <a:pos x="31" y="66"/>
                  </a:cxn>
                  <a:cxn ang="0">
                    <a:pos x="16" y="80"/>
                  </a:cxn>
                  <a:cxn ang="0">
                    <a:pos x="13" y="82"/>
                  </a:cxn>
                  <a:cxn ang="0">
                    <a:pos x="13" y="82"/>
                  </a:cxn>
                  <a:cxn ang="0">
                    <a:pos x="13" y="82"/>
                  </a:cxn>
                  <a:cxn ang="0">
                    <a:pos x="13" y="82"/>
                  </a:cxn>
                  <a:cxn ang="0">
                    <a:pos x="13" y="83"/>
                  </a:cxn>
                  <a:cxn ang="0">
                    <a:pos x="13" y="83"/>
                  </a:cxn>
                  <a:cxn ang="0">
                    <a:pos x="11" y="80"/>
                  </a:cxn>
                  <a:cxn ang="0">
                    <a:pos x="5" y="82"/>
                  </a:cxn>
                </a:cxnLst>
                <a:rect l="0" t="0" r="r" b="b"/>
                <a:pathLst>
                  <a:path w="135" h="86">
                    <a:moveTo>
                      <a:pt x="0" y="83"/>
                    </a:moveTo>
                    <a:cubicBezTo>
                      <a:pt x="0" y="83"/>
                      <a:pt x="1" y="84"/>
                      <a:pt x="2" y="85"/>
                    </a:cubicBezTo>
                    <a:cubicBezTo>
                      <a:pt x="3" y="86"/>
                      <a:pt x="5" y="86"/>
                      <a:pt x="6" y="86"/>
                    </a:cubicBezTo>
                    <a:cubicBezTo>
                      <a:pt x="7" y="86"/>
                      <a:pt x="9" y="86"/>
                      <a:pt x="10" y="85"/>
                    </a:cubicBezTo>
                    <a:cubicBezTo>
                      <a:pt x="11" y="85"/>
                      <a:pt x="11" y="85"/>
                      <a:pt x="11" y="85"/>
                    </a:cubicBezTo>
                    <a:cubicBezTo>
                      <a:pt x="11" y="85"/>
                      <a:pt x="11" y="85"/>
                      <a:pt x="11" y="85"/>
                    </a:cubicBezTo>
                    <a:cubicBezTo>
                      <a:pt x="11" y="85"/>
                      <a:pt x="11" y="85"/>
                      <a:pt x="11" y="85"/>
                    </a:cubicBezTo>
                    <a:cubicBezTo>
                      <a:pt x="11" y="84"/>
                      <a:pt x="11" y="84"/>
                      <a:pt x="11" y="84"/>
                    </a:cubicBezTo>
                    <a:cubicBezTo>
                      <a:pt x="10" y="84"/>
                      <a:pt x="10" y="84"/>
                      <a:pt x="10" y="84"/>
                    </a:cubicBezTo>
                    <a:cubicBezTo>
                      <a:pt x="11" y="85"/>
                      <a:pt x="11" y="85"/>
                      <a:pt x="11" y="85"/>
                    </a:cubicBezTo>
                    <a:cubicBezTo>
                      <a:pt x="11" y="84"/>
                      <a:pt x="11" y="84"/>
                      <a:pt x="11" y="84"/>
                    </a:cubicBezTo>
                    <a:cubicBezTo>
                      <a:pt x="10" y="84"/>
                      <a:pt x="10" y="84"/>
                      <a:pt x="10" y="84"/>
                    </a:cubicBezTo>
                    <a:cubicBezTo>
                      <a:pt x="11" y="84"/>
                      <a:pt x="11" y="84"/>
                      <a:pt x="11" y="84"/>
                    </a:cubicBezTo>
                    <a:cubicBezTo>
                      <a:pt x="10" y="84"/>
                      <a:pt x="10" y="84"/>
                      <a:pt x="10" y="84"/>
                    </a:cubicBezTo>
                    <a:cubicBezTo>
                      <a:pt x="10" y="84"/>
                      <a:pt x="10" y="84"/>
                      <a:pt x="10" y="84"/>
                    </a:cubicBezTo>
                    <a:cubicBezTo>
                      <a:pt x="11" y="84"/>
                      <a:pt x="11" y="84"/>
                      <a:pt x="11" y="84"/>
                    </a:cubicBezTo>
                    <a:cubicBezTo>
                      <a:pt x="10" y="84"/>
                      <a:pt x="10" y="84"/>
                      <a:pt x="10" y="84"/>
                    </a:cubicBezTo>
                    <a:cubicBezTo>
                      <a:pt x="10" y="85"/>
                      <a:pt x="11" y="85"/>
                      <a:pt x="11" y="86"/>
                    </a:cubicBezTo>
                    <a:cubicBezTo>
                      <a:pt x="12" y="86"/>
                      <a:pt x="13" y="86"/>
                      <a:pt x="13" y="86"/>
                    </a:cubicBezTo>
                    <a:cubicBezTo>
                      <a:pt x="14" y="86"/>
                      <a:pt x="15" y="86"/>
                      <a:pt x="16" y="85"/>
                    </a:cubicBezTo>
                    <a:cubicBezTo>
                      <a:pt x="17" y="85"/>
                      <a:pt x="18" y="84"/>
                      <a:pt x="19" y="83"/>
                    </a:cubicBezTo>
                    <a:cubicBezTo>
                      <a:pt x="20" y="82"/>
                      <a:pt x="20" y="82"/>
                      <a:pt x="20" y="82"/>
                    </a:cubicBezTo>
                    <a:cubicBezTo>
                      <a:pt x="22" y="80"/>
                      <a:pt x="26" y="76"/>
                      <a:pt x="28" y="75"/>
                    </a:cubicBezTo>
                    <a:cubicBezTo>
                      <a:pt x="34" y="70"/>
                      <a:pt x="34" y="70"/>
                      <a:pt x="34" y="70"/>
                    </a:cubicBezTo>
                    <a:cubicBezTo>
                      <a:pt x="36" y="68"/>
                      <a:pt x="40" y="65"/>
                      <a:pt x="43" y="64"/>
                    </a:cubicBezTo>
                    <a:cubicBezTo>
                      <a:pt x="62" y="54"/>
                      <a:pt x="62" y="54"/>
                      <a:pt x="62" y="54"/>
                    </a:cubicBezTo>
                    <a:cubicBezTo>
                      <a:pt x="64" y="54"/>
                      <a:pt x="67" y="53"/>
                      <a:pt x="69" y="53"/>
                    </a:cubicBezTo>
                    <a:cubicBezTo>
                      <a:pt x="70" y="53"/>
                      <a:pt x="70" y="53"/>
                      <a:pt x="71" y="53"/>
                    </a:cubicBezTo>
                    <a:cubicBezTo>
                      <a:pt x="83" y="55"/>
                      <a:pt x="83" y="55"/>
                      <a:pt x="83" y="55"/>
                    </a:cubicBezTo>
                    <a:cubicBezTo>
                      <a:pt x="84" y="55"/>
                      <a:pt x="84" y="55"/>
                      <a:pt x="84" y="55"/>
                    </a:cubicBezTo>
                    <a:cubicBezTo>
                      <a:pt x="85" y="55"/>
                      <a:pt x="86" y="55"/>
                      <a:pt x="87" y="54"/>
                    </a:cubicBezTo>
                    <a:cubicBezTo>
                      <a:pt x="88" y="53"/>
                      <a:pt x="88" y="52"/>
                      <a:pt x="88" y="51"/>
                    </a:cubicBezTo>
                    <a:cubicBezTo>
                      <a:pt x="88" y="50"/>
                      <a:pt x="87" y="48"/>
                      <a:pt x="87" y="47"/>
                    </a:cubicBezTo>
                    <a:cubicBezTo>
                      <a:pt x="86" y="46"/>
                      <a:pt x="86" y="46"/>
                      <a:pt x="86" y="46"/>
                    </a:cubicBezTo>
                    <a:cubicBezTo>
                      <a:pt x="85" y="45"/>
                      <a:pt x="84" y="43"/>
                      <a:pt x="84" y="42"/>
                    </a:cubicBezTo>
                    <a:cubicBezTo>
                      <a:pt x="84" y="42"/>
                      <a:pt x="84" y="42"/>
                      <a:pt x="84" y="42"/>
                    </a:cubicBezTo>
                    <a:cubicBezTo>
                      <a:pt x="84" y="42"/>
                      <a:pt x="84" y="42"/>
                      <a:pt x="84" y="42"/>
                    </a:cubicBezTo>
                    <a:cubicBezTo>
                      <a:pt x="84" y="42"/>
                      <a:pt x="84" y="42"/>
                      <a:pt x="84" y="42"/>
                    </a:cubicBezTo>
                    <a:cubicBezTo>
                      <a:pt x="84" y="42"/>
                      <a:pt x="84" y="42"/>
                      <a:pt x="84" y="42"/>
                    </a:cubicBezTo>
                    <a:cubicBezTo>
                      <a:pt x="84" y="42"/>
                      <a:pt x="84" y="42"/>
                      <a:pt x="84" y="42"/>
                    </a:cubicBezTo>
                    <a:cubicBezTo>
                      <a:pt x="84" y="42"/>
                      <a:pt x="84" y="42"/>
                      <a:pt x="84" y="42"/>
                    </a:cubicBezTo>
                    <a:cubicBezTo>
                      <a:pt x="84" y="41"/>
                      <a:pt x="84" y="41"/>
                      <a:pt x="84" y="41"/>
                    </a:cubicBezTo>
                    <a:cubicBezTo>
                      <a:pt x="84" y="42"/>
                      <a:pt x="84" y="42"/>
                      <a:pt x="84" y="42"/>
                    </a:cubicBezTo>
                    <a:cubicBezTo>
                      <a:pt x="84" y="42"/>
                      <a:pt x="84" y="42"/>
                      <a:pt x="84" y="42"/>
                    </a:cubicBezTo>
                    <a:cubicBezTo>
                      <a:pt x="84" y="41"/>
                      <a:pt x="84" y="41"/>
                      <a:pt x="84" y="41"/>
                    </a:cubicBezTo>
                    <a:cubicBezTo>
                      <a:pt x="84" y="42"/>
                      <a:pt x="84" y="42"/>
                      <a:pt x="84" y="42"/>
                    </a:cubicBezTo>
                    <a:cubicBezTo>
                      <a:pt x="85" y="41"/>
                      <a:pt x="85" y="41"/>
                      <a:pt x="85" y="41"/>
                    </a:cubicBezTo>
                    <a:cubicBezTo>
                      <a:pt x="86" y="41"/>
                      <a:pt x="87" y="41"/>
                      <a:pt x="88" y="41"/>
                    </a:cubicBezTo>
                    <a:cubicBezTo>
                      <a:pt x="88" y="41"/>
                      <a:pt x="88" y="41"/>
                      <a:pt x="88" y="41"/>
                    </a:cubicBezTo>
                    <a:cubicBezTo>
                      <a:pt x="89" y="41"/>
                      <a:pt x="89" y="41"/>
                      <a:pt x="89" y="41"/>
                    </a:cubicBezTo>
                    <a:cubicBezTo>
                      <a:pt x="90" y="41"/>
                      <a:pt x="92" y="41"/>
                      <a:pt x="93" y="40"/>
                    </a:cubicBezTo>
                    <a:cubicBezTo>
                      <a:pt x="95" y="39"/>
                      <a:pt x="96" y="39"/>
                      <a:pt x="98" y="38"/>
                    </a:cubicBezTo>
                    <a:cubicBezTo>
                      <a:pt x="133" y="13"/>
                      <a:pt x="133" y="13"/>
                      <a:pt x="133" y="13"/>
                    </a:cubicBezTo>
                    <a:cubicBezTo>
                      <a:pt x="134" y="12"/>
                      <a:pt x="134" y="12"/>
                      <a:pt x="134" y="12"/>
                    </a:cubicBezTo>
                    <a:cubicBezTo>
                      <a:pt x="135" y="11"/>
                      <a:pt x="135" y="10"/>
                      <a:pt x="135" y="9"/>
                    </a:cubicBezTo>
                    <a:cubicBezTo>
                      <a:pt x="135" y="8"/>
                      <a:pt x="135" y="7"/>
                      <a:pt x="134" y="6"/>
                    </a:cubicBezTo>
                    <a:cubicBezTo>
                      <a:pt x="133" y="6"/>
                      <a:pt x="132" y="5"/>
                      <a:pt x="131" y="5"/>
                    </a:cubicBezTo>
                    <a:cubicBezTo>
                      <a:pt x="105" y="0"/>
                      <a:pt x="105" y="0"/>
                      <a:pt x="105" y="0"/>
                    </a:cubicBezTo>
                    <a:cubicBezTo>
                      <a:pt x="104" y="4"/>
                      <a:pt x="104" y="4"/>
                      <a:pt x="104" y="4"/>
                    </a:cubicBezTo>
                    <a:cubicBezTo>
                      <a:pt x="130" y="9"/>
                      <a:pt x="130" y="9"/>
                      <a:pt x="130" y="9"/>
                    </a:cubicBezTo>
                    <a:cubicBezTo>
                      <a:pt x="131" y="10"/>
                      <a:pt x="131" y="10"/>
                      <a:pt x="131" y="10"/>
                    </a:cubicBezTo>
                    <a:cubicBezTo>
                      <a:pt x="131" y="9"/>
                      <a:pt x="131" y="9"/>
                      <a:pt x="131" y="9"/>
                    </a:cubicBezTo>
                    <a:cubicBezTo>
                      <a:pt x="131" y="10"/>
                      <a:pt x="131" y="10"/>
                      <a:pt x="131" y="10"/>
                    </a:cubicBezTo>
                    <a:cubicBezTo>
                      <a:pt x="131" y="10"/>
                      <a:pt x="131" y="10"/>
                      <a:pt x="131" y="10"/>
                    </a:cubicBezTo>
                    <a:cubicBezTo>
                      <a:pt x="131" y="9"/>
                      <a:pt x="131" y="9"/>
                      <a:pt x="131" y="9"/>
                    </a:cubicBezTo>
                    <a:cubicBezTo>
                      <a:pt x="131" y="10"/>
                      <a:pt x="131" y="10"/>
                      <a:pt x="131" y="10"/>
                    </a:cubicBezTo>
                    <a:cubicBezTo>
                      <a:pt x="132" y="9"/>
                      <a:pt x="132" y="9"/>
                      <a:pt x="132" y="9"/>
                    </a:cubicBezTo>
                    <a:cubicBezTo>
                      <a:pt x="131" y="9"/>
                      <a:pt x="131" y="9"/>
                      <a:pt x="131" y="9"/>
                    </a:cubicBezTo>
                    <a:cubicBezTo>
                      <a:pt x="131" y="10"/>
                      <a:pt x="131" y="10"/>
                      <a:pt x="131" y="10"/>
                    </a:cubicBezTo>
                    <a:cubicBezTo>
                      <a:pt x="132" y="9"/>
                      <a:pt x="132" y="9"/>
                      <a:pt x="132"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0" y="10"/>
                    </a:cubicBezTo>
                    <a:cubicBezTo>
                      <a:pt x="95" y="34"/>
                      <a:pt x="95" y="34"/>
                      <a:pt x="95" y="34"/>
                    </a:cubicBezTo>
                    <a:cubicBezTo>
                      <a:pt x="94" y="35"/>
                      <a:pt x="93" y="36"/>
                      <a:pt x="92" y="36"/>
                    </a:cubicBezTo>
                    <a:cubicBezTo>
                      <a:pt x="91" y="36"/>
                      <a:pt x="89" y="37"/>
                      <a:pt x="89" y="37"/>
                    </a:cubicBezTo>
                    <a:cubicBezTo>
                      <a:pt x="89" y="37"/>
                      <a:pt x="89" y="37"/>
                      <a:pt x="89" y="37"/>
                    </a:cubicBezTo>
                    <a:cubicBezTo>
                      <a:pt x="88" y="37"/>
                      <a:pt x="88" y="37"/>
                      <a:pt x="88" y="37"/>
                    </a:cubicBezTo>
                    <a:cubicBezTo>
                      <a:pt x="86" y="37"/>
                      <a:pt x="85" y="37"/>
                      <a:pt x="84" y="37"/>
                    </a:cubicBezTo>
                    <a:cubicBezTo>
                      <a:pt x="83" y="37"/>
                      <a:pt x="82" y="38"/>
                      <a:pt x="81" y="39"/>
                    </a:cubicBezTo>
                    <a:cubicBezTo>
                      <a:pt x="80" y="40"/>
                      <a:pt x="80" y="41"/>
                      <a:pt x="80" y="42"/>
                    </a:cubicBezTo>
                    <a:cubicBezTo>
                      <a:pt x="80" y="44"/>
                      <a:pt x="81" y="46"/>
                      <a:pt x="82" y="48"/>
                    </a:cubicBezTo>
                    <a:cubicBezTo>
                      <a:pt x="83" y="50"/>
                      <a:pt x="83" y="50"/>
                      <a:pt x="83" y="50"/>
                    </a:cubicBezTo>
                    <a:cubicBezTo>
                      <a:pt x="84" y="50"/>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71" y="49"/>
                      <a:pt x="71" y="49"/>
                      <a:pt x="71" y="49"/>
                    </a:cubicBezTo>
                    <a:cubicBezTo>
                      <a:pt x="71" y="49"/>
                      <a:pt x="70" y="49"/>
                      <a:pt x="69" y="49"/>
                    </a:cubicBezTo>
                    <a:cubicBezTo>
                      <a:pt x="66" y="49"/>
                      <a:pt x="63" y="49"/>
                      <a:pt x="60" y="51"/>
                    </a:cubicBezTo>
                    <a:cubicBezTo>
                      <a:pt x="41" y="60"/>
                      <a:pt x="41" y="60"/>
                      <a:pt x="41" y="60"/>
                    </a:cubicBezTo>
                    <a:cubicBezTo>
                      <a:pt x="38" y="62"/>
                      <a:pt x="34" y="64"/>
                      <a:pt x="31" y="66"/>
                    </a:cubicBezTo>
                    <a:cubicBezTo>
                      <a:pt x="25" y="71"/>
                      <a:pt x="25" y="71"/>
                      <a:pt x="25" y="71"/>
                    </a:cubicBezTo>
                    <a:cubicBezTo>
                      <a:pt x="23" y="73"/>
                      <a:pt x="19" y="77"/>
                      <a:pt x="17" y="79"/>
                    </a:cubicBezTo>
                    <a:cubicBezTo>
                      <a:pt x="16" y="80"/>
                      <a:pt x="16" y="80"/>
                      <a:pt x="16" y="80"/>
                    </a:cubicBezTo>
                    <a:cubicBezTo>
                      <a:pt x="15" y="81"/>
                      <a:pt x="14" y="81"/>
                      <a:pt x="14"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3"/>
                      <a:pt x="13" y="83"/>
                      <a:pt x="13" y="83"/>
                    </a:cubicBezTo>
                    <a:cubicBezTo>
                      <a:pt x="14" y="82"/>
                      <a:pt x="14" y="82"/>
                      <a:pt x="14" y="82"/>
                    </a:cubicBezTo>
                    <a:cubicBezTo>
                      <a:pt x="13" y="82"/>
                      <a:pt x="13" y="82"/>
                      <a:pt x="13" y="82"/>
                    </a:cubicBezTo>
                    <a:cubicBezTo>
                      <a:pt x="13" y="83"/>
                      <a:pt x="13" y="83"/>
                      <a:pt x="13" y="83"/>
                    </a:cubicBezTo>
                    <a:cubicBezTo>
                      <a:pt x="14" y="82"/>
                      <a:pt x="14" y="82"/>
                      <a:pt x="14" y="82"/>
                    </a:cubicBezTo>
                    <a:cubicBezTo>
                      <a:pt x="13" y="83"/>
                      <a:pt x="13" y="83"/>
                      <a:pt x="13" y="83"/>
                    </a:cubicBezTo>
                    <a:cubicBezTo>
                      <a:pt x="14" y="83"/>
                      <a:pt x="14" y="83"/>
                      <a:pt x="14" y="83"/>
                    </a:cubicBezTo>
                    <a:cubicBezTo>
                      <a:pt x="14" y="82"/>
                      <a:pt x="14" y="82"/>
                      <a:pt x="14" y="82"/>
                    </a:cubicBezTo>
                    <a:cubicBezTo>
                      <a:pt x="13" y="83"/>
                      <a:pt x="13" y="83"/>
                      <a:pt x="13" y="83"/>
                    </a:cubicBezTo>
                    <a:cubicBezTo>
                      <a:pt x="14" y="83"/>
                      <a:pt x="14" y="83"/>
                      <a:pt x="14" y="83"/>
                    </a:cubicBezTo>
                    <a:cubicBezTo>
                      <a:pt x="14" y="82"/>
                      <a:pt x="13" y="81"/>
                      <a:pt x="13" y="81"/>
                    </a:cubicBezTo>
                    <a:cubicBezTo>
                      <a:pt x="12" y="80"/>
                      <a:pt x="11" y="80"/>
                      <a:pt x="11" y="80"/>
                    </a:cubicBezTo>
                    <a:cubicBezTo>
                      <a:pt x="9" y="80"/>
                      <a:pt x="8" y="81"/>
                      <a:pt x="7" y="82"/>
                    </a:cubicBezTo>
                    <a:cubicBezTo>
                      <a:pt x="6" y="82"/>
                      <a:pt x="6" y="82"/>
                      <a:pt x="6" y="82"/>
                    </a:cubicBezTo>
                    <a:cubicBezTo>
                      <a:pt x="5" y="82"/>
                      <a:pt x="5" y="82"/>
                      <a:pt x="5" y="82"/>
                    </a:cubicBezTo>
                    <a:cubicBezTo>
                      <a:pt x="4" y="81"/>
                      <a:pt x="3" y="79"/>
                      <a:pt x="3" y="79"/>
                    </a:cubicBezTo>
                    <a:lnTo>
                      <a:pt x="0" y="8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0" name="Freeform 285"/>
              <p:cNvSpPr>
                <a:spLocks/>
              </p:cNvSpPr>
              <p:nvPr/>
            </p:nvSpPr>
            <p:spPr bwMode="auto">
              <a:xfrm>
                <a:off x="-1827212" y="3863971"/>
                <a:ext cx="150813" cy="225425"/>
              </a:xfrm>
              <a:custGeom>
                <a:avLst/>
                <a:gdLst/>
                <a:ahLst/>
                <a:cxnLst>
                  <a:cxn ang="0">
                    <a:pos x="4" y="37"/>
                  </a:cxn>
                  <a:cxn ang="0">
                    <a:pos x="6" y="36"/>
                  </a:cxn>
                  <a:cxn ang="0">
                    <a:pos x="4" y="33"/>
                  </a:cxn>
                  <a:cxn ang="0">
                    <a:pos x="5" y="30"/>
                  </a:cxn>
                  <a:cxn ang="0">
                    <a:pos x="25" y="6"/>
                  </a:cxn>
                  <a:cxn ang="0">
                    <a:pos x="28" y="5"/>
                  </a:cxn>
                  <a:cxn ang="0">
                    <a:pos x="30" y="5"/>
                  </a:cxn>
                  <a:cxn ang="0">
                    <a:pos x="33" y="8"/>
                  </a:cxn>
                  <a:cxn ang="0">
                    <a:pos x="35" y="10"/>
                  </a:cxn>
                  <a:cxn ang="0">
                    <a:pos x="35" y="14"/>
                  </a:cxn>
                  <a:cxn ang="0">
                    <a:pos x="35" y="15"/>
                  </a:cxn>
                  <a:cxn ang="0">
                    <a:pos x="26" y="54"/>
                  </a:cxn>
                  <a:cxn ang="0">
                    <a:pos x="26" y="55"/>
                  </a:cxn>
                  <a:cxn ang="0">
                    <a:pos x="25" y="55"/>
                  </a:cxn>
                  <a:cxn ang="0">
                    <a:pos x="24" y="55"/>
                  </a:cxn>
                  <a:cxn ang="0">
                    <a:pos x="6" y="36"/>
                  </a:cxn>
                  <a:cxn ang="0">
                    <a:pos x="4" y="37"/>
                  </a:cxn>
                  <a:cxn ang="0">
                    <a:pos x="2" y="39"/>
                  </a:cxn>
                  <a:cxn ang="0">
                    <a:pos x="21" y="58"/>
                  </a:cxn>
                  <a:cxn ang="0">
                    <a:pos x="25" y="60"/>
                  </a:cxn>
                  <a:cxn ang="0">
                    <a:pos x="29" y="58"/>
                  </a:cxn>
                  <a:cxn ang="0">
                    <a:pos x="31" y="55"/>
                  </a:cxn>
                  <a:cxn ang="0">
                    <a:pos x="39" y="16"/>
                  </a:cxn>
                  <a:cxn ang="0">
                    <a:pos x="40" y="14"/>
                  </a:cxn>
                  <a:cxn ang="0">
                    <a:pos x="39" y="9"/>
                  </a:cxn>
                  <a:cxn ang="0">
                    <a:pos x="36" y="4"/>
                  </a:cxn>
                  <a:cxn ang="0">
                    <a:pos x="33" y="2"/>
                  </a:cxn>
                  <a:cxn ang="0">
                    <a:pos x="28" y="0"/>
                  </a:cxn>
                  <a:cxn ang="0">
                    <a:pos x="22" y="3"/>
                  </a:cxn>
                  <a:cxn ang="0">
                    <a:pos x="2" y="27"/>
                  </a:cxn>
                  <a:cxn ang="0">
                    <a:pos x="0" y="33"/>
                  </a:cxn>
                  <a:cxn ang="0">
                    <a:pos x="2" y="39"/>
                  </a:cxn>
                  <a:cxn ang="0">
                    <a:pos x="4" y="37"/>
                  </a:cxn>
                </a:cxnLst>
                <a:rect l="0" t="0" r="r" b="b"/>
                <a:pathLst>
                  <a:path w="40" h="60">
                    <a:moveTo>
                      <a:pt x="4" y="37"/>
                    </a:moveTo>
                    <a:cubicBezTo>
                      <a:pt x="6" y="36"/>
                      <a:pt x="6" y="36"/>
                      <a:pt x="6" y="36"/>
                    </a:cubicBezTo>
                    <a:cubicBezTo>
                      <a:pt x="5" y="35"/>
                      <a:pt x="4" y="34"/>
                      <a:pt x="4" y="33"/>
                    </a:cubicBezTo>
                    <a:cubicBezTo>
                      <a:pt x="4" y="32"/>
                      <a:pt x="5" y="31"/>
                      <a:pt x="5" y="30"/>
                    </a:cubicBezTo>
                    <a:cubicBezTo>
                      <a:pt x="25" y="6"/>
                      <a:pt x="25" y="6"/>
                      <a:pt x="25" y="6"/>
                    </a:cubicBezTo>
                    <a:cubicBezTo>
                      <a:pt x="26" y="5"/>
                      <a:pt x="27" y="5"/>
                      <a:pt x="28" y="5"/>
                    </a:cubicBezTo>
                    <a:cubicBezTo>
                      <a:pt x="29" y="5"/>
                      <a:pt x="29" y="5"/>
                      <a:pt x="30" y="5"/>
                    </a:cubicBezTo>
                    <a:cubicBezTo>
                      <a:pt x="33" y="8"/>
                      <a:pt x="33" y="8"/>
                      <a:pt x="33" y="8"/>
                    </a:cubicBezTo>
                    <a:cubicBezTo>
                      <a:pt x="34" y="8"/>
                      <a:pt x="34" y="9"/>
                      <a:pt x="35" y="10"/>
                    </a:cubicBezTo>
                    <a:cubicBezTo>
                      <a:pt x="35" y="11"/>
                      <a:pt x="35" y="13"/>
                      <a:pt x="35" y="14"/>
                    </a:cubicBezTo>
                    <a:cubicBezTo>
                      <a:pt x="35" y="15"/>
                      <a:pt x="35" y="15"/>
                      <a:pt x="35" y="15"/>
                    </a:cubicBezTo>
                    <a:cubicBezTo>
                      <a:pt x="26" y="54"/>
                      <a:pt x="26" y="54"/>
                      <a:pt x="26" y="54"/>
                    </a:cubicBezTo>
                    <a:cubicBezTo>
                      <a:pt x="26" y="55"/>
                      <a:pt x="26" y="55"/>
                      <a:pt x="26" y="55"/>
                    </a:cubicBezTo>
                    <a:cubicBezTo>
                      <a:pt x="25" y="55"/>
                      <a:pt x="25" y="55"/>
                      <a:pt x="25" y="55"/>
                    </a:cubicBezTo>
                    <a:cubicBezTo>
                      <a:pt x="25" y="55"/>
                      <a:pt x="25" y="55"/>
                      <a:pt x="24" y="55"/>
                    </a:cubicBezTo>
                    <a:cubicBezTo>
                      <a:pt x="6" y="36"/>
                      <a:pt x="6" y="36"/>
                      <a:pt x="6" y="36"/>
                    </a:cubicBezTo>
                    <a:cubicBezTo>
                      <a:pt x="4" y="37"/>
                      <a:pt x="4" y="37"/>
                      <a:pt x="4" y="37"/>
                    </a:cubicBezTo>
                    <a:cubicBezTo>
                      <a:pt x="2" y="39"/>
                      <a:pt x="2" y="39"/>
                      <a:pt x="2" y="39"/>
                    </a:cubicBezTo>
                    <a:cubicBezTo>
                      <a:pt x="21" y="58"/>
                      <a:pt x="21" y="58"/>
                      <a:pt x="21" y="58"/>
                    </a:cubicBezTo>
                    <a:cubicBezTo>
                      <a:pt x="23" y="59"/>
                      <a:pt x="24" y="60"/>
                      <a:pt x="25" y="60"/>
                    </a:cubicBezTo>
                    <a:cubicBezTo>
                      <a:pt x="27" y="60"/>
                      <a:pt x="28" y="59"/>
                      <a:pt x="29" y="58"/>
                    </a:cubicBezTo>
                    <a:cubicBezTo>
                      <a:pt x="30" y="57"/>
                      <a:pt x="30" y="56"/>
                      <a:pt x="31" y="55"/>
                    </a:cubicBezTo>
                    <a:cubicBezTo>
                      <a:pt x="39" y="16"/>
                      <a:pt x="39" y="16"/>
                      <a:pt x="39" y="16"/>
                    </a:cubicBezTo>
                    <a:cubicBezTo>
                      <a:pt x="40" y="16"/>
                      <a:pt x="40" y="15"/>
                      <a:pt x="40" y="14"/>
                    </a:cubicBezTo>
                    <a:cubicBezTo>
                      <a:pt x="40" y="12"/>
                      <a:pt x="39" y="10"/>
                      <a:pt x="39" y="9"/>
                    </a:cubicBezTo>
                    <a:cubicBezTo>
                      <a:pt x="38" y="7"/>
                      <a:pt x="37" y="5"/>
                      <a:pt x="36" y="4"/>
                    </a:cubicBezTo>
                    <a:cubicBezTo>
                      <a:pt x="33" y="2"/>
                      <a:pt x="33" y="2"/>
                      <a:pt x="33" y="2"/>
                    </a:cubicBezTo>
                    <a:cubicBezTo>
                      <a:pt x="31" y="1"/>
                      <a:pt x="30" y="0"/>
                      <a:pt x="28" y="0"/>
                    </a:cubicBezTo>
                    <a:cubicBezTo>
                      <a:pt x="26" y="0"/>
                      <a:pt x="23" y="1"/>
                      <a:pt x="22" y="3"/>
                    </a:cubicBezTo>
                    <a:cubicBezTo>
                      <a:pt x="2" y="27"/>
                      <a:pt x="2" y="27"/>
                      <a:pt x="2" y="27"/>
                    </a:cubicBezTo>
                    <a:cubicBezTo>
                      <a:pt x="1" y="29"/>
                      <a:pt x="0" y="31"/>
                      <a:pt x="0" y="33"/>
                    </a:cubicBezTo>
                    <a:cubicBezTo>
                      <a:pt x="0" y="35"/>
                      <a:pt x="1" y="37"/>
                      <a:pt x="2" y="39"/>
                    </a:cubicBezTo>
                    <a:lnTo>
                      <a:pt x="4" y="37"/>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1" name="Freeform 286"/>
              <p:cNvSpPr>
                <a:spLocks/>
              </p:cNvSpPr>
              <p:nvPr/>
            </p:nvSpPr>
            <p:spPr bwMode="auto">
              <a:xfrm>
                <a:off x="-2038349" y="3898895"/>
                <a:ext cx="180975" cy="250825"/>
              </a:xfrm>
              <a:custGeom>
                <a:avLst/>
                <a:gdLst/>
                <a:ahLst/>
                <a:cxnLst>
                  <a:cxn ang="0">
                    <a:pos x="5" y="4"/>
                  </a:cxn>
                  <a:cxn ang="0">
                    <a:pos x="5" y="3"/>
                  </a:cxn>
                  <a:cxn ang="0">
                    <a:pos x="4" y="3"/>
                  </a:cxn>
                  <a:cxn ang="0">
                    <a:pos x="4" y="3"/>
                  </a:cxn>
                  <a:cxn ang="0">
                    <a:pos x="4" y="3"/>
                  </a:cxn>
                  <a:cxn ang="0">
                    <a:pos x="4" y="4"/>
                  </a:cxn>
                  <a:cxn ang="0">
                    <a:pos x="3" y="3"/>
                  </a:cxn>
                  <a:cxn ang="0">
                    <a:pos x="3" y="3"/>
                  </a:cxn>
                  <a:cxn ang="0">
                    <a:pos x="4" y="4"/>
                  </a:cxn>
                  <a:cxn ang="0">
                    <a:pos x="4" y="4"/>
                  </a:cxn>
                  <a:cxn ang="0">
                    <a:pos x="4" y="4"/>
                  </a:cxn>
                  <a:cxn ang="0">
                    <a:pos x="4" y="3"/>
                  </a:cxn>
                  <a:cxn ang="0">
                    <a:pos x="4" y="4"/>
                  </a:cxn>
                  <a:cxn ang="0">
                    <a:pos x="4" y="4"/>
                  </a:cxn>
                  <a:cxn ang="0">
                    <a:pos x="4" y="4"/>
                  </a:cxn>
                  <a:cxn ang="0">
                    <a:pos x="5" y="5"/>
                  </a:cxn>
                  <a:cxn ang="0">
                    <a:pos x="13" y="10"/>
                  </a:cxn>
                  <a:cxn ang="0">
                    <a:pos x="44" y="61"/>
                  </a:cxn>
                  <a:cxn ang="0">
                    <a:pos x="44" y="63"/>
                  </a:cxn>
                  <a:cxn ang="0">
                    <a:pos x="45" y="64"/>
                  </a:cxn>
                  <a:cxn ang="0">
                    <a:pos x="44" y="63"/>
                  </a:cxn>
                  <a:cxn ang="0">
                    <a:pos x="45" y="63"/>
                  </a:cxn>
                  <a:cxn ang="0">
                    <a:pos x="45" y="63"/>
                  </a:cxn>
                  <a:cxn ang="0">
                    <a:pos x="45" y="64"/>
                  </a:cxn>
                  <a:cxn ang="0">
                    <a:pos x="45" y="63"/>
                  </a:cxn>
                  <a:cxn ang="0">
                    <a:pos x="45" y="63"/>
                  </a:cxn>
                  <a:cxn ang="0">
                    <a:pos x="45" y="63"/>
                  </a:cxn>
                  <a:cxn ang="0">
                    <a:pos x="44" y="62"/>
                  </a:cxn>
                  <a:cxn ang="0">
                    <a:pos x="3" y="6"/>
                  </a:cxn>
                  <a:cxn ang="0">
                    <a:pos x="41" y="64"/>
                  </a:cxn>
                  <a:cxn ang="0">
                    <a:pos x="45" y="67"/>
                  </a:cxn>
                  <a:cxn ang="0">
                    <a:pos x="48" y="64"/>
                  </a:cxn>
                  <a:cxn ang="0">
                    <a:pos x="48" y="61"/>
                  </a:cxn>
                  <a:cxn ang="0">
                    <a:pos x="16" y="8"/>
                  </a:cxn>
                  <a:cxn ang="0">
                    <a:pos x="7" y="0"/>
                  </a:cxn>
                  <a:cxn ang="0">
                    <a:pos x="4" y="0"/>
                  </a:cxn>
                  <a:cxn ang="0">
                    <a:pos x="0" y="3"/>
                  </a:cxn>
                  <a:cxn ang="0">
                    <a:pos x="3" y="6"/>
                  </a:cxn>
                </a:cxnLst>
                <a:rect l="0" t="0" r="r" b="b"/>
                <a:pathLst>
                  <a:path w="48" h="67">
                    <a:moveTo>
                      <a:pt x="3" y="6"/>
                    </a:moveTo>
                    <a:cubicBezTo>
                      <a:pt x="5" y="4"/>
                      <a:pt x="5" y="4"/>
                      <a:pt x="5" y="4"/>
                    </a:cubicBezTo>
                    <a:cubicBezTo>
                      <a:pt x="5" y="4"/>
                      <a:pt x="5" y="4"/>
                      <a:pt x="5" y="3"/>
                    </a:cubicBezTo>
                    <a:cubicBezTo>
                      <a:pt x="5" y="3"/>
                      <a:pt x="5" y="3"/>
                      <a:pt x="5" y="3"/>
                    </a:cubicBezTo>
                    <a:cubicBezTo>
                      <a:pt x="4" y="3"/>
                      <a:pt x="4" y="3"/>
                      <a:pt x="4" y="3"/>
                    </a:cubicBezTo>
                    <a:cubicBezTo>
                      <a:pt x="4" y="3"/>
                      <a:pt x="4" y="3"/>
                      <a:pt x="4" y="3"/>
                    </a:cubicBezTo>
                    <a:cubicBezTo>
                      <a:pt x="4" y="3"/>
                      <a:pt x="4" y="3"/>
                      <a:pt x="4" y="3"/>
                    </a:cubicBezTo>
                    <a:cubicBezTo>
                      <a:pt x="4" y="3"/>
                      <a:pt x="4" y="3"/>
                      <a:pt x="4" y="3"/>
                    </a:cubicBezTo>
                    <a:cubicBezTo>
                      <a:pt x="4" y="3"/>
                      <a:pt x="4" y="3"/>
                      <a:pt x="4" y="3"/>
                    </a:cubicBezTo>
                    <a:cubicBezTo>
                      <a:pt x="4" y="3"/>
                      <a:pt x="4" y="3"/>
                      <a:pt x="4" y="3"/>
                    </a:cubicBezTo>
                    <a:cubicBezTo>
                      <a:pt x="3" y="3"/>
                      <a:pt x="3" y="3"/>
                      <a:pt x="3" y="3"/>
                    </a:cubicBezTo>
                    <a:cubicBezTo>
                      <a:pt x="4" y="4"/>
                      <a:pt x="4" y="4"/>
                      <a:pt x="4" y="4"/>
                    </a:cubicBezTo>
                    <a:cubicBezTo>
                      <a:pt x="4" y="3"/>
                      <a:pt x="4" y="3"/>
                      <a:pt x="4" y="3"/>
                    </a:cubicBezTo>
                    <a:cubicBezTo>
                      <a:pt x="3" y="3"/>
                      <a:pt x="3" y="3"/>
                      <a:pt x="3" y="3"/>
                    </a:cubicBezTo>
                    <a:cubicBezTo>
                      <a:pt x="4" y="4"/>
                      <a:pt x="4" y="4"/>
                      <a:pt x="4" y="4"/>
                    </a:cubicBezTo>
                    <a:cubicBezTo>
                      <a:pt x="3" y="3"/>
                      <a:pt x="3" y="3"/>
                      <a:pt x="3" y="3"/>
                    </a:cubicBezTo>
                    <a:cubicBezTo>
                      <a:pt x="4" y="4"/>
                      <a:pt x="4" y="4"/>
                      <a:pt x="4" y="4"/>
                    </a:cubicBezTo>
                    <a:cubicBezTo>
                      <a:pt x="4" y="4"/>
                      <a:pt x="4" y="4"/>
                      <a:pt x="4" y="4"/>
                    </a:cubicBezTo>
                    <a:cubicBezTo>
                      <a:pt x="3" y="3"/>
                      <a:pt x="3" y="3"/>
                      <a:pt x="3" y="3"/>
                    </a:cubicBezTo>
                    <a:cubicBezTo>
                      <a:pt x="4" y="4"/>
                      <a:pt x="4" y="4"/>
                      <a:pt x="4" y="4"/>
                    </a:cubicBezTo>
                    <a:cubicBezTo>
                      <a:pt x="4" y="3"/>
                      <a:pt x="4" y="3"/>
                      <a:pt x="4" y="3"/>
                    </a:cubicBezTo>
                    <a:cubicBezTo>
                      <a:pt x="4" y="4"/>
                      <a:pt x="4" y="4"/>
                      <a:pt x="4" y="4"/>
                    </a:cubicBezTo>
                    <a:cubicBezTo>
                      <a:pt x="4" y="4"/>
                      <a:pt x="4" y="4"/>
                      <a:pt x="4" y="4"/>
                    </a:cubicBezTo>
                    <a:cubicBezTo>
                      <a:pt x="4" y="3"/>
                      <a:pt x="4" y="3"/>
                      <a:pt x="4" y="3"/>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5" y="5"/>
                      <a:pt x="5" y="5"/>
                      <a:pt x="5" y="5"/>
                    </a:cubicBezTo>
                    <a:cubicBezTo>
                      <a:pt x="6" y="5"/>
                      <a:pt x="8" y="6"/>
                      <a:pt x="9" y="7"/>
                    </a:cubicBezTo>
                    <a:cubicBezTo>
                      <a:pt x="10" y="8"/>
                      <a:pt x="12" y="9"/>
                      <a:pt x="13" y="10"/>
                    </a:cubicBezTo>
                    <a:cubicBezTo>
                      <a:pt x="41" y="50"/>
                      <a:pt x="41" y="50"/>
                      <a:pt x="41" y="50"/>
                    </a:cubicBezTo>
                    <a:cubicBezTo>
                      <a:pt x="42" y="52"/>
                      <a:pt x="44" y="57"/>
                      <a:pt x="44" y="61"/>
                    </a:cubicBezTo>
                    <a:cubicBezTo>
                      <a:pt x="44" y="61"/>
                      <a:pt x="44" y="61"/>
                      <a:pt x="44" y="61"/>
                    </a:cubicBezTo>
                    <a:cubicBezTo>
                      <a:pt x="44" y="62"/>
                      <a:pt x="44" y="63"/>
                      <a:pt x="44" y="63"/>
                    </a:cubicBezTo>
                    <a:cubicBezTo>
                      <a:pt x="44" y="63"/>
                      <a:pt x="44" y="63"/>
                      <a:pt x="44" y="63"/>
                    </a:cubicBezTo>
                    <a:cubicBezTo>
                      <a:pt x="45" y="64"/>
                      <a:pt x="45" y="64"/>
                      <a:pt x="45" y="64"/>
                    </a:cubicBezTo>
                    <a:cubicBezTo>
                      <a:pt x="45" y="63"/>
                      <a:pt x="45" y="63"/>
                      <a:pt x="45" y="63"/>
                    </a:cubicBezTo>
                    <a:cubicBezTo>
                      <a:pt x="44" y="63"/>
                      <a:pt x="44" y="63"/>
                      <a:pt x="44" y="63"/>
                    </a:cubicBezTo>
                    <a:cubicBezTo>
                      <a:pt x="45" y="64"/>
                      <a:pt x="45" y="64"/>
                      <a:pt x="45" y="64"/>
                    </a:cubicBezTo>
                    <a:cubicBezTo>
                      <a:pt x="45" y="63"/>
                      <a:pt x="45" y="63"/>
                      <a:pt x="45" y="63"/>
                    </a:cubicBezTo>
                    <a:cubicBezTo>
                      <a:pt x="45" y="64"/>
                      <a:pt x="45" y="64"/>
                      <a:pt x="45" y="64"/>
                    </a:cubicBezTo>
                    <a:cubicBezTo>
                      <a:pt x="45" y="63"/>
                      <a:pt x="45" y="63"/>
                      <a:pt x="45" y="63"/>
                    </a:cubicBezTo>
                    <a:cubicBezTo>
                      <a:pt x="45" y="63"/>
                      <a:pt x="45" y="63"/>
                      <a:pt x="45" y="63"/>
                    </a:cubicBezTo>
                    <a:cubicBezTo>
                      <a:pt x="45" y="64"/>
                      <a:pt x="45" y="64"/>
                      <a:pt x="45" y="64"/>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2"/>
                      <a:pt x="44" y="62"/>
                    </a:cubicBezTo>
                    <a:cubicBezTo>
                      <a:pt x="5" y="4"/>
                      <a:pt x="5" y="4"/>
                      <a:pt x="5" y="4"/>
                    </a:cubicBezTo>
                    <a:cubicBezTo>
                      <a:pt x="3" y="6"/>
                      <a:pt x="3" y="6"/>
                      <a:pt x="3" y="6"/>
                    </a:cubicBezTo>
                    <a:cubicBezTo>
                      <a:pt x="2" y="7"/>
                      <a:pt x="2" y="7"/>
                      <a:pt x="2" y="7"/>
                    </a:cubicBezTo>
                    <a:cubicBezTo>
                      <a:pt x="41" y="64"/>
                      <a:pt x="41" y="64"/>
                      <a:pt x="41" y="64"/>
                    </a:cubicBezTo>
                    <a:cubicBezTo>
                      <a:pt x="41" y="65"/>
                      <a:pt x="42" y="65"/>
                      <a:pt x="42" y="66"/>
                    </a:cubicBezTo>
                    <a:cubicBezTo>
                      <a:pt x="43" y="66"/>
                      <a:pt x="44" y="67"/>
                      <a:pt x="45" y="67"/>
                    </a:cubicBezTo>
                    <a:cubicBezTo>
                      <a:pt x="45" y="67"/>
                      <a:pt x="46" y="67"/>
                      <a:pt x="47" y="66"/>
                    </a:cubicBezTo>
                    <a:cubicBezTo>
                      <a:pt x="47" y="65"/>
                      <a:pt x="48" y="65"/>
                      <a:pt x="48" y="64"/>
                    </a:cubicBezTo>
                    <a:cubicBezTo>
                      <a:pt x="48" y="63"/>
                      <a:pt x="48" y="62"/>
                      <a:pt x="48" y="61"/>
                    </a:cubicBezTo>
                    <a:cubicBezTo>
                      <a:pt x="48" y="61"/>
                      <a:pt x="48" y="61"/>
                      <a:pt x="48" y="61"/>
                    </a:cubicBezTo>
                    <a:cubicBezTo>
                      <a:pt x="48" y="56"/>
                      <a:pt x="47" y="51"/>
                      <a:pt x="44" y="48"/>
                    </a:cubicBezTo>
                    <a:cubicBezTo>
                      <a:pt x="16" y="8"/>
                      <a:pt x="16" y="8"/>
                      <a:pt x="16" y="8"/>
                    </a:cubicBezTo>
                    <a:cubicBezTo>
                      <a:pt x="15" y="6"/>
                      <a:pt x="13" y="5"/>
                      <a:pt x="12" y="3"/>
                    </a:cubicBezTo>
                    <a:cubicBezTo>
                      <a:pt x="10" y="2"/>
                      <a:pt x="8" y="1"/>
                      <a:pt x="7" y="0"/>
                    </a:cubicBezTo>
                    <a:cubicBezTo>
                      <a:pt x="6" y="0"/>
                      <a:pt x="6" y="0"/>
                      <a:pt x="6" y="0"/>
                    </a:cubicBezTo>
                    <a:cubicBezTo>
                      <a:pt x="5" y="0"/>
                      <a:pt x="4" y="0"/>
                      <a:pt x="4" y="0"/>
                    </a:cubicBezTo>
                    <a:cubicBezTo>
                      <a:pt x="3" y="0"/>
                      <a:pt x="2" y="0"/>
                      <a:pt x="1" y="1"/>
                    </a:cubicBezTo>
                    <a:cubicBezTo>
                      <a:pt x="0" y="1"/>
                      <a:pt x="0" y="2"/>
                      <a:pt x="0" y="3"/>
                    </a:cubicBezTo>
                    <a:cubicBezTo>
                      <a:pt x="0" y="4"/>
                      <a:pt x="1" y="5"/>
                      <a:pt x="2" y="7"/>
                    </a:cubicBezTo>
                    <a:lnTo>
                      <a:pt x="3" y="6"/>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2" name="Freeform 287"/>
              <p:cNvSpPr>
                <a:spLocks/>
              </p:cNvSpPr>
              <p:nvPr/>
            </p:nvSpPr>
            <p:spPr bwMode="auto">
              <a:xfrm>
                <a:off x="-1485900" y="4025896"/>
                <a:ext cx="304799" cy="200025"/>
              </a:xfrm>
              <a:custGeom>
                <a:avLst/>
                <a:gdLst/>
                <a:ahLst/>
                <a:cxnLst>
                  <a:cxn ang="0">
                    <a:pos x="4" y="8"/>
                  </a:cxn>
                  <a:cxn ang="0">
                    <a:pos x="5" y="5"/>
                  </a:cxn>
                  <a:cxn ang="0">
                    <a:pos x="9" y="4"/>
                  </a:cxn>
                  <a:cxn ang="0">
                    <a:pos x="16" y="8"/>
                  </a:cxn>
                  <a:cxn ang="0">
                    <a:pos x="27" y="9"/>
                  </a:cxn>
                  <a:cxn ang="0">
                    <a:pos x="32" y="7"/>
                  </a:cxn>
                  <a:cxn ang="0">
                    <a:pos x="66" y="27"/>
                  </a:cxn>
                  <a:cxn ang="0">
                    <a:pos x="69" y="33"/>
                  </a:cxn>
                  <a:cxn ang="0">
                    <a:pos x="69" y="33"/>
                  </a:cxn>
                  <a:cxn ang="0">
                    <a:pos x="69" y="34"/>
                  </a:cxn>
                  <a:cxn ang="0">
                    <a:pos x="76" y="50"/>
                  </a:cxn>
                  <a:cxn ang="0">
                    <a:pos x="77" y="51"/>
                  </a:cxn>
                  <a:cxn ang="0">
                    <a:pos x="77" y="51"/>
                  </a:cxn>
                  <a:cxn ang="0">
                    <a:pos x="78" y="51"/>
                  </a:cxn>
                  <a:cxn ang="0">
                    <a:pos x="79" y="51"/>
                  </a:cxn>
                  <a:cxn ang="0">
                    <a:pos x="77" y="51"/>
                  </a:cxn>
                  <a:cxn ang="0">
                    <a:pos x="77" y="49"/>
                  </a:cxn>
                  <a:cxn ang="0">
                    <a:pos x="78" y="49"/>
                  </a:cxn>
                  <a:cxn ang="0">
                    <a:pos x="78" y="51"/>
                  </a:cxn>
                  <a:cxn ang="0">
                    <a:pos x="78" y="49"/>
                  </a:cxn>
                  <a:cxn ang="0">
                    <a:pos x="78" y="49"/>
                  </a:cxn>
                  <a:cxn ang="0">
                    <a:pos x="79" y="49"/>
                  </a:cxn>
                  <a:cxn ang="0">
                    <a:pos x="61" y="39"/>
                  </a:cxn>
                  <a:cxn ang="0">
                    <a:pos x="49" y="39"/>
                  </a:cxn>
                  <a:cxn ang="0">
                    <a:pos x="42" y="43"/>
                  </a:cxn>
                  <a:cxn ang="0">
                    <a:pos x="26" y="23"/>
                  </a:cxn>
                  <a:cxn ang="0">
                    <a:pos x="16" y="16"/>
                  </a:cxn>
                  <a:cxn ang="0">
                    <a:pos x="6" y="15"/>
                  </a:cxn>
                  <a:cxn ang="0">
                    <a:pos x="4" y="8"/>
                  </a:cxn>
                  <a:cxn ang="0">
                    <a:pos x="0" y="9"/>
                  </a:cxn>
                  <a:cxn ang="0">
                    <a:pos x="3" y="18"/>
                  </a:cxn>
                  <a:cxn ang="0">
                    <a:pos x="16" y="21"/>
                  </a:cxn>
                  <a:cxn ang="0">
                    <a:pos x="22" y="25"/>
                  </a:cxn>
                  <a:cxn ang="0">
                    <a:pos x="42" y="47"/>
                  </a:cxn>
                  <a:cxn ang="0">
                    <a:pos x="51" y="43"/>
                  </a:cxn>
                  <a:cxn ang="0">
                    <a:pos x="59" y="43"/>
                  </a:cxn>
                  <a:cxn ang="0">
                    <a:pos x="78" y="53"/>
                  </a:cxn>
                  <a:cxn ang="0">
                    <a:pos x="81" y="51"/>
                  </a:cxn>
                  <a:cxn ang="0">
                    <a:pos x="79" y="47"/>
                  </a:cxn>
                  <a:cxn ang="0">
                    <a:pos x="73" y="34"/>
                  </a:cxn>
                  <a:cxn ang="0">
                    <a:pos x="73" y="34"/>
                  </a:cxn>
                  <a:cxn ang="0">
                    <a:pos x="73" y="33"/>
                  </a:cxn>
                  <a:cxn ang="0">
                    <a:pos x="68" y="23"/>
                  </a:cxn>
                  <a:cxn ang="0">
                    <a:pos x="32" y="3"/>
                  </a:cxn>
                  <a:cxn ang="0">
                    <a:pos x="24" y="6"/>
                  </a:cxn>
                  <a:cxn ang="0">
                    <a:pos x="19" y="5"/>
                  </a:cxn>
                  <a:cxn ang="0">
                    <a:pos x="9" y="0"/>
                  </a:cxn>
                  <a:cxn ang="0">
                    <a:pos x="1" y="2"/>
                  </a:cxn>
                  <a:cxn ang="0">
                    <a:pos x="0" y="9"/>
                  </a:cxn>
                </a:cxnLst>
                <a:rect l="0" t="0" r="r" b="b"/>
                <a:pathLst>
                  <a:path w="81" h="53">
                    <a:moveTo>
                      <a:pt x="2" y="9"/>
                    </a:moveTo>
                    <a:cubicBezTo>
                      <a:pt x="4" y="8"/>
                      <a:pt x="4" y="8"/>
                      <a:pt x="4" y="8"/>
                    </a:cubicBezTo>
                    <a:cubicBezTo>
                      <a:pt x="4" y="8"/>
                      <a:pt x="4" y="8"/>
                      <a:pt x="4" y="8"/>
                    </a:cubicBezTo>
                    <a:cubicBezTo>
                      <a:pt x="4" y="7"/>
                      <a:pt x="4" y="6"/>
                      <a:pt x="5" y="5"/>
                    </a:cubicBezTo>
                    <a:cubicBezTo>
                      <a:pt x="5" y="4"/>
                      <a:pt x="6" y="4"/>
                      <a:pt x="6" y="4"/>
                    </a:cubicBezTo>
                    <a:cubicBezTo>
                      <a:pt x="9" y="4"/>
                      <a:pt x="9" y="4"/>
                      <a:pt x="9" y="4"/>
                    </a:cubicBezTo>
                    <a:cubicBezTo>
                      <a:pt x="10" y="4"/>
                      <a:pt x="12" y="5"/>
                      <a:pt x="13" y="5"/>
                    </a:cubicBezTo>
                    <a:cubicBezTo>
                      <a:pt x="14" y="6"/>
                      <a:pt x="15" y="7"/>
                      <a:pt x="16" y="8"/>
                    </a:cubicBezTo>
                    <a:cubicBezTo>
                      <a:pt x="18" y="9"/>
                      <a:pt x="20" y="10"/>
                      <a:pt x="22" y="10"/>
                    </a:cubicBezTo>
                    <a:cubicBezTo>
                      <a:pt x="24" y="10"/>
                      <a:pt x="25" y="10"/>
                      <a:pt x="27" y="9"/>
                    </a:cubicBezTo>
                    <a:cubicBezTo>
                      <a:pt x="28" y="8"/>
                      <a:pt x="28" y="8"/>
                      <a:pt x="28" y="8"/>
                    </a:cubicBezTo>
                    <a:cubicBezTo>
                      <a:pt x="29" y="7"/>
                      <a:pt x="31" y="7"/>
                      <a:pt x="32" y="7"/>
                    </a:cubicBezTo>
                    <a:cubicBezTo>
                      <a:pt x="33" y="7"/>
                      <a:pt x="34" y="7"/>
                      <a:pt x="35" y="8"/>
                    </a:cubicBezTo>
                    <a:cubicBezTo>
                      <a:pt x="66" y="27"/>
                      <a:pt x="66" y="27"/>
                      <a:pt x="66" y="27"/>
                    </a:cubicBezTo>
                    <a:cubicBezTo>
                      <a:pt x="66" y="28"/>
                      <a:pt x="67" y="28"/>
                      <a:pt x="68" y="30"/>
                    </a:cubicBezTo>
                    <a:cubicBezTo>
                      <a:pt x="69" y="31"/>
                      <a:pt x="69" y="32"/>
                      <a:pt x="69" y="33"/>
                    </a:cubicBezTo>
                    <a:cubicBezTo>
                      <a:pt x="69" y="33"/>
                      <a:pt x="69" y="33"/>
                      <a:pt x="69" y="33"/>
                    </a:cubicBezTo>
                    <a:cubicBezTo>
                      <a:pt x="69" y="33"/>
                      <a:pt x="69" y="33"/>
                      <a:pt x="69" y="33"/>
                    </a:cubicBezTo>
                    <a:cubicBezTo>
                      <a:pt x="69" y="33"/>
                      <a:pt x="69" y="33"/>
                      <a:pt x="69" y="33"/>
                    </a:cubicBezTo>
                    <a:cubicBezTo>
                      <a:pt x="69" y="34"/>
                      <a:pt x="69" y="34"/>
                      <a:pt x="69" y="34"/>
                    </a:cubicBezTo>
                    <a:cubicBezTo>
                      <a:pt x="69" y="38"/>
                      <a:pt x="70" y="42"/>
                      <a:pt x="72" y="45"/>
                    </a:cubicBezTo>
                    <a:cubicBezTo>
                      <a:pt x="76" y="50"/>
                      <a:pt x="76" y="50"/>
                      <a:pt x="76" y="50"/>
                    </a:cubicBezTo>
                    <a:cubicBezTo>
                      <a:pt x="76" y="50"/>
                      <a:pt x="77" y="50"/>
                      <a:pt x="77" y="51"/>
                    </a:cubicBezTo>
                    <a:cubicBezTo>
                      <a:pt x="77" y="51"/>
                      <a:pt x="77" y="51"/>
                      <a:pt x="77" y="51"/>
                    </a:cubicBezTo>
                    <a:cubicBezTo>
                      <a:pt x="78" y="51"/>
                      <a:pt x="78" y="51"/>
                      <a:pt x="78" y="51"/>
                    </a:cubicBezTo>
                    <a:cubicBezTo>
                      <a:pt x="77" y="51"/>
                      <a:pt x="77" y="51"/>
                      <a:pt x="77" y="51"/>
                    </a:cubicBezTo>
                    <a:cubicBezTo>
                      <a:pt x="77" y="51"/>
                      <a:pt x="77" y="51"/>
                      <a:pt x="77" y="51"/>
                    </a:cubicBezTo>
                    <a:cubicBezTo>
                      <a:pt x="78" y="51"/>
                      <a:pt x="78" y="51"/>
                      <a:pt x="78" y="51"/>
                    </a:cubicBezTo>
                    <a:cubicBezTo>
                      <a:pt x="77" y="51"/>
                      <a:pt x="77" y="51"/>
                      <a:pt x="77" y="51"/>
                    </a:cubicBezTo>
                    <a:cubicBezTo>
                      <a:pt x="79" y="51"/>
                      <a:pt x="79" y="51"/>
                      <a:pt x="79" y="51"/>
                    </a:cubicBezTo>
                    <a:cubicBezTo>
                      <a:pt x="77" y="49"/>
                      <a:pt x="77" y="49"/>
                      <a:pt x="77" y="49"/>
                    </a:cubicBezTo>
                    <a:cubicBezTo>
                      <a:pt x="77" y="50"/>
                      <a:pt x="77" y="50"/>
                      <a:pt x="77" y="51"/>
                    </a:cubicBezTo>
                    <a:cubicBezTo>
                      <a:pt x="79" y="51"/>
                      <a:pt x="79" y="51"/>
                      <a:pt x="79" y="51"/>
                    </a:cubicBezTo>
                    <a:cubicBezTo>
                      <a:pt x="77" y="49"/>
                      <a:pt x="77" y="49"/>
                      <a:pt x="77" y="49"/>
                    </a:cubicBezTo>
                    <a:cubicBezTo>
                      <a:pt x="78" y="51"/>
                      <a:pt x="78" y="51"/>
                      <a:pt x="78" y="51"/>
                    </a:cubicBezTo>
                    <a:cubicBezTo>
                      <a:pt x="78" y="49"/>
                      <a:pt x="78" y="49"/>
                      <a:pt x="78" y="49"/>
                    </a:cubicBezTo>
                    <a:cubicBezTo>
                      <a:pt x="78" y="49"/>
                      <a:pt x="78" y="49"/>
                      <a:pt x="77" y="49"/>
                    </a:cubicBezTo>
                    <a:cubicBezTo>
                      <a:pt x="78" y="51"/>
                      <a:pt x="78" y="51"/>
                      <a:pt x="78" y="51"/>
                    </a:cubicBezTo>
                    <a:cubicBezTo>
                      <a:pt x="78" y="49"/>
                      <a:pt x="78" y="49"/>
                      <a:pt x="78" y="49"/>
                    </a:cubicBezTo>
                    <a:cubicBezTo>
                      <a:pt x="78" y="49"/>
                      <a:pt x="78" y="49"/>
                      <a:pt x="78" y="49"/>
                    </a:cubicBezTo>
                    <a:cubicBezTo>
                      <a:pt x="79" y="49"/>
                      <a:pt x="79" y="49"/>
                      <a:pt x="79" y="49"/>
                    </a:cubicBezTo>
                    <a:cubicBezTo>
                      <a:pt x="78" y="49"/>
                      <a:pt x="78" y="49"/>
                      <a:pt x="78" y="49"/>
                    </a:cubicBezTo>
                    <a:cubicBezTo>
                      <a:pt x="78" y="49"/>
                      <a:pt x="78" y="49"/>
                      <a:pt x="78" y="49"/>
                    </a:cubicBezTo>
                    <a:cubicBezTo>
                      <a:pt x="79" y="49"/>
                      <a:pt x="79" y="49"/>
                      <a:pt x="79" y="49"/>
                    </a:cubicBezTo>
                    <a:cubicBezTo>
                      <a:pt x="78" y="49"/>
                      <a:pt x="78" y="49"/>
                      <a:pt x="78" y="49"/>
                    </a:cubicBezTo>
                    <a:cubicBezTo>
                      <a:pt x="61" y="39"/>
                      <a:pt x="61" y="39"/>
                      <a:pt x="61" y="39"/>
                    </a:cubicBezTo>
                    <a:cubicBezTo>
                      <a:pt x="59" y="39"/>
                      <a:pt x="57" y="38"/>
                      <a:pt x="55" y="38"/>
                    </a:cubicBezTo>
                    <a:cubicBezTo>
                      <a:pt x="53" y="38"/>
                      <a:pt x="51" y="39"/>
                      <a:pt x="49" y="39"/>
                    </a:cubicBezTo>
                    <a:cubicBezTo>
                      <a:pt x="44" y="43"/>
                      <a:pt x="44" y="43"/>
                      <a:pt x="44" y="43"/>
                    </a:cubicBezTo>
                    <a:cubicBezTo>
                      <a:pt x="43" y="43"/>
                      <a:pt x="43" y="43"/>
                      <a:pt x="42" y="43"/>
                    </a:cubicBezTo>
                    <a:cubicBezTo>
                      <a:pt x="41" y="43"/>
                      <a:pt x="39" y="42"/>
                      <a:pt x="38" y="41"/>
                    </a:cubicBezTo>
                    <a:cubicBezTo>
                      <a:pt x="26" y="23"/>
                      <a:pt x="26" y="23"/>
                      <a:pt x="26" y="23"/>
                    </a:cubicBezTo>
                    <a:cubicBezTo>
                      <a:pt x="25" y="21"/>
                      <a:pt x="23" y="19"/>
                      <a:pt x="21" y="18"/>
                    </a:cubicBezTo>
                    <a:cubicBezTo>
                      <a:pt x="20" y="17"/>
                      <a:pt x="18" y="17"/>
                      <a:pt x="16" y="16"/>
                    </a:cubicBezTo>
                    <a:cubicBezTo>
                      <a:pt x="8" y="16"/>
                      <a:pt x="8" y="16"/>
                      <a:pt x="8" y="16"/>
                    </a:cubicBezTo>
                    <a:cubicBezTo>
                      <a:pt x="7" y="17"/>
                      <a:pt x="6" y="16"/>
                      <a:pt x="6" y="15"/>
                    </a:cubicBezTo>
                    <a:cubicBezTo>
                      <a:pt x="5" y="14"/>
                      <a:pt x="4" y="13"/>
                      <a:pt x="4" y="12"/>
                    </a:cubicBezTo>
                    <a:cubicBezTo>
                      <a:pt x="4" y="8"/>
                      <a:pt x="4" y="8"/>
                      <a:pt x="4" y="8"/>
                    </a:cubicBezTo>
                    <a:cubicBezTo>
                      <a:pt x="2" y="9"/>
                      <a:pt x="2" y="9"/>
                      <a:pt x="2" y="9"/>
                    </a:cubicBezTo>
                    <a:cubicBezTo>
                      <a:pt x="0" y="9"/>
                      <a:pt x="0" y="9"/>
                      <a:pt x="0" y="9"/>
                    </a:cubicBezTo>
                    <a:cubicBezTo>
                      <a:pt x="0" y="12"/>
                      <a:pt x="0" y="12"/>
                      <a:pt x="0" y="12"/>
                    </a:cubicBezTo>
                    <a:cubicBezTo>
                      <a:pt x="0" y="14"/>
                      <a:pt x="1" y="17"/>
                      <a:pt x="3" y="18"/>
                    </a:cubicBezTo>
                    <a:cubicBezTo>
                      <a:pt x="4" y="20"/>
                      <a:pt x="6" y="21"/>
                      <a:pt x="8" y="21"/>
                    </a:cubicBezTo>
                    <a:cubicBezTo>
                      <a:pt x="16" y="21"/>
                      <a:pt x="16" y="21"/>
                      <a:pt x="16" y="21"/>
                    </a:cubicBezTo>
                    <a:cubicBezTo>
                      <a:pt x="17" y="21"/>
                      <a:pt x="18" y="21"/>
                      <a:pt x="19" y="22"/>
                    </a:cubicBezTo>
                    <a:cubicBezTo>
                      <a:pt x="21" y="23"/>
                      <a:pt x="22" y="24"/>
                      <a:pt x="22" y="25"/>
                    </a:cubicBezTo>
                    <a:cubicBezTo>
                      <a:pt x="35" y="43"/>
                      <a:pt x="35" y="43"/>
                      <a:pt x="35" y="43"/>
                    </a:cubicBezTo>
                    <a:cubicBezTo>
                      <a:pt x="36" y="46"/>
                      <a:pt x="39" y="47"/>
                      <a:pt x="42" y="47"/>
                    </a:cubicBezTo>
                    <a:cubicBezTo>
                      <a:pt x="43" y="47"/>
                      <a:pt x="44" y="47"/>
                      <a:pt x="46" y="46"/>
                    </a:cubicBezTo>
                    <a:cubicBezTo>
                      <a:pt x="51" y="43"/>
                      <a:pt x="51" y="43"/>
                      <a:pt x="51" y="43"/>
                    </a:cubicBezTo>
                    <a:cubicBezTo>
                      <a:pt x="52" y="43"/>
                      <a:pt x="54" y="42"/>
                      <a:pt x="55" y="42"/>
                    </a:cubicBezTo>
                    <a:cubicBezTo>
                      <a:pt x="57" y="42"/>
                      <a:pt x="58" y="43"/>
                      <a:pt x="59" y="43"/>
                    </a:cubicBezTo>
                    <a:cubicBezTo>
                      <a:pt x="76" y="52"/>
                      <a:pt x="76" y="52"/>
                      <a:pt x="76" y="52"/>
                    </a:cubicBezTo>
                    <a:cubicBezTo>
                      <a:pt x="77" y="53"/>
                      <a:pt x="77" y="53"/>
                      <a:pt x="78" y="53"/>
                    </a:cubicBezTo>
                    <a:cubicBezTo>
                      <a:pt x="79" y="53"/>
                      <a:pt x="80" y="53"/>
                      <a:pt x="80" y="53"/>
                    </a:cubicBezTo>
                    <a:cubicBezTo>
                      <a:pt x="81" y="52"/>
                      <a:pt x="81" y="51"/>
                      <a:pt x="81" y="51"/>
                    </a:cubicBezTo>
                    <a:cubicBezTo>
                      <a:pt x="81" y="50"/>
                      <a:pt x="81" y="49"/>
                      <a:pt x="81" y="49"/>
                    </a:cubicBezTo>
                    <a:cubicBezTo>
                      <a:pt x="80" y="48"/>
                      <a:pt x="80" y="48"/>
                      <a:pt x="79" y="47"/>
                    </a:cubicBezTo>
                    <a:cubicBezTo>
                      <a:pt x="76" y="42"/>
                      <a:pt x="76" y="42"/>
                      <a:pt x="76" y="42"/>
                    </a:cubicBezTo>
                    <a:cubicBezTo>
                      <a:pt x="74" y="40"/>
                      <a:pt x="73" y="36"/>
                      <a:pt x="73" y="34"/>
                    </a:cubicBezTo>
                    <a:cubicBezTo>
                      <a:pt x="73" y="34"/>
                      <a:pt x="73" y="34"/>
                      <a:pt x="73" y="34"/>
                    </a:cubicBezTo>
                    <a:cubicBezTo>
                      <a:pt x="73" y="34"/>
                      <a:pt x="73" y="34"/>
                      <a:pt x="73" y="34"/>
                    </a:cubicBezTo>
                    <a:cubicBezTo>
                      <a:pt x="73" y="34"/>
                      <a:pt x="73" y="34"/>
                      <a:pt x="73" y="34"/>
                    </a:cubicBezTo>
                    <a:cubicBezTo>
                      <a:pt x="73" y="33"/>
                      <a:pt x="73" y="33"/>
                      <a:pt x="73" y="33"/>
                    </a:cubicBezTo>
                    <a:cubicBezTo>
                      <a:pt x="73" y="31"/>
                      <a:pt x="73" y="29"/>
                      <a:pt x="72" y="28"/>
                    </a:cubicBezTo>
                    <a:cubicBezTo>
                      <a:pt x="71" y="26"/>
                      <a:pt x="70" y="24"/>
                      <a:pt x="68" y="23"/>
                    </a:cubicBezTo>
                    <a:cubicBezTo>
                      <a:pt x="37" y="4"/>
                      <a:pt x="37" y="4"/>
                      <a:pt x="37" y="4"/>
                    </a:cubicBezTo>
                    <a:cubicBezTo>
                      <a:pt x="36" y="3"/>
                      <a:pt x="34" y="3"/>
                      <a:pt x="32" y="3"/>
                    </a:cubicBezTo>
                    <a:cubicBezTo>
                      <a:pt x="30" y="3"/>
                      <a:pt x="28" y="3"/>
                      <a:pt x="26" y="4"/>
                    </a:cubicBezTo>
                    <a:cubicBezTo>
                      <a:pt x="24" y="6"/>
                      <a:pt x="24" y="6"/>
                      <a:pt x="24" y="6"/>
                    </a:cubicBezTo>
                    <a:cubicBezTo>
                      <a:pt x="24" y="6"/>
                      <a:pt x="23" y="6"/>
                      <a:pt x="22" y="6"/>
                    </a:cubicBezTo>
                    <a:cubicBezTo>
                      <a:pt x="21" y="6"/>
                      <a:pt x="20" y="6"/>
                      <a:pt x="19" y="5"/>
                    </a:cubicBezTo>
                    <a:cubicBezTo>
                      <a:pt x="18" y="3"/>
                      <a:pt x="17" y="2"/>
                      <a:pt x="15" y="1"/>
                    </a:cubicBezTo>
                    <a:cubicBezTo>
                      <a:pt x="13" y="0"/>
                      <a:pt x="11" y="0"/>
                      <a:pt x="9" y="0"/>
                    </a:cubicBezTo>
                    <a:cubicBezTo>
                      <a:pt x="6" y="0"/>
                      <a:pt x="6" y="0"/>
                      <a:pt x="6" y="0"/>
                    </a:cubicBezTo>
                    <a:cubicBezTo>
                      <a:pt x="4" y="0"/>
                      <a:pt x="2" y="1"/>
                      <a:pt x="1" y="2"/>
                    </a:cubicBezTo>
                    <a:cubicBezTo>
                      <a:pt x="0" y="4"/>
                      <a:pt x="0" y="6"/>
                      <a:pt x="0" y="8"/>
                    </a:cubicBezTo>
                    <a:cubicBezTo>
                      <a:pt x="0" y="9"/>
                      <a:pt x="0" y="9"/>
                      <a:pt x="0" y="9"/>
                    </a:cubicBezTo>
                    <a:lnTo>
                      <a:pt x="2" y="9"/>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3" name="Freeform 288"/>
              <p:cNvSpPr>
                <a:spLocks/>
              </p:cNvSpPr>
              <p:nvPr/>
            </p:nvSpPr>
            <p:spPr bwMode="auto">
              <a:xfrm>
                <a:off x="-1711326" y="4251321"/>
                <a:ext cx="574674" cy="568324"/>
              </a:xfrm>
              <a:custGeom>
                <a:avLst/>
                <a:gdLst/>
                <a:ahLst/>
                <a:cxnLst>
                  <a:cxn ang="0">
                    <a:pos x="5" y="60"/>
                  </a:cxn>
                  <a:cxn ang="0">
                    <a:pos x="6" y="53"/>
                  </a:cxn>
                  <a:cxn ang="0">
                    <a:pos x="45" y="21"/>
                  </a:cxn>
                  <a:cxn ang="0">
                    <a:pos x="50" y="20"/>
                  </a:cxn>
                  <a:cxn ang="0">
                    <a:pos x="59" y="12"/>
                  </a:cxn>
                  <a:cxn ang="0">
                    <a:pos x="62" y="5"/>
                  </a:cxn>
                  <a:cxn ang="0">
                    <a:pos x="65" y="4"/>
                  </a:cxn>
                  <a:cxn ang="0">
                    <a:pos x="82" y="8"/>
                  </a:cxn>
                  <a:cxn ang="0">
                    <a:pos x="83" y="14"/>
                  </a:cxn>
                  <a:cxn ang="0">
                    <a:pos x="89" y="25"/>
                  </a:cxn>
                  <a:cxn ang="0">
                    <a:pos x="99" y="32"/>
                  </a:cxn>
                  <a:cxn ang="0">
                    <a:pos x="104" y="25"/>
                  </a:cxn>
                  <a:cxn ang="0">
                    <a:pos x="104" y="4"/>
                  </a:cxn>
                  <a:cxn ang="0">
                    <a:pos x="104" y="4"/>
                  </a:cxn>
                  <a:cxn ang="0">
                    <a:pos x="104" y="4"/>
                  </a:cxn>
                  <a:cxn ang="0">
                    <a:pos x="104" y="4"/>
                  </a:cxn>
                  <a:cxn ang="0">
                    <a:pos x="103" y="4"/>
                  </a:cxn>
                  <a:cxn ang="0">
                    <a:pos x="103" y="3"/>
                  </a:cxn>
                  <a:cxn ang="0">
                    <a:pos x="103" y="3"/>
                  </a:cxn>
                  <a:cxn ang="0">
                    <a:pos x="103" y="4"/>
                  </a:cxn>
                  <a:cxn ang="0">
                    <a:pos x="103" y="4"/>
                  </a:cxn>
                  <a:cxn ang="0">
                    <a:pos x="104" y="5"/>
                  </a:cxn>
                  <a:cxn ang="0">
                    <a:pos x="119" y="26"/>
                  </a:cxn>
                  <a:cxn ang="0">
                    <a:pos x="120" y="37"/>
                  </a:cxn>
                  <a:cxn ang="0">
                    <a:pos x="124" y="50"/>
                  </a:cxn>
                  <a:cxn ang="0">
                    <a:pos x="147" y="83"/>
                  </a:cxn>
                  <a:cxn ang="0">
                    <a:pos x="148" y="108"/>
                  </a:cxn>
                  <a:cxn ang="0">
                    <a:pos x="127" y="145"/>
                  </a:cxn>
                  <a:cxn ang="0">
                    <a:pos x="122" y="147"/>
                  </a:cxn>
                  <a:cxn ang="0">
                    <a:pos x="72" y="111"/>
                  </a:cxn>
                  <a:cxn ang="0">
                    <a:pos x="31" y="125"/>
                  </a:cxn>
                  <a:cxn ang="0">
                    <a:pos x="27" y="122"/>
                  </a:cxn>
                  <a:cxn ang="0">
                    <a:pos x="3" y="61"/>
                  </a:cxn>
                  <a:cxn ang="0">
                    <a:pos x="23" y="124"/>
                  </a:cxn>
                  <a:cxn ang="0">
                    <a:pos x="32" y="129"/>
                  </a:cxn>
                  <a:cxn ang="0">
                    <a:pos x="72" y="115"/>
                  </a:cxn>
                  <a:cxn ang="0">
                    <a:pos x="119" y="150"/>
                  </a:cxn>
                  <a:cxn ang="0">
                    <a:pos x="130" y="148"/>
                  </a:cxn>
                  <a:cxn ang="0">
                    <a:pos x="153" y="108"/>
                  </a:cxn>
                  <a:cxn ang="0">
                    <a:pos x="151" y="82"/>
                  </a:cxn>
                  <a:cxn ang="0">
                    <a:pos x="128" y="47"/>
                  </a:cxn>
                  <a:cxn ang="0">
                    <a:pos x="125" y="37"/>
                  </a:cxn>
                  <a:cxn ang="0">
                    <a:pos x="123" y="25"/>
                  </a:cxn>
                  <a:cxn ang="0">
                    <a:pos x="107" y="2"/>
                  </a:cxn>
                  <a:cxn ang="0">
                    <a:pos x="103" y="0"/>
                  </a:cxn>
                  <a:cxn ang="0">
                    <a:pos x="100" y="3"/>
                  </a:cxn>
                  <a:cxn ang="0">
                    <a:pos x="100" y="25"/>
                  </a:cxn>
                  <a:cxn ang="0">
                    <a:pos x="99" y="27"/>
                  </a:cxn>
                  <a:cxn ang="0">
                    <a:pos x="99" y="28"/>
                  </a:cxn>
                  <a:cxn ang="0">
                    <a:pos x="99" y="27"/>
                  </a:cxn>
                  <a:cxn ang="0">
                    <a:pos x="99" y="27"/>
                  </a:cxn>
                  <a:cxn ang="0">
                    <a:pos x="91" y="22"/>
                  </a:cxn>
                  <a:cxn ang="0">
                    <a:pos x="88" y="14"/>
                  </a:cxn>
                  <a:cxn ang="0">
                    <a:pos x="86" y="5"/>
                  </a:cxn>
                  <a:cxn ang="0">
                    <a:pos x="66" y="0"/>
                  </a:cxn>
                  <a:cxn ang="0">
                    <a:pos x="59" y="2"/>
                  </a:cxn>
                  <a:cxn ang="0">
                    <a:pos x="55" y="11"/>
                  </a:cxn>
                  <a:cxn ang="0">
                    <a:pos x="50" y="16"/>
                  </a:cxn>
                  <a:cxn ang="0">
                    <a:pos x="43" y="17"/>
                  </a:cxn>
                  <a:cxn ang="0">
                    <a:pos x="3" y="49"/>
                  </a:cxn>
                  <a:cxn ang="0">
                    <a:pos x="1" y="61"/>
                  </a:cxn>
                </a:cxnLst>
                <a:rect l="0" t="0" r="r" b="b"/>
                <a:pathLst>
                  <a:path w="153" h="151">
                    <a:moveTo>
                      <a:pt x="3" y="61"/>
                    </a:moveTo>
                    <a:cubicBezTo>
                      <a:pt x="5" y="60"/>
                      <a:pt x="5" y="60"/>
                      <a:pt x="5" y="60"/>
                    </a:cubicBezTo>
                    <a:cubicBezTo>
                      <a:pt x="4" y="59"/>
                      <a:pt x="4" y="58"/>
                      <a:pt x="4" y="58"/>
                    </a:cubicBezTo>
                    <a:cubicBezTo>
                      <a:pt x="4" y="55"/>
                      <a:pt x="5" y="53"/>
                      <a:pt x="6" y="53"/>
                    </a:cubicBezTo>
                    <a:cubicBezTo>
                      <a:pt x="41" y="23"/>
                      <a:pt x="41" y="23"/>
                      <a:pt x="41" y="23"/>
                    </a:cubicBezTo>
                    <a:cubicBezTo>
                      <a:pt x="42" y="22"/>
                      <a:pt x="43" y="22"/>
                      <a:pt x="45" y="21"/>
                    </a:cubicBezTo>
                    <a:cubicBezTo>
                      <a:pt x="46" y="20"/>
                      <a:pt x="48" y="20"/>
                      <a:pt x="49" y="20"/>
                    </a:cubicBezTo>
                    <a:cubicBezTo>
                      <a:pt x="50" y="20"/>
                      <a:pt x="50" y="20"/>
                      <a:pt x="50" y="20"/>
                    </a:cubicBezTo>
                    <a:cubicBezTo>
                      <a:pt x="52" y="20"/>
                      <a:pt x="54" y="19"/>
                      <a:pt x="55" y="18"/>
                    </a:cubicBezTo>
                    <a:cubicBezTo>
                      <a:pt x="57" y="16"/>
                      <a:pt x="58" y="14"/>
                      <a:pt x="59" y="12"/>
                    </a:cubicBezTo>
                    <a:cubicBezTo>
                      <a:pt x="60" y="8"/>
                      <a:pt x="60" y="8"/>
                      <a:pt x="60" y="8"/>
                    </a:cubicBezTo>
                    <a:cubicBezTo>
                      <a:pt x="61" y="7"/>
                      <a:pt x="61" y="6"/>
                      <a:pt x="62" y="5"/>
                    </a:cubicBezTo>
                    <a:cubicBezTo>
                      <a:pt x="63" y="4"/>
                      <a:pt x="64" y="4"/>
                      <a:pt x="65" y="4"/>
                    </a:cubicBezTo>
                    <a:cubicBezTo>
                      <a:pt x="65" y="4"/>
                      <a:pt x="65" y="4"/>
                      <a:pt x="65" y="4"/>
                    </a:cubicBezTo>
                    <a:cubicBezTo>
                      <a:pt x="80" y="6"/>
                      <a:pt x="80" y="6"/>
                      <a:pt x="80" y="6"/>
                    </a:cubicBezTo>
                    <a:cubicBezTo>
                      <a:pt x="81" y="6"/>
                      <a:pt x="81" y="7"/>
                      <a:pt x="82" y="8"/>
                    </a:cubicBezTo>
                    <a:cubicBezTo>
                      <a:pt x="83" y="9"/>
                      <a:pt x="83" y="10"/>
                      <a:pt x="83" y="12"/>
                    </a:cubicBezTo>
                    <a:cubicBezTo>
                      <a:pt x="83" y="14"/>
                      <a:pt x="83" y="14"/>
                      <a:pt x="83" y="14"/>
                    </a:cubicBezTo>
                    <a:cubicBezTo>
                      <a:pt x="83" y="16"/>
                      <a:pt x="84" y="18"/>
                      <a:pt x="85" y="20"/>
                    </a:cubicBezTo>
                    <a:cubicBezTo>
                      <a:pt x="86" y="22"/>
                      <a:pt x="87" y="24"/>
                      <a:pt x="89" y="25"/>
                    </a:cubicBezTo>
                    <a:cubicBezTo>
                      <a:pt x="96" y="31"/>
                      <a:pt x="96" y="31"/>
                      <a:pt x="96" y="31"/>
                    </a:cubicBezTo>
                    <a:cubicBezTo>
                      <a:pt x="97" y="31"/>
                      <a:pt x="98" y="32"/>
                      <a:pt x="99" y="32"/>
                    </a:cubicBezTo>
                    <a:cubicBezTo>
                      <a:pt x="101" y="32"/>
                      <a:pt x="102" y="31"/>
                      <a:pt x="103" y="30"/>
                    </a:cubicBezTo>
                    <a:cubicBezTo>
                      <a:pt x="104" y="28"/>
                      <a:pt x="104" y="27"/>
                      <a:pt x="104" y="25"/>
                    </a:cubicBezTo>
                    <a:cubicBezTo>
                      <a:pt x="104" y="6"/>
                      <a:pt x="104" y="6"/>
                      <a:pt x="104" y="6"/>
                    </a:cubicBezTo>
                    <a:cubicBezTo>
                      <a:pt x="104" y="5"/>
                      <a:pt x="104" y="4"/>
                      <a:pt x="104" y="4"/>
                    </a:cubicBezTo>
                    <a:cubicBezTo>
                      <a:pt x="104" y="4"/>
                      <a:pt x="104" y="4"/>
                      <a:pt x="104" y="4"/>
                    </a:cubicBezTo>
                    <a:cubicBezTo>
                      <a:pt x="104" y="4"/>
                      <a:pt x="104" y="4"/>
                      <a:pt x="104" y="4"/>
                    </a:cubicBezTo>
                    <a:cubicBezTo>
                      <a:pt x="104" y="4"/>
                      <a:pt x="104" y="4"/>
                      <a:pt x="104" y="4"/>
                    </a:cubicBezTo>
                    <a:cubicBezTo>
                      <a:pt x="104" y="4"/>
                      <a:pt x="104" y="4"/>
                      <a:pt x="104" y="4"/>
                    </a:cubicBezTo>
                    <a:cubicBezTo>
                      <a:pt x="104" y="4"/>
                      <a:pt x="104" y="4"/>
                      <a:pt x="104" y="4"/>
                    </a:cubicBezTo>
                    <a:cubicBezTo>
                      <a:pt x="104" y="4"/>
                      <a:pt x="104" y="4"/>
                      <a:pt x="104" y="4"/>
                    </a:cubicBezTo>
                    <a:cubicBezTo>
                      <a:pt x="103" y="3"/>
                      <a:pt x="103" y="3"/>
                      <a:pt x="103" y="3"/>
                    </a:cubicBezTo>
                    <a:cubicBezTo>
                      <a:pt x="103" y="4"/>
                      <a:pt x="103" y="4"/>
                      <a:pt x="103" y="4"/>
                    </a:cubicBezTo>
                    <a:cubicBezTo>
                      <a:pt x="104" y="4"/>
                      <a:pt x="104" y="4"/>
                      <a:pt x="104" y="4"/>
                    </a:cubicBezTo>
                    <a:cubicBezTo>
                      <a:pt x="103" y="3"/>
                      <a:pt x="103" y="3"/>
                      <a:pt x="103" y="3"/>
                    </a:cubicBezTo>
                    <a:cubicBezTo>
                      <a:pt x="103" y="4"/>
                      <a:pt x="103" y="4"/>
                      <a:pt x="103" y="4"/>
                    </a:cubicBezTo>
                    <a:cubicBezTo>
                      <a:pt x="103" y="3"/>
                      <a:pt x="103" y="3"/>
                      <a:pt x="103" y="3"/>
                    </a:cubicBezTo>
                    <a:cubicBezTo>
                      <a:pt x="103" y="4"/>
                      <a:pt x="103" y="4"/>
                      <a:pt x="103" y="4"/>
                    </a:cubicBezTo>
                    <a:cubicBezTo>
                      <a:pt x="103" y="4"/>
                      <a:pt x="103" y="4"/>
                      <a:pt x="103" y="4"/>
                    </a:cubicBezTo>
                    <a:cubicBezTo>
                      <a:pt x="103" y="3"/>
                      <a:pt x="103" y="3"/>
                      <a:pt x="103" y="3"/>
                    </a:cubicBezTo>
                    <a:cubicBezTo>
                      <a:pt x="103" y="4"/>
                      <a:pt x="103" y="4"/>
                      <a:pt x="103" y="4"/>
                    </a:cubicBezTo>
                    <a:cubicBezTo>
                      <a:pt x="103" y="4"/>
                      <a:pt x="103" y="4"/>
                      <a:pt x="103" y="4"/>
                    </a:cubicBezTo>
                    <a:cubicBezTo>
                      <a:pt x="103" y="4"/>
                      <a:pt x="103" y="4"/>
                      <a:pt x="104" y="5"/>
                    </a:cubicBezTo>
                    <a:cubicBezTo>
                      <a:pt x="117" y="22"/>
                      <a:pt x="117" y="22"/>
                      <a:pt x="117" y="22"/>
                    </a:cubicBezTo>
                    <a:cubicBezTo>
                      <a:pt x="118" y="23"/>
                      <a:pt x="119" y="24"/>
                      <a:pt x="119" y="26"/>
                    </a:cubicBezTo>
                    <a:cubicBezTo>
                      <a:pt x="120" y="28"/>
                      <a:pt x="120" y="30"/>
                      <a:pt x="120" y="32"/>
                    </a:cubicBezTo>
                    <a:cubicBezTo>
                      <a:pt x="120" y="37"/>
                      <a:pt x="120" y="37"/>
                      <a:pt x="120" y="37"/>
                    </a:cubicBezTo>
                    <a:cubicBezTo>
                      <a:pt x="120" y="39"/>
                      <a:pt x="121" y="42"/>
                      <a:pt x="121" y="44"/>
                    </a:cubicBezTo>
                    <a:cubicBezTo>
                      <a:pt x="122" y="46"/>
                      <a:pt x="123" y="48"/>
                      <a:pt x="124" y="50"/>
                    </a:cubicBezTo>
                    <a:cubicBezTo>
                      <a:pt x="145" y="78"/>
                      <a:pt x="145" y="78"/>
                      <a:pt x="145" y="78"/>
                    </a:cubicBezTo>
                    <a:cubicBezTo>
                      <a:pt x="146" y="79"/>
                      <a:pt x="147" y="81"/>
                      <a:pt x="147" y="83"/>
                    </a:cubicBezTo>
                    <a:cubicBezTo>
                      <a:pt x="148" y="85"/>
                      <a:pt x="148" y="87"/>
                      <a:pt x="148" y="89"/>
                    </a:cubicBezTo>
                    <a:cubicBezTo>
                      <a:pt x="148" y="108"/>
                      <a:pt x="148" y="108"/>
                      <a:pt x="148" y="108"/>
                    </a:cubicBezTo>
                    <a:cubicBezTo>
                      <a:pt x="148" y="111"/>
                      <a:pt x="147" y="117"/>
                      <a:pt x="145" y="119"/>
                    </a:cubicBezTo>
                    <a:cubicBezTo>
                      <a:pt x="127" y="145"/>
                      <a:pt x="127" y="145"/>
                      <a:pt x="127" y="145"/>
                    </a:cubicBezTo>
                    <a:cubicBezTo>
                      <a:pt x="126" y="147"/>
                      <a:pt x="125" y="147"/>
                      <a:pt x="124" y="147"/>
                    </a:cubicBezTo>
                    <a:cubicBezTo>
                      <a:pt x="123" y="147"/>
                      <a:pt x="123" y="147"/>
                      <a:pt x="122" y="147"/>
                    </a:cubicBezTo>
                    <a:cubicBezTo>
                      <a:pt x="79" y="113"/>
                      <a:pt x="79" y="113"/>
                      <a:pt x="79" y="113"/>
                    </a:cubicBezTo>
                    <a:cubicBezTo>
                      <a:pt x="77" y="111"/>
                      <a:pt x="74" y="111"/>
                      <a:pt x="72" y="111"/>
                    </a:cubicBezTo>
                    <a:cubicBezTo>
                      <a:pt x="70" y="111"/>
                      <a:pt x="69" y="111"/>
                      <a:pt x="68" y="111"/>
                    </a:cubicBezTo>
                    <a:cubicBezTo>
                      <a:pt x="31" y="125"/>
                      <a:pt x="31" y="125"/>
                      <a:pt x="31" y="125"/>
                    </a:cubicBezTo>
                    <a:cubicBezTo>
                      <a:pt x="30" y="125"/>
                      <a:pt x="30" y="125"/>
                      <a:pt x="30" y="125"/>
                    </a:cubicBezTo>
                    <a:cubicBezTo>
                      <a:pt x="29" y="125"/>
                      <a:pt x="27" y="124"/>
                      <a:pt x="27" y="122"/>
                    </a:cubicBezTo>
                    <a:cubicBezTo>
                      <a:pt x="5" y="60"/>
                      <a:pt x="5" y="60"/>
                      <a:pt x="5" y="60"/>
                    </a:cubicBezTo>
                    <a:cubicBezTo>
                      <a:pt x="3" y="61"/>
                      <a:pt x="3" y="61"/>
                      <a:pt x="3" y="61"/>
                    </a:cubicBezTo>
                    <a:cubicBezTo>
                      <a:pt x="1" y="61"/>
                      <a:pt x="1" y="61"/>
                      <a:pt x="1" y="61"/>
                    </a:cubicBezTo>
                    <a:cubicBezTo>
                      <a:pt x="23" y="124"/>
                      <a:pt x="23" y="124"/>
                      <a:pt x="23" y="124"/>
                    </a:cubicBezTo>
                    <a:cubicBezTo>
                      <a:pt x="24" y="127"/>
                      <a:pt x="27" y="130"/>
                      <a:pt x="30" y="130"/>
                    </a:cubicBezTo>
                    <a:cubicBezTo>
                      <a:pt x="31" y="130"/>
                      <a:pt x="32" y="130"/>
                      <a:pt x="32" y="129"/>
                    </a:cubicBezTo>
                    <a:cubicBezTo>
                      <a:pt x="70" y="115"/>
                      <a:pt x="70" y="115"/>
                      <a:pt x="70" y="115"/>
                    </a:cubicBezTo>
                    <a:cubicBezTo>
                      <a:pt x="70" y="115"/>
                      <a:pt x="71" y="115"/>
                      <a:pt x="72" y="115"/>
                    </a:cubicBezTo>
                    <a:cubicBezTo>
                      <a:pt x="73" y="115"/>
                      <a:pt x="76" y="116"/>
                      <a:pt x="77" y="117"/>
                    </a:cubicBezTo>
                    <a:cubicBezTo>
                      <a:pt x="119" y="150"/>
                      <a:pt x="119" y="150"/>
                      <a:pt x="119" y="150"/>
                    </a:cubicBezTo>
                    <a:cubicBezTo>
                      <a:pt x="121" y="151"/>
                      <a:pt x="122" y="151"/>
                      <a:pt x="124" y="151"/>
                    </a:cubicBezTo>
                    <a:cubicBezTo>
                      <a:pt x="126" y="151"/>
                      <a:pt x="129" y="150"/>
                      <a:pt x="130" y="148"/>
                    </a:cubicBezTo>
                    <a:cubicBezTo>
                      <a:pt x="149" y="121"/>
                      <a:pt x="149" y="121"/>
                      <a:pt x="149" y="121"/>
                    </a:cubicBezTo>
                    <a:cubicBezTo>
                      <a:pt x="151" y="118"/>
                      <a:pt x="152" y="113"/>
                      <a:pt x="153" y="108"/>
                    </a:cubicBezTo>
                    <a:cubicBezTo>
                      <a:pt x="153" y="89"/>
                      <a:pt x="153" y="89"/>
                      <a:pt x="153" y="89"/>
                    </a:cubicBezTo>
                    <a:cubicBezTo>
                      <a:pt x="153" y="86"/>
                      <a:pt x="152" y="84"/>
                      <a:pt x="151" y="82"/>
                    </a:cubicBezTo>
                    <a:cubicBezTo>
                      <a:pt x="151" y="79"/>
                      <a:pt x="150" y="77"/>
                      <a:pt x="149" y="76"/>
                    </a:cubicBezTo>
                    <a:cubicBezTo>
                      <a:pt x="128" y="47"/>
                      <a:pt x="128" y="47"/>
                      <a:pt x="128" y="47"/>
                    </a:cubicBezTo>
                    <a:cubicBezTo>
                      <a:pt x="127" y="46"/>
                      <a:pt x="126" y="45"/>
                      <a:pt x="126" y="43"/>
                    </a:cubicBezTo>
                    <a:cubicBezTo>
                      <a:pt x="125" y="41"/>
                      <a:pt x="125" y="39"/>
                      <a:pt x="125" y="37"/>
                    </a:cubicBezTo>
                    <a:cubicBezTo>
                      <a:pt x="125" y="32"/>
                      <a:pt x="125" y="32"/>
                      <a:pt x="125" y="32"/>
                    </a:cubicBezTo>
                    <a:cubicBezTo>
                      <a:pt x="125" y="30"/>
                      <a:pt x="124" y="27"/>
                      <a:pt x="123" y="25"/>
                    </a:cubicBezTo>
                    <a:cubicBezTo>
                      <a:pt x="123" y="23"/>
                      <a:pt x="122" y="21"/>
                      <a:pt x="120" y="19"/>
                    </a:cubicBezTo>
                    <a:cubicBezTo>
                      <a:pt x="107" y="2"/>
                      <a:pt x="107" y="2"/>
                      <a:pt x="107" y="2"/>
                    </a:cubicBezTo>
                    <a:cubicBezTo>
                      <a:pt x="107" y="2"/>
                      <a:pt x="106" y="1"/>
                      <a:pt x="105" y="1"/>
                    </a:cubicBezTo>
                    <a:cubicBezTo>
                      <a:pt x="105" y="0"/>
                      <a:pt x="104" y="0"/>
                      <a:pt x="103" y="0"/>
                    </a:cubicBezTo>
                    <a:cubicBezTo>
                      <a:pt x="103" y="0"/>
                      <a:pt x="102" y="0"/>
                      <a:pt x="101" y="1"/>
                    </a:cubicBezTo>
                    <a:cubicBezTo>
                      <a:pt x="100" y="1"/>
                      <a:pt x="100" y="2"/>
                      <a:pt x="100" y="3"/>
                    </a:cubicBezTo>
                    <a:cubicBezTo>
                      <a:pt x="100" y="4"/>
                      <a:pt x="100" y="5"/>
                      <a:pt x="100" y="6"/>
                    </a:cubicBezTo>
                    <a:cubicBezTo>
                      <a:pt x="100" y="25"/>
                      <a:pt x="100" y="25"/>
                      <a:pt x="100" y="25"/>
                    </a:cubicBezTo>
                    <a:cubicBezTo>
                      <a:pt x="100" y="26"/>
                      <a:pt x="99" y="27"/>
                      <a:pt x="99" y="27"/>
                    </a:cubicBezTo>
                    <a:cubicBezTo>
                      <a:pt x="99" y="27"/>
                      <a:pt x="99" y="27"/>
                      <a:pt x="99" y="27"/>
                    </a:cubicBezTo>
                    <a:cubicBezTo>
                      <a:pt x="99" y="27"/>
                      <a:pt x="99" y="27"/>
                      <a:pt x="99" y="27"/>
                    </a:cubicBezTo>
                    <a:cubicBezTo>
                      <a:pt x="99" y="28"/>
                      <a:pt x="99" y="28"/>
                      <a:pt x="99" y="28"/>
                    </a:cubicBezTo>
                    <a:cubicBezTo>
                      <a:pt x="99" y="27"/>
                      <a:pt x="99" y="27"/>
                      <a:pt x="99" y="27"/>
                    </a:cubicBezTo>
                    <a:cubicBezTo>
                      <a:pt x="99" y="27"/>
                      <a:pt x="99" y="27"/>
                      <a:pt x="99" y="27"/>
                    </a:cubicBezTo>
                    <a:cubicBezTo>
                      <a:pt x="99" y="28"/>
                      <a:pt x="99" y="28"/>
                      <a:pt x="99" y="28"/>
                    </a:cubicBezTo>
                    <a:cubicBezTo>
                      <a:pt x="99" y="27"/>
                      <a:pt x="99" y="27"/>
                      <a:pt x="99" y="27"/>
                    </a:cubicBezTo>
                    <a:cubicBezTo>
                      <a:pt x="99" y="27"/>
                      <a:pt x="99" y="27"/>
                      <a:pt x="98" y="27"/>
                    </a:cubicBezTo>
                    <a:cubicBezTo>
                      <a:pt x="91" y="22"/>
                      <a:pt x="91" y="22"/>
                      <a:pt x="91" y="22"/>
                    </a:cubicBezTo>
                    <a:cubicBezTo>
                      <a:pt x="90" y="21"/>
                      <a:pt x="89" y="20"/>
                      <a:pt x="89" y="18"/>
                    </a:cubicBezTo>
                    <a:cubicBezTo>
                      <a:pt x="88" y="17"/>
                      <a:pt x="88" y="15"/>
                      <a:pt x="88" y="14"/>
                    </a:cubicBezTo>
                    <a:cubicBezTo>
                      <a:pt x="88" y="12"/>
                      <a:pt x="88" y="12"/>
                      <a:pt x="88" y="12"/>
                    </a:cubicBezTo>
                    <a:cubicBezTo>
                      <a:pt x="88" y="9"/>
                      <a:pt x="87" y="7"/>
                      <a:pt x="86" y="5"/>
                    </a:cubicBezTo>
                    <a:cubicBezTo>
                      <a:pt x="85" y="4"/>
                      <a:pt x="83" y="2"/>
                      <a:pt x="81" y="2"/>
                    </a:cubicBezTo>
                    <a:cubicBezTo>
                      <a:pt x="66" y="0"/>
                      <a:pt x="66" y="0"/>
                      <a:pt x="66" y="0"/>
                    </a:cubicBezTo>
                    <a:cubicBezTo>
                      <a:pt x="65" y="0"/>
                      <a:pt x="65" y="0"/>
                      <a:pt x="65" y="0"/>
                    </a:cubicBezTo>
                    <a:cubicBezTo>
                      <a:pt x="63" y="0"/>
                      <a:pt x="61" y="1"/>
                      <a:pt x="59" y="2"/>
                    </a:cubicBezTo>
                    <a:cubicBezTo>
                      <a:pt x="58" y="3"/>
                      <a:pt x="57" y="5"/>
                      <a:pt x="56" y="7"/>
                    </a:cubicBezTo>
                    <a:cubicBezTo>
                      <a:pt x="55" y="11"/>
                      <a:pt x="55" y="11"/>
                      <a:pt x="55" y="11"/>
                    </a:cubicBezTo>
                    <a:cubicBezTo>
                      <a:pt x="54" y="12"/>
                      <a:pt x="53" y="14"/>
                      <a:pt x="52" y="14"/>
                    </a:cubicBezTo>
                    <a:cubicBezTo>
                      <a:pt x="51" y="15"/>
                      <a:pt x="50" y="16"/>
                      <a:pt x="50" y="16"/>
                    </a:cubicBezTo>
                    <a:cubicBezTo>
                      <a:pt x="49" y="16"/>
                      <a:pt x="49" y="16"/>
                      <a:pt x="49" y="16"/>
                    </a:cubicBezTo>
                    <a:cubicBezTo>
                      <a:pt x="47" y="16"/>
                      <a:pt x="45" y="16"/>
                      <a:pt x="43" y="17"/>
                    </a:cubicBezTo>
                    <a:cubicBezTo>
                      <a:pt x="41" y="18"/>
                      <a:pt x="40" y="19"/>
                      <a:pt x="38" y="20"/>
                    </a:cubicBezTo>
                    <a:cubicBezTo>
                      <a:pt x="3" y="49"/>
                      <a:pt x="3" y="49"/>
                      <a:pt x="3" y="49"/>
                    </a:cubicBezTo>
                    <a:cubicBezTo>
                      <a:pt x="1" y="51"/>
                      <a:pt x="0" y="54"/>
                      <a:pt x="0" y="58"/>
                    </a:cubicBezTo>
                    <a:cubicBezTo>
                      <a:pt x="0" y="59"/>
                      <a:pt x="0" y="60"/>
                      <a:pt x="1" y="61"/>
                    </a:cubicBezTo>
                    <a:lnTo>
                      <a:pt x="3" y="61"/>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4" name="Freeform 289"/>
              <p:cNvSpPr>
                <a:spLocks/>
              </p:cNvSpPr>
              <p:nvPr/>
            </p:nvSpPr>
            <p:spPr bwMode="auto">
              <a:xfrm>
                <a:off x="-5230812" y="2525710"/>
                <a:ext cx="52388" cy="47625"/>
              </a:xfrm>
              <a:custGeom>
                <a:avLst/>
                <a:gdLst/>
                <a:ahLst/>
                <a:cxnLst>
                  <a:cxn ang="0">
                    <a:pos x="4" y="11"/>
                  </a:cxn>
                  <a:cxn ang="0">
                    <a:pos x="5" y="9"/>
                  </a:cxn>
                  <a:cxn ang="0">
                    <a:pos x="4" y="9"/>
                  </a:cxn>
                  <a:cxn ang="0">
                    <a:pos x="4" y="8"/>
                  </a:cxn>
                  <a:cxn ang="0">
                    <a:pos x="5" y="6"/>
                  </a:cxn>
                  <a:cxn ang="0">
                    <a:pos x="8" y="4"/>
                  </a:cxn>
                  <a:cxn ang="0">
                    <a:pos x="9" y="4"/>
                  </a:cxn>
                  <a:cxn ang="0">
                    <a:pos x="10" y="6"/>
                  </a:cxn>
                  <a:cxn ang="0">
                    <a:pos x="9" y="8"/>
                  </a:cxn>
                  <a:cxn ang="0">
                    <a:pos x="6" y="9"/>
                  </a:cxn>
                  <a:cxn ang="0">
                    <a:pos x="5" y="9"/>
                  </a:cxn>
                  <a:cxn ang="0">
                    <a:pos x="4" y="11"/>
                  </a:cxn>
                  <a:cxn ang="0">
                    <a:pos x="3" y="13"/>
                  </a:cxn>
                  <a:cxn ang="0">
                    <a:pos x="6" y="13"/>
                  </a:cxn>
                  <a:cxn ang="0">
                    <a:pos x="13" y="11"/>
                  </a:cxn>
                  <a:cxn ang="0">
                    <a:pos x="14" y="6"/>
                  </a:cxn>
                  <a:cxn ang="0">
                    <a:pos x="12" y="1"/>
                  </a:cxn>
                  <a:cxn ang="0">
                    <a:pos x="8" y="0"/>
                  </a:cxn>
                  <a:cxn ang="0">
                    <a:pos x="2" y="3"/>
                  </a:cxn>
                  <a:cxn ang="0">
                    <a:pos x="0" y="8"/>
                  </a:cxn>
                  <a:cxn ang="0">
                    <a:pos x="1" y="11"/>
                  </a:cxn>
                  <a:cxn ang="0">
                    <a:pos x="3" y="13"/>
                  </a:cxn>
                  <a:cxn ang="0">
                    <a:pos x="4" y="11"/>
                  </a:cxn>
                </a:cxnLst>
                <a:rect l="0" t="0" r="r" b="b"/>
                <a:pathLst>
                  <a:path w="14" h="13">
                    <a:moveTo>
                      <a:pt x="4" y="11"/>
                    </a:moveTo>
                    <a:cubicBezTo>
                      <a:pt x="5" y="9"/>
                      <a:pt x="5" y="9"/>
                      <a:pt x="5" y="9"/>
                    </a:cubicBezTo>
                    <a:cubicBezTo>
                      <a:pt x="4" y="9"/>
                      <a:pt x="4" y="9"/>
                      <a:pt x="4" y="9"/>
                    </a:cubicBezTo>
                    <a:cubicBezTo>
                      <a:pt x="4" y="8"/>
                      <a:pt x="4" y="8"/>
                      <a:pt x="4" y="8"/>
                    </a:cubicBezTo>
                    <a:cubicBezTo>
                      <a:pt x="4" y="7"/>
                      <a:pt x="4" y="7"/>
                      <a:pt x="5" y="6"/>
                    </a:cubicBezTo>
                    <a:cubicBezTo>
                      <a:pt x="6" y="4"/>
                      <a:pt x="7" y="4"/>
                      <a:pt x="8" y="4"/>
                    </a:cubicBezTo>
                    <a:cubicBezTo>
                      <a:pt x="9" y="4"/>
                      <a:pt x="9" y="4"/>
                      <a:pt x="9" y="4"/>
                    </a:cubicBezTo>
                    <a:cubicBezTo>
                      <a:pt x="10" y="5"/>
                      <a:pt x="10" y="5"/>
                      <a:pt x="10" y="6"/>
                    </a:cubicBezTo>
                    <a:cubicBezTo>
                      <a:pt x="10" y="7"/>
                      <a:pt x="10" y="7"/>
                      <a:pt x="9" y="8"/>
                    </a:cubicBezTo>
                    <a:cubicBezTo>
                      <a:pt x="9" y="9"/>
                      <a:pt x="7" y="9"/>
                      <a:pt x="6" y="9"/>
                    </a:cubicBezTo>
                    <a:cubicBezTo>
                      <a:pt x="5" y="9"/>
                      <a:pt x="5" y="9"/>
                      <a:pt x="5" y="9"/>
                    </a:cubicBezTo>
                    <a:cubicBezTo>
                      <a:pt x="4" y="11"/>
                      <a:pt x="4" y="11"/>
                      <a:pt x="4" y="11"/>
                    </a:cubicBezTo>
                    <a:cubicBezTo>
                      <a:pt x="3" y="13"/>
                      <a:pt x="3" y="13"/>
                      <a:pt x="3" y="13"/>
                    </a:cubicBezTo>
                    <a:cubicBezTo>
                      <a:pt x="4" y="13"/>
                      <a:pt x="5" y="13"/>
                      <a:pt x="6" y="13"/>
                    </a:cubicBezTo>
                    <a:cubicBezTo>
                      <a:pt x="8" y="13"/>
                      <a:pt x="11" y="12"/>
                      <a:pt x="13" y="11"/>
                    </a:cubicBezTo>
                    <a:cubicBezTo>
                      <a:pt x="14" y="9"/>
                      <a:pt x="14" y="8"/>
                      <a:pt x="14" y="6"/>
                    </a:cubicBezTo>
                    <a:cubicBezTo>
                      <a:pt x="14" y="4"/>
                      <a:pt x="13" y="2"/>
                      <a:pt x="12" y="1"/>
                    </a:cubicBezTo>
                    <a:cubicBezTo>
                      <a:pt x="11" y="0"/>
                      <a:pt x="9" y="0"/>
                      <a:pt x="8" y="0"/>
                    </a:cubicBezTo>
                    <a:cubicBezTo>
                      <a:pt x="6" y="0"/>
                      <a:pt x="3" y="1"/>
                      <a:pt x="2" y="3"/>
                    </a:cubicBezTo>
                    <a:cubicBezTo>
                      <a:pt x="0" y="5"/>
                      <a:pt x="0" y="6"/>
                      <a:pt x="0" y="8"/>
                    </a:cubicBezTo>
                    <a:cubicBezTo>
                      <a:pt x="0" y="9"/>
                      <a:pt x="0" y="10"/>
                      <a:pt x="1" y="11"/>
                    </a:cubicBezTo>
                    <a:cubicBezTo>
                      <a:pt x="1" y="12"/>
                      <a:pt x="2" y="12"/>
                      <a:pt x="3" y="13"/>
                    </a:cubicBezTo>
                    <a:lnTo>
                      <a:pt x="4" y="11"/>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5" name="Freeform 290"/>
              <p:cNvSpPr>
                <a:spLocks/>
              </p:cNvSpPr>
              <p:nvPr/>
            </p:nvSpPr>
            <p:spPr bwMode="auto">
              <a:xfrm>
                <a:off x="-5172075" y="2559047"/>
                <a:ext cx="87313" cy="55562"/>
              </a:xfrm>
              <a:custGeom>
                <a:avLst/>
                <a:gdLst/>
                <a:ahLst/>
                <a:cxnLst>
                  <a:cxn ang="0">
                    <a:pos x="3" y="6"/>
                  </a:cxn>
                  <a:cxn ang="0">
                    <a:pos x="5" y="6"/>
                  </a:cxn>
                  <a:cxn ang="0">
                    <a:pos x="5" y="5"/>
                  </a:cxn>
                  <a:cxn ang="0">
                    <a:pos x="7" y="4"/>
                  </a:cxn>
                  <a:cxn ang="0">
                    <a:pos x="7" y="4"/>
                  </a:cxn>
                  <a:cxn ang="0">
                    <a:pos x="8" y="5"/>
                  </a:cxn>
                  <a:cxn ang="0">
                    <a:pos x="17" y="8"/>
                  </a:cxn>
                  <a:cxn ang="0">
                    <a:pos x="19" y="10"/>
                  </a:cxn>
                  <a:cxn ang="0">
                    <a:pos x="19" y="10"/>
                  </a:cxn>
                  <a:cxn ang="0">
                    <a:pos x="17" y="11"/>
                  </a:cxn>
                  <a:cxn ang="0">
                    <a:pos x="15" y="11"/>
                  </a:cxn>
                  <a:cxn ang="0">
                    <a:pos x="13" y="11"/>
                  </a:cxn>
                  <a:cxn ang="0">
                    <a:pos x="8" y="10"/>
                  </a:cxn>
                  <a:cxn ang="0">
                    <a:pos x="6" y="8"/>
                  </a:cxn>
                  <a:cxn ang="0">
                    <a:pos x="5" y="6"/>
                  </a:cxn>
                  <a:cxn ang="0">
                    <a:pos x="3" y="6"/>
                  </a:cxn>
                  <a:cxn ang="0">
                    <a:pos x="0" y="6"/>
                  </a:cxn>
                  <a:cxn ang="0">
                    <a:pos x="2" y="11"/>
                  </a:cxn>
                  <a:cxn ang="0">
                    <a:pos x="7" y="14"/>
                  </a:cxn>
                  <a:cxn ang="0">
                    <a:pos x="12" y="15"/>
                  </a:cxn>
                  <a:cxn ang="0">
                    <a:pos x="15" y="15"/>
                  </a:cxn>
                  <a:cxn ang="0">
                    <a:pos x="19" y="15"/>
                  </a:cxn>
                  <a:cxn ang="0">
                    <a:pos x="22" y="13"/>
                  </a:cxn>
                  <a:cxn ang="0">
                    <a:pos x="23" y="10"/>
                  </a:cxn>
                  <a:cxn ang="0">
                    <a:pos x="19" y="4"/>
                  </a:cxn>
                  <a:cxn ang="0">
                    <a:pos x="9" y="0"/>
                  </a:cxn>
                  <a:cxn ang="0">
                    <a:pos x="8" y="0"/>
                  </a:cxn>
                  <a:cxn ang="0">
                    <a:pos x="7" y="0"/>
                  </a:cxn>
                  <a:cxn ang="0">
                    <a:pos x="2" y="2"/>
                  </a:cxn>
                  <a:cxn ang="0">
                    <a:pos x="0" y="6"/>
                  </a:cxn>
                  <a:cxn ang="0">
                    <a:pos x="3" y="6"/>
                  </a:cxn>
                </a:cxnLst>
                <a:rect l="0" t="0" r="r" b="b"/>
                <a:pathLst>
                  <a:path w="23" h="15">
                    <a:moveTo>
                      <a:pt x="3" y="6"/>
                    </a:moveTo>
                    <a:cubicBezTo>
                      <a:pt x="5" y="6"/>
                      <a:pt x="5" y="6"/>
                      <a:pt x="5" y="6"/>
                    </a:cubicBezTo>
                    <a:cubicBezTo>
                      <a:pt x="5" y="5"/>
                      <a:pt x="5" y="5"/>
                      <a:pt x="5" y="5"/>
                    </a:cubicBezTo>
                    <a:cubicBezTo>
                      <a:pt x="5" y="5"/>
                      <a:pt x="6" y="4"/>
                      <a:pt x="7" y="4"/>
                    </a:cubicBezTo>
                    <a:cubicBezTo>
                      <a:pt x="7" y="4"/>
                      <a:pt x="7" y="4"/>
                      <a:pt x="7" y="4"/>
                    </a:cubicBezTo>
                    <a:cubicBezTo>
                      <a:pt x="8" y="5"/>
                      <a:pt x="8" y="5"/>
                      <a:pt x="8" y="5"/>
                    </a:cubicBezTo>
                    <a:cubicBezTo>
                      <a:pt x="10" y="5"/>
                      <a:pt x="15" y="7"/>
                      <a:pt x="17" y="8"/>
                    </a:cubicBezTo>
                    <a:cubicBezTo>
                      <a:pt x="18" y="9"/>
                      <a:pt x="19" y="10"/>
                      <a:pt x="19" y="10"/>
                    </a:cubicBezTo>
                    <a:cubicBezTo>
                      <a:pt x="19" y="10"/>
                      <a:pt x="19" y="10"/>
                      <a:pt x="19" y="10"/>
                    </a:cubicBezTo>
                    <a:cubicBezTo>
                      <a:pt x="18" y="10"/>
                      <a:pt x="18" y="11"/>
                      <a:pt x="17" y="11"/>
                    </a:cubicBezTo>
                    <a:cubicBezTo>
                      <a:pt x="17" y="11"/>
                      <a:pt x="16" y="11"/>
                      <a:pt x="15" y="11"/>
                    </a:cubicBezTo>
                    <a:cubicBezTo>
                      <a:pt x="14" y="11"/>
                      <a:pt x="14" y="11"/>
                      <a:pt x="13" y="11"/>
                    </a:cubicBezTo>
                    <a:cubicBezTo>
                      <a:pt x="8" y="10"/>
                      <a:pt x="8" y="10"/>
                      <a:pt x="8" y="10"/>
                    </a:cubicBezTo>
                    <a:cubicBezTo>
                      <a:pt x="7" y="10"/>
                      <a:pt x="6" y="9"/>
                      <a:pt x="6" y="8"/>
                    </a:cubicBezTo>
                    <a:cubicBezTo>
                      <a:pt x="5" y="8"/>
                      <a:pt x="5" y="7"/>
                      <a:pt x="5" y="6"/>
                    </a:cubicBezTo>
                    <a:cubicBezTo>
                      <a:pt x="3" y="6"/>
                      <a:pt x="3" y="6"/>
                      <a:pt x="3" y="6"/>
                    </a:cubicBezTo>
                    <a:cubicBezTo>
                      <a:pt x="0" y="6"/>
                      <a:pt x="0" y="6"/>
                      <a:pt x="0" y="6"/>
                    </a:cubicBezTo>
                    <a:cubicBezTo>
                      <a:pt x="0" y="8"/>
                      <a:pt x="1" y="10"/>
                      <a:pt x="2" y="11"/>
                    </a:cubicBezTo>
                    <a:cubicBezTo>
                      <a:pt x="4" y="12"/>
                      <a:pt x="5" y="14"/>
                      <a:pt x="7" y="14"/>
                    </a:cubicBezTo>
                    <a:cubicBezTo>
                      <a:pt x="12" y="15"/>
                      <a:pt x="12" y="15"/>
                      <a:pt x="12" y="15"/>
                    </a:cubicBezTo>
                    <a:cubicBezTo>
                      <a:pt x="13" y="15"/>
                      <a:pt x="14" y="15"/>
                      <a:pt x="15" y="15"/>
                    </a:cubicBezTo>
                    <a:cubicBezTo>
                      <a:pt x="16" y="15"/>
                      <a:pt x="18" y="15"/>
                      <a:pt x="19" y="15"/>
                    </a:cubicBezTo>
                    <a:cubicBezTo>
                      <a:pt x="20" y="14"/>
                      <a:pt x="21" y="14"/>
                      <a:pt x="22" y="13"/>
                    </a:cubicBezTo>
                    <a:cubicBezTo>
                      <a:pt x="23" y="12"/>
                      <a:pt x="23" y="11"/>
                      <a:pt x="23" y="10"/>
                    </a:cubicBezTo>
                    <a:cubicBezTo>
                      <a:pt x="23" y="7"/>
                      <a:pt x="21" y="5"/>
                      <a:pt x="19" y="4"/>
                    </a:cubicBezTo>
                    <a:cubicBezTo>
                      <a:pt x="16" y="3"/>
                      <a:pt x="12" y="1"/>
                      <a:pt x="9" y="0"/>
                    </a:cubicBezTo>
                    <a:cubicBezTo>
                      <a:pt x="8" y="0"/>
                      <a:pt x="8" y="0"/>
                      <a:pt x="8" y="0"/>
                    </a:cubicBezTo>
                    <a:cubicBezTo>
                      <a:pt x="7" y="0"/>
                      <a:pt x="7" y="0"/>
                      <a:pt x="7" y="0"/>
                    </a:cubicBezTo>
                    <a:cubicBezTo>
                      <a:pt x="5" y="0"/>
                      <a:pt x="3" y="1"/>
                      <a:pt x="2" y="2"/>
                    </a:cubicBezTo>
                    <a:cubicBezTo>
                      <a:pt x="1" y="3"/>
                      <a:pt x="0" y="4"/>
                      <a:pt x="0" y="6"/>
                    </a:cubicBezTo>
                    <a:lnTo>
                      <a:pt x="3" y="6"/>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6" name="Freeform 291"/>
              <p:cNvSpPr>
                <a:spLocks/>
              </p:cNvSpPr>
              <p:nvPr/>
            </p:nvSpPr>
            <p:spPr bwMode="auto">
              <a:xfrm>
                <a:off x="-5029199" y="2419349"/>
                <a:ext cx="79374" cy="90487"/>
              </a:xfrm>
              <a:custGeom>
                <a:avLst/>
                <a:gdLst/>
                <a:ahLst/>
                <a:cxnLst>
                  <a:cxn ang="0">
                    <a:pos x="4" y="13"/>
                  </a:cxn>
                  <a:cxn ang="0">
                    <a:pos x="5" y="12"/>
                  </a:cxn>
                  <a:cxn ang="0">
                    <a:pos x="5" y="10"/>
                  </a:cxn>
                  <a:cxn ang="0">
                    <a:pos x="6" y="9"/>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5"/>
                  </a:cxn>
                  <a:cxn ang="0">
                    <a:pos x="16" y="6"/>
                  </a:cxn>
                  <a:cxn ang="0">
                    <a:pos x="14" y="18"/>
                  </a:cxn>
                  <a:cxn ang="0">
                    <a:pos x="13" y="20"/>
                  </a:cxn>
                  <a:cxn ang="0">
                    <a:pos x="13" y="20"/>
                  </a:cxn>
                  <a:cxn ang="0">
                    <a:pos x="13" y="20"/>
                  </a:cxn>
                  <a:cxn ang="0">
                    <a:pos x="13" y="20"/>
                  </a:cxn>
                  <a:cxn ang="0">
                    <a:pos x="13" y="20"/>
                  </a:cxn>
                  <a:cxn ang="0">
                    <a:pos x="13" y="20"/>
                  </a:cxn>
                  <a:cxn ang="0">
                    <a:pos x="13" y="20"/>
                  </a:cxn>
                  <a:cxn ang="0">
                    <a:pos x="13" y="20"/>
                  </a:cxn>
                  <a:cxn ang="0">
                    <a:pos x="12" y="19"/>
                  </a:cxn>
                  <a:cxn ang="0">
                    <a:pos x="5" y="12"/>
                  </a:cxn>
                  <a:cxn ang="0">
                    <a:pos x="4" y="13"/>
                  </a:cxn>
                  <a:cxn ang="0">
                    <a:pos x="2" y="14"/>
                  </a:cxn>
                  <a:cxn ang="0">
                    <a:pos x="9" y="22"/>
                  </a:cxn>
                  <a:cxn ang="0">
                    <a:pos x="13" y="24"/>
                  </a:cxn>
                  <a:cxn ang="0">
                    <a:pos x="16" y="23"/>
                  </a:cxn>
                  <a:cxn ang="0">
                    <a:pos x="18" y="19"/>
                  </a:cxn>
                  <a:cxn ang="0">
                    <a:pos x="20" y="7"/>
                  </a:cxn>
                  <a:cxn ang="0">
                    <a:pos x="21" y="5"/>
                  </a:cxn>
                  <a:cxn ang="0">
                    <a:pos x="20" y="2"/>
                  </a:cxn>
                  <a:cxn ang="0">
                    <a:pos x="16" y="0"/>
                  </a:cxn>
                  <a:cxn ang="0">
                    <a:pos x="14" y="0"/>
                  </a:cxn>
                  <a:cxn ang="0">
                    <a:pos x="4" y="5"/>
                  </a:cxn>
                  <a:cxn ang="0">
                    <a:pos x="0" y="10"/>
                  </a:cxn>
                  <a:cxn ang="0">
                    <a:pos x="2" y="14"/>
                  </a:cxn>
                  <a:cxn ang="0">
                    <a:pos x="4" y="13"/>
                  </a:cxn>
                </a:cxnLst>
                <a:rect l="0" t="0" r="r" b="b"/>
                <a:pathLst>
                  <a:path w="21" h="24">
                    <a:moveTo>
                      <a:pt x="4" y="13"/>
                    </a:moveTo>
                    <a:cubicBezTo>
                      <a:pt x="5" y="12"/>
                      <a:pt x="5" y="12"/>
                      <a:pt x="5" y="12"/>
                    </a:cubicBezTo>
                    <a:cubicBezTo>
                      <a:pt x="5" y="11"/>
                      <a:pt x="5" y="10"/>
                      <a:pt x="5" y="10"/>
                    </a:cubicBezTo>
                    <a:cubicBezTo>
                      <a:pt x="5" y="9"/>
                      <a:pt x="5" y="9"/>
                      <a:pt x="6" y="9"/>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5"/>
                      <a:pt x="16" y="5"/>
                      <a:pt x="16" y="5"/>
                    </a:cubicBezTo>
                    <a:cubicBezTo>
                      <a:pt x="16" y="6"/>
                      <a:pt x="16" y="6"/>
                      <a:pt x="16" y="6"/>
                    </a:cubicBezTo>
                    <a:cubicBezTo>
                      <a:pt x="14" y="18"/>
                      <a:pt x="14" y="18"/>
                      <a:pt x="14" y="18"/>
                    </a:cubicBezTo>
                    <a:cubicBezTo>
                      <a:pt x="13" y="19"/>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2" y="19"/>
                      <a:pt x="12" y="19"/>
                      <a:pt x="12" y="19"/>
                    </a:cubicBezTo>
                    <a:cubicBezTo>
                      <a:pt x="5" y="12"/>
                      <a:pt x="5" y="12"/>
                      <a:pt x="5" y="12"/>
                    </a:cubicBezTo>
                    <a:cubicBezTo>
                      <a:pt x="4" y="13"/>
                      <a:pt x="4" y="13"/>
                      <a:pt x="4" y="13"/>
                    </a:cubicBezTo>
                    <a:cubicBezTo>
                      <a:pt x="2" y="14"/>
                      <a:pt x="2" y="14"/>
                      <a:pt x="2" y="14"/>
                    </a:cubicBezTo>
                    <a:cubicBezTo>
                      <a:pt x="9" y="22"/>
                      <a:pt x="9" y="22"/>
                      <a:pt x="9" y="22"/>
                    </a:cubicBezTo>
                    <a:cubicBezTo>
                      <a:pt x="10" y="23"/>
                      <a:pt x="11" y="24"/>
                      <a:pt x="13" y="24"/>
                    </a:cubicBezTo>
                    <a:cubicBezTo>
                      <a:pt x="14" y="24"/>
                      <a:pt x="15" y="24"/>
                      <a:pt x="16" y="23"/>
                    </a:cubicBezTo>
                    <a:cubicBezTo>
                      <a:pt x="17" y="22"/>
                      <a:pt x="17" y="21"/>
                      <a:pt x="18" y="19"/>
                    </a:cubicBezTo>
                    <a:cubicBezTo>
                      <a:pt x="20" y="7"/>
                      <a:pt x="20" y="7"/>
                      <a:pt x="20" y="7"/>
                    </a:cubicBezTo>
                    <a:cubicBezTo>
                      <a:pt x="21" y="7"/>
                      <a:pt x="21" y="6"/>
                      <a:pt x="21" y="5"/>
                    </a:cubicBezTo>
                    <a:cubicBezTo>
                      <a:pt x="21" y="4"/>
                      <a:pt x="20" y="3"/>
                      <a:pt x="20" y="2"/>
                    </a:cubicBezTo>
                    <a:cubicBezTo>
                      <a:pt x="19" y="1"/>
                      <a:pt x="17" y="0"/>
                      <a:pt x="16" y="0"/>
                    </a:cubicBezTo>
                    <a:cubicBezTo>
                      <a:pt x="15" y="0"/>
                      <a:pt x="15" y="0"/>
                      <a:pt x="14" y="0"/>
                    </a:cubicBezTo>
                    <a:cubicBezTo>
                      <a:pt x="4" y="5"/>
                      <a:pt x="4" y="5"/>
                      <a:pt x="4" y="5"/>
                    </a:cubicBezTo>
                    <a:cubicBezTo>
                      <a:pt x="2" y="6"/>
                      <a:pt x="0" y="8"/>
                      <a:pt x="0" y="10"/>
                    </a:cubicBezTo>
                    <a:cubicBezTo>
                      <a:pt x="0" y="12"/>
                      <a:pt x="1" y="13"/>
                      <a:pt x="2" y="14"/>
                    </a:cubicBezTo>
                    <a:lnTo>
                      <a:pt x="4" y="1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7" name="Freeform 292"/>
              <p:cNvSpPr>
                <a:spLocks/>
              </p:cNvSpPr>
              <p:nvPr/>
            </p:nvSpPr>
            <p:spPr bwMode="auto">
              <a:xfrm>
                <a:off x="-5054600" y="2554285"/>
                <a:ext cx="112712" cy="128587"/>
              </a:xfrm>
              <a:custGeom>
                <a:avLst/>
                <a:gdLst/>
                <a:ahLst/>
                <a:cxnLst>
                  <a:cxn ang="0">
                    <a:pos x="7" y="6"/>
                  </a:cxn>
                  <a:cxn ang="0">
                    <a:pos x="7" y="4"/>
                  </a:cxn>
                  <a:cxn ang="0">
                    <a:pos x="7" y="4"/>
                  </a:cxn>
                  <a:cxn ang="0">
                    <a:pos x="6" y="3"/>
                  </a:cxn>
                  <a:cxn ang="0">
                    <a:pos x="6" y="3"/>
                  </a:cxn>
                  <a:cxn ang="0">
                    <a:pos x="7" y="4"/>
                  </a:cxn>
                  <a:cxn ang="0">
                    <a:pos x="6" y="5"/>
                  </a:cxn>
                  <a:cxn ang="0">
                    <a:pos x="5" y="4"/>
                  </a:cxn>
                  <a:cxn ang="0">
                    <a:pos x="6" y="3"/>
                  </a:cxn>
                  <a:cxn ang="0">
                    <a:pos x="6" y="3"/>
                  </a:cxn>
                  <a:cxn ang="0">
                    <a:pos x="5" y="4"/>
                  </a:cxn>
                  <a:cxn ang="0">
                    <a:pos x="4" y="4"/>
                  </a:cxn>
                  <a:cxn ang="0">
                    <a:pos x="4" y="4"/>
                  </a:cxn>
                  <a:cxn ang="0">
                    <a:pos x="4" y="4"/>
                  </a:cxn>
                  <a:cxn ang="0">
                    <a:pos x="5" y="6"/>
                  </a:cxn>
                  <a:cxn ang="0">
                    <a:pos x="7" y="14"/>
                  </a:cxn>
                  <a:cxn ang="0">
                    <a:pos x="15" y="21"/>
                  </a:cxn>
                  <a:cxn ang="0">
                    <a:pos x="23" y="24"/>
                  </a:cxn>
                  <a:cxn ang="0">
                    <a:pos x="24" y="24"/>
                  </a:cxn>
                  <a:cxn ang="0">
                    <a:pos x="24" y="24"/>
                  </a:cxn>
                  <a:cxn ang="0">
                    <a:pos x="24" y="24"/>
                  </a:cxn>
                  <a:cxn ang="0">
                    <a:pos x="24" y="24"/>
                  </a:cxn>
                  <a:cxn ang="0">
                    <a:pos x="24" y="24"/>
                  </a:cxn>
                  <a:cxn ang="0">
                    <a:pos x="24" y="24"/>
                  </a:cxn>
                  <a:cxn ang="0">
                    <a:pos x="25" y="27"/>
                  </a:cxn>
                  <a:cxn ang="0">
                    <a:pos x="25" y="29"/>
                  </a:cxn>
                  <a:cxn ang="0">
                    <a:pos x="19" y="29"/>
                  </a:cxn>
                  <a:cxn ang="0">
                    <a:pos x="7" y="22"/>
                  </a:cxn>
                  <a:cxn ang="0">
                    <a:pos x="5" y="17"/>
                  </a:cxn>
                  <a:cxn ang="0">
                    <a:pos x="7" y="6"/>
                  </a:cxn>
                  <a:cxn ang="0">
                    <a:pos x="3" y="5"/>
                  </a:cxn>
                  <a:cxn ang="0">
                    <a:pos x="0" y="17"/>
                  </a:cxn>
                  <a:cxn ang="0">
                    <a:pos x="5" y="26"/>
                  </a:cxn>
                  <a:cxn ang="0">
                    <a:pos x="18" y="33"/>
                  </a:cxn>
                  <a:cxn ang="0">
                    <a:pos x="28" y="32"/>
                  </a:cxn>
                  <a:cxn ang="0">
                    <a:pos x="30" y="26"/>
                  </a:cxn>
                  <a:cxn ang="0">
                    <a:pos x="24" y="20"/>
                  </a:cxn>
                  <a:cxn ang="0">
                    <a:pos x="23" y="20"/>
                  </a:cxn>
                  <a:cxn ang="0">
                    <a:pos x="20" y="19"/>
                  </a:cxn>
                  <a:cxn ang="0">
                    <a:pos x="13" y="15"/>
                  </a:cxn>
                  <a:cxn ang="0">
                    <a:pos x="9" y="7"/>
                  </a:cxn>
                  <a:cxn ang="0">
                    <a:pos x="8" y="3"/>
                  </a:cxn>
                  <a:cxn ang="0">
                    <a:pos x="7" y="1"/>
                  </a:cxn>
                  <a:cxn ang="0">
                    <a:pos x="5" y="1"/>
                  </a:cxn>
                  <a:cxn ang="0">
                    <a:pos x="3" y="5"/>
                  </a:cxn>
                </a:cxnLst>
                <a:rect l="0" t="0" r="r" b="b"/>
                <a:pathLst>
                  <a:path w="30" h="34">
                    <a:moveTo>
                      <a:pt x="5" y="5"/>
                    </a:moveTo>
                    <a:cubicBezTo>
                      <a:pt x="7" y="6"/>
                      <a:pt x="7" y="6"/>
                      <a:pt x="7" y="6"/>
                    </a:cubicBezTo>
                    <a:cubicBezTo>
                      <a:pt x="7" y="5"/>
                      <a:pt x="7" y="4"/>
                      <a:pt x="7" y="4"/>
                    </a:cubicBezTo>
                    <a:cubicBezTo>
                      <a:pt x="7" y="4"/>
                      <a:pt x="7" y="4"/>
                      <a:pt x="7" y="4"/>
                    </a:cubicBezTo>
                    <a:cubicBezTo>
                      <a:pt x="6" y="3"/>
                      <a:pt x="6" y="3"/>
                      <a:pt x="6" y="3"/>
                    </a:cubicBezTo>
                    <a:cubicBezTo>
                      <a:pt x="7" y="4"/>
                      <a:pt x="7" y="4"/>
                      <a:pt x="7" y="4"/>
                    </a:cubicBezTo>
                    <a:cubicBezTo>
                      <a:pt x="7" y="4"/>
                      <a:pt x="7" y="4"/>
                      <a:pt x="7" y="4"/>
                    </a:cubicBezTo>
                    <a:cubicBezTo>
                      <a:pt x="6" y="3"/>
                      <a:pt x="6" y="3"/>
                      <a:pt x="6" y="3"/>
                    </a:cubicBezTo>
                    <a:cubicBezTo>
                      <a:pt x="7" y="4"/>
                      <a:pt x="7" y="4"/>
                      <a:pt x="7" y="4"/>
                    </a:cubicBezTo>
                    <a:cubicBezTo>
                      <a:pt x="6" y="3"/>
                      <a:pt x="6" y="3"/>
                      <a:pt x="6" y="3"/>
                    </a:cubicBezTo>
                    <a:cubicBezTo>
                      <a:pt x="6" y="5"/>
                      <a:pt x="6" y="5"/>
                      <a:pt x="6" y="5"/>
                    </a:cubicBezTo>
                    <a:cubicBezTo>
                      <a:pt x="7" y="4"/>
                      <a:pt x="7" y="4"/>
                      <a:pt x="7" y="4"/>
                    </a:cubicBezTo>
                    <a:cubicBezTo>
                      <a:pt x="6" y="3"/>
                      <a:pt x="6" y="3"/>
                      <a:pt x="6" y="3"/>
                    </a:cubicBezTo>
                    <a:cubicBezTo>
                      <a:pt x="6" y="5"/>
                      <a:pt x="6" y="5"/>
                      <a:pt x="6" y="5"/>
                    </a:cubicBezTo>
                    <a:cubicBezTo>
                      <a:pt x="6" y="3"/>
                      <a:pt x="6" y="3"/>
                      <a:pt x="6" y="3"/>
                    </a:cubicBezTo>
                    <a:cubicBezTo>
                      <a:pt x="5" y="4"/>
                      <a:pt x="5" y="4"/>
                      <a:pt x="5" y="4"/>
                    </a:cubicBezTo>
                    <a:cubicBezTo>
                      <a:pt x="5" y="5"/>
                      <a:pt x="5" y="5"/>
                      <a:pt x="6" y="5"/>
                    </a:cubicBezTo>
                    <a:cubicBezTo>
                      <a:pt x="6" y="3"/>
                      <a:pt x="6" y="3"/>
                      <a:pt x="6" y="3"/>
                    </a:cubicBezTo>
                    <a:cubicBezTo>
                      <a:pt x="5" y="4"/>
                      <a:pt x="5" y="4"/>
                      <a:pt x="5" y="4"/>
                    </a:cubicBezTo>
                    <a:cubicBezTo>
                      <a:pt x="6" y="3"/>
                      <a:pt x="6" y="3"/>
                      <a:pt x="6" y="3"/>
                    </a:cubicBezTo>
                    <a:cubicBezTo>
                      <a:pt x="4" y="4"/>
                      <a:pt x="4" y="4"/>
                      <a:pt x="4" y="4"/>
                    </a:cubicBezTo>
                    <a:cubicBezTo>
                      <a:pt x="4" y="4"/>
                      <a:pt x="4" y="4"/>
                      <a:pt x="5" y="4"/>
                    </a:cubicBezTo>
                    <a:cubicBezTo>
                      <a:pt x="6" y="3"/>
                      <a:pt x="6" y="3"/>
                      <a:pt x="6" y="3"/>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5"/>
                      <a:pt x="5" y="6"/>
                    </a:cubicBezTo>
                    <a:cubicBezTo>
                      <a:pt x="5" y="8"/>
                      <a:pt x="5" y="8"/>
                      <a:pt x="5" y="8"/>
                    </a:cubicBezTo>
                    <a:cubicBezTo>
                      <a:pt x="5" y="10"/>
                      <a:pt x="6" y="12"/>
                      <a:pt x="7" y="14"/>
                    </a:cubicBezTo>
                    <a:cubicBezTo>
                      <a:pt x="8" y="16"/>
                      <a:pt x="9" y="18"/>
                      <a:pt x="11" y="19"/>
                    </a:cubicBezTo>
                    <a:cubicBezTo>
                      <a:pt x="15" y="21"/>
                      <a:pt x="15" y="21"/>
                      <a:pt x="15" y="21"/>
                    </a:cubicBezTo>
                    <a:cubicBezTo>
                      <a:pt x="16" y="22"/>
                      <a:pt x="17" y="23"/>
                      <a:pt x="19" y="23"/>
                    </a:cubicBezTo>
                    <a:cubicBezTo>
                      <a:pt x="20" y="24"/>
                      <a:pt x="22" y="24"/>
                      <a:pt x="23"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5" y="25"/>
                    </a:cubicBezTo>
                    <a:cubicBezTo>
                      <a:pt x="25" y="25"/>
                      <a:pt x="25" y="26"/>
                      <a:pt x="25" y="27"/>
                    </a:cubicBezTo>
                    <a:cubicBezTo>
                      <a:pt x="26" y="27"/>
                      <a:pt x="26" y="27"/>
                      <a:pt x="26" y="27"/>
                    </a:cubicBezTo>
                    <a:cubicBezTo>
                      <a:pt x="26" y="28"/>
                      <a:pt x="25" y="29"/>
                      <a:pt x="25" y="29"/>
                    </a:cubicBezTo>
                    <a:cubicBezTo>
                      <a:pt x="25" y="30"/>
                      <a:pt x="24" y="30"/>
                      <a:pt x="24" y="30"/>
                    </a:cubicBezTo>
                    <a:cubicBezTo>
                      <a:pt x="22" y="30"/>
                      <a:pt x="21" y="29"/>
                      <a:pt x="19" y="29"/>
                    </a:cubicBezTo>
                    <a:cubicBezTo>
                      <a:pt x="18" y="29"/>
                      <a:pt x="16" y="28"/>
                      <a:pt x="15" y="27"/>
                    </a:cubicBezTo>
                    <a:cubicBezTo>
                      <a:pt x="7" y="22"/>
                      <a:pt x="7" y="22"/>
                      <a:pt x="7" y="22"/>
                    </a:cubicBezTo>
                    <a:cubicBezTo>
                      <a:pt x="7" y="22"/>
                      <a:pt x="6" y="21"/>
                      <a:pt x="5" y="20"/>
                    </a:cubicBezTo>
                    <a:cubicBezTo>
                      <a:pt x="5" y="19"/>
                      <a:pt x="5" y="18"/>
                      <a:pt x="5" y="17"/>
                    </a:cubicBezTo>
                    <a:cubicBezTo>
                      <a:pt x="5" y="16"/>
                      <a:pt x="5" y="16"/>
                      <a:pt x="5" y="15"/>
                    </a:cubicBezTo>
                    <a:cubicBezTo>
                      <a:pt x="7" y="6"/>
                      <a:pt x="7" y="6"/>
                      <a:pt x="7" y="6"/>
                    </a:cubicBezTo>
                    <a:cubicBezTo>
                      <a:pt x="5" y="5"/>
                      <a:pt x="5" y="5"/>
                      <a:pt x="5" y="5"/>
                    </a:cubicBezTo>
                    <a:cubicBezTo>
                      <a:pt x="3" y="5"/>
                      <a:pt x="3" y="5"/>
                      <a:pt x="3" y="5"/>
                    </a:cubicBezTo>
                    <a:cubicBezTo>
                      <a:pt x="1" y="14"/>
                      <a:pt x="1" y="14"/>
                      <a:pt x="1" y="14"/>
                    </a:cubicBezTo>
                    <a:cubicBezTo>
                      <a:pt x="0" y="15"/>
                      <a:pt x="0" y="16"/>
                      <a:pt x="0" y="17"/>
                    </a:cubicBezTo>
                    <a:cubicBezTo>
                      <a:pt x="0" y="18"/>
                      <a:pt x="1" y="20"/>
                      <a:pt x="2" y="22"/>
                    </a:cubicBezTo>
                    <a:cubicBezTo>
                      <a:pt x="2" y="24"/>
                      <a:pt x="3" y="25"/>
                      <a:pt x="5" y="26"/>
                    </a:cubicBezTo>
                    <a:cubicBezTo>
                      <a:pt x="13" y="31"/>
                      <a:pt x="13" y="31"/>
                      <a:pt x="13" y="31"/>
                    </a:cubicBezTo>
                    <a:cubicBezTo>
                      <a:pt x="14" y="32"/>
                      <a:pt x="16" y="33"/>
                      <a:pt x="18" y="33"/>
                    </a:cubicBezTo>
                    <a:cubicBezTo>
                      <a:pt x="20" y="34"/>
                      <a:pt x="22" y="34"/>
                      <a:pt x="24" y="34"/>
                    </a:cubicBezTo>
                    <a:cubicBezTo>
                      <a:pt x="25" y="34"/>
                      <a:pt x="27" y="33"/>
                      <a:pt x="28" y="32"/>
                    </a:cubicBezTo>
                    <a:cubicBezTo>
                      <a:pt x="29" y="31"/>
                      <a:pt x="30" y="29"/>
                      <a:pt x="30" y="27"/>
                    </a:cubicBezTo>
                    <a:cubicBezTo>
                      <a:pt x="30" y="27"/>
                      <a:pt x="30" y="27"/>
                      <a:pt x="30" y="26"/>
                    </a:cubicBezTo>
                    <a:cubicBezTo>
                      <a:pt x="29" y="25"/>
                      <a:pt x="29" y="23"/>
                      <a:pt x="28" y="22"/>
                    </a:cubicBezTo>
                    <a:cubicBezTo>
                      <a:pt x="27" y="21"/>
                      <a:pt x="26" y="20"/>
                      <a:pt x="24" y="20"/>
                    </a:cubicBezTo>
                    <a:cubicBezTo>
                      <a:pt x="23" y="20"/>
                      <a:pt x="23" y="20"/>
                      <a:pt x="23" y="20"/>
                    </a:cubicBezTo>
                    <a:cubicBezTo>
                      <a:pt x="23" y="20"/>
                      <a:pt x="23" y="20"/>
                      <a:pt x="23" y="20"/>
                    </a:cubicBezTo>
                    <a:cubicBezTo>
                      <a:pt x="23" y="20"/>
                      <a:pt x="23" y="20"/>
                      <a:pt x="23" y="20"/>
                    </a:cubicBezTo>
                    <a:cubicBezTo>
                      <a:pt x="22" y="20"/>
                      <a:pt x="21" y="20"/>
                      <a:pt x="20" y="19"/>
                    </a:cubicBezTo>
                    <a:cubicBezTo>
                      <a:pt x="19" y="19"/>
                      <a:pt x="18" y="18"/>
                      <a:pt x="17" y="18"/>
                    </a:cubicBezTo>
                    <a:cubicBezTo>
                      <a:pt x="13" y="15"/>
                      <a:pt x="13" y="15"/>
                      <a:pt x="13" y="15"/>
                    </a:cubicBezTo>
                    <a:cubicBezTo>
                      <a:pt x="13" y="15"/>
                      <a:pt x="12" y="14"/>
                      <a:pt x="11" y="12"/>
                    </a:cubicBezTo>
                    <a:cubicBezTo>
                      <a:pt x="10" y="10"/>
                      <a:pt x="9" y="9"/>
                      <a:pt x="9" y="7"/>
                    </a:cubicBezTo>
                    <a:cubicBezTo>
                      <a:pt x="9" y="5"/>
                      <a:pt x="9" y="5"/>
                      <a:pt x="9" y="5"/>
                    </a:cubicBezTo>
                    <a:cubicBezTo>
                      <a:pt x="9" y="4"/>
                      <a:pt x="9" y="3"/>
                      <a:pt x="8" y="3"/>
                    </a:cubicBezTo>
                    <a:cubicBezTo>
                      <a:pt x="8" y="2"/>
                      <a:pt x="8" y="2"/>
                      <a:pt x="8" y="1"/>
                    </a:cubicBezTo>
                    <a:cubicBezTo>
                      <a:pt x="7" y="1"/>
                      <a:pt x="7" y="1"/>
                      <a:pt x="7" y="1"/>
                    </a:cubicBezTo>
                    <a:cubicBezTo>
                      <a:pt x="6" y="0"/>
                      <a:pt x="6" y="0"/>
                      <a:pt x="6" y="0"/>
                    </a:cubicBezTo>
                    <a:cubicBezTo>
                      <a:pt x="5" y="0"/>
                      <a:pt x="5" y="1"/>
                      <a:pt x="5" y="1"/>
                    </a:cubicBezTo>
                    <a:cubicBezTo>
                      <a:pt x="4" y="1"/>
                      <a:pt x="4" y="1"/>
                      <a:pt x="4" y="2"/>
                    </a:cubicBezTo>
                    <a:cubicBezTo>
                      <a:pt x="3" y="3"/>
                      <a:pt x="3" y="4"/>
                      <a:pt x="3" y="5"/>
                    </a:cubicBezTo>
                    <a:lnTo>
                      <a:pt x="5" y="5"/>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8" name="Freeform 293"/>
              <p:cNvSpPr>
                <a:spLocks/>
              </p:cNvSpPr>
              <p:nvPr/>
            </p:nvSpPr>
            <p:spPr bwMode="auto">
              <a:xfrm>
                <a:off x="-5126037" y="2482848"/>
                <a:ext cx="52388" cy="60325"/>
              </a:xfrm>
              <a:custGeom>
                <a:avLst/>
                <a:gdLst/>
                <a:ahLst/>
                <a:cxnLst>
                  <a:cxn ang="0">
                    <a:pos x="2" y="8"/>
                  </a:cxn>
                  <a:cxn ang="0">
                    <a:pos x="4" y="8"/>
                  </a:cxn>
                  <a:cxn ang="0">
                    <a:pos x="5" y="6"/>
                  </a:cxn>
                  <a:cxn ang="0">
                    <a:pos x="7" y="4"/>
                  </a:cxn>
                  <a:cxn ang="0">
                    <a:pos x="9" y="5"/>
                  </a:cxn>
                  <a:cxn ang="0">
                    <a:pos x="10" y="8"/>
                  </a:cxn>
                  <a:cxn ang="0">
                    <a:pos x="10" y="8"/>
                  </a:cxn>
                  <a:cxn ang="0">
                    <a:pos x="8" y="11"/>
                  </a:cxn>
                  <a:cxn ang="0">
                    <a:pos x="6" y="12"/>
                  </a:cxn>
                  <a:cxn ang="0">
                    <a:pos x="5" y="11"/>
                  </a:cxn>
                  <a:cxn ang="0">
                    <a:pos x="4" y="9"/>
                  </a:cxn>
                  <a:cxn ang="0">
                    <a:pos x="4" y="8"/>
                  </a:cxn>
                  <a:cxn ang="0">
                    <a:pos x="2" y="8"/>
                  </a:cxn>
                  <a:cxn ang="0">
                    <a:pos x="0" y="8"/>
                  </a:cxn>
                  <a:cxn ang="0">
                    <a:pos x="0" y="9"/>
                  </a:cxn>
                  <a:cxn ang="0">
                    <a:pos x="2" y="14"/>
                  </a:cxn>
                  <a:cxn ang="0">
                    <a:pos x="6" y="16"/>
                  </a:cxn>
                  <a:cxn ang="0">
                    <a:pos x="12" y="14"/>
                  </a:cxn>
                  <a:cxn ang="0">
                    <a:pos x="14" y="8"/>
                  </a:cxn>
                  <a:cxn ang="0">
                    <a:pos x="14" y="8"/>
                  </a:cxn>
                  <a:cxn ang="0">
                    <a:pos x="12" y="3"/>
                  </a:cxn>
                  <a:cxn ang="0">
                    <a:pos x="7" y="0"/>
                  </a:cxn>
                  <a:cxn ang="0">
                    <a:pos x="2" y="3"/>
                  </a:cxn>
                  <a:cxn ang="0">
                    <a:pos x="0" y="8"/>
                  </a:cxn>
                  <a:cxn ang="0">
                    <a:pos x="2" y="8"/>
                  </a:cxn>
                </a:cxnLst>
                <a:rect l="0" t="0" r="r" b="b"/>
                <a:pathLst>
                  <a:path w="14" h="16">
                    <a:moveTo>
                      <a:pt x="2" y="8"/>
                    </a:moveTo>
                    <a:cubicBezTo>
                      <a:pt x="4" y="8"/>
                      <a:pt x="4" y="8"/>
                      <a:pt x="4" y="8"/>
                    </a:cubicBezTo>
                    <a:cubicBezTo>
                      <a:pt x="4" y="7"/>
                      <a:pt x="5" y="6"/>
                      <a:pt x="5" y="6"/>
                    </a:cubicBezTo>
                    <a:cubicBezTo>
                      <a:pt x="6" y="5"/>
                      <a:pt x="7" y="4"/>
                      <a:pt x="7" y="4"/>
                    </a:cubicBezTo>
                    <a:cubicBezTo>
                      <a:pt x="8" y="4"/>
                      <a:pt x="8" y="5"/>
                      <a:pt x="9" y="5"/>
                    </a:cubicBezTo>
                    <a:cubicBezTo>
                      <a:pt x="9" y="6"/>
                      <a:pt x="10" y="7"/>
                      <a:pt x="10" y="8"/>
                    </a:cubicBezTo>
                    <a:cubicBezTo>
                      <a:pt x="10" y="8"/>
                      <a:pt x="10" y="8"/>
                      <a:pt x="10" y="8"/>
                    </a:cubicBezTo>
                    <a:cubicBezTo>
                      <a:pt x="10" y="9"/>
                      <a:pt x="9" y="10"/>
                      <a:pt x="8" y="11"/>
                    </a:cubicBezTo>
                    <a:cubicBezTo>
                      <a:pt x="8" y="12"/>
                      <a:pt x="7" y="12"/>
                      <a:pt x="6" y="12"/>
                    </a:cubicBezTo>
                    <a:cubicBezTo>
                      <a:pt x="6" y="12"/>
                      <a:pt x="5" y="12"/>
                      <a:pt x="5" y="11"/>
                    </a:cubicBezTo>
                    <a:cubicBezTo>
                      <a:pt x="4" y="11"/>
                      <a:pt x="4" y="10"/>
                      <a:pt x="4" y="9"/>
                    </a:cubicBezTo>
                    <a:cubicBezTo>
                      <a:pt x="4" y="8"/>
                      <a:pt x="4" y="8"/>
                      <a:pt x="4" y="8"/>
                    </a:cubicBezTo>
                    <a:cubicBezTo>
                      <a:pt x="2" y="8"/>
                      <a:pt x="2" y="8"/>
                      <a:pt x="2" y="8"/>
                    </a:cubicBezTo>
                    <a:cubicBezTo>
                      <a:pt x="0" y="8"/>
                      <a:pt x="0" y="8"/>
                      <a:pt x="0" y="8"/>
                    </a:cubicBezTo>
                    <a:cubicBezTo>
                      <a:pt x="0" y="9"/>
                      <a:pt x="0" y="9"/>
                      <a:pt x="0" y="9"/>
                    </a:cubicBezTo>
                    <a:cubicBezTo>
                      <a:pt x="0" y="11"/>
                      <a:pt x="0" y="13"/>
                      <a:pt x="2" y="14"/>
                    </a:cubicBezTo>
                    <a:cubicBezTo>
                      <a:pt x="3" y="15"/>
                      <a:pt x="4" y="16"/>
                      <a:pt x="6" y="16"/>
                    </a:cubicBezTo>
                    <a:cubicBezTo>
                      <a:pt x="9" y="16"/>
                      <a:pt x="10" y="15"/>
                      <a:pt x="12" y="14"/>
                    </a:cubicBezTo>
                    <a:cubicBezTo>
                      <a:pt x="13" y="12"/>
                      <a:pt x="14" y="11"/>
                      <a:pt x="14" y="8"/>
                    </a:cubicBezTo>
                    <a:cubicBezTo>
                      <a:pt x="14" y="8"/>
                      <a:pt x="14" y="8"/>
                      <a:pt x="14" y="8"/>
                    </a:cubicBezTo>
                    <a:cubicBezTo>
                      <a:pt x="14" y="6"/>
                      <a:pt x="13" y="4"/>
                      <a:pt x="12" y="3"/>
                    </a:cubicBezTo>
                    <a:cubicBezTo>
                      <a:pt x="11" y="1"/>
                      <a:pt x="9" y="0"/>
                      <a:pt x="7" y="0"/>
                    </a:cubicBezTo>
                    <a:cubicBezTo>
                      <a:pt x="5" y="0"/>
                      <a:pt x="3" y="1"/>
                      <a:pt x="2" y="3"/>
                    </a:cubicBezTo>
                    <a:cubicBezTo>
                      <a:pt x="1" y="4"/>
                      <a:pt x="0" y="6"/>
                      <a:pt x="0" y="8"/>
                    </a:cubicBezTo>
                    <a:lnTo>
                      <a:pt x="2" y="8"/>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9" name="Freeform 294"/>
              <p:cNvSpPr>
                <a:spLocks/>
              </p:cNvSpPr>
              <p:nvPr/>
            </p:nvSpPr>
            <p:spPr bwMode="auto">
              <a:xfrm>
                <a:off x="-4845050" y="3506786"/>
                <a:ext cx="117475" cy="98425"/>
              </a:xfrm>
              <a:custGeom>
                <a:avLst/>
                <a:gdLst/>
                <a:ahLst/>
                <a:cxnLst>
                  <a:cxn ang="0">
                    <a:pos x="4" y="6"/>
                  </a:cxn>
                  <a:cxn ang="0">
                    <a:pos x="5" y="4"/>
                  </a:cxn>
                  <a:cxn ang="0">
                    <a:pos x="4" y="4"/>
                  </a:cxn>
                  <a:cxn ang="0">
                    <a:pos x="4" y="3"/>
                  </a:cxn>
                  <a:cxn ang="0">
                    <a:pos x="4" y="4"/>
                  </a:cxn>
                  <a:cxn ang="0">
                    <a:pos x="4" y="4"/>
                  </a:cxn>
                  <a:cxn ang="0">
                    <a:pos x="4" y="3"/>
                  </a:cxn>
                  <a:cxn ang="0">
                    <a:pos x="4" y="4"/>
                  </a:cxn>
                  <a:cxn ang="0">
                    <a:pos x="4" y="4"/>
                  </a:cxn>
                  <a:cxn ang="0">
                    <a:pos x="3" y="4"/>
                  </a:cxn>
                  <a:cxn ang="0">
                    <a:pos x="4" y="5"/>
                  </a:cxn>
                  <a:cxn ang="0">
                    <a:pos x="4" y="4"/>
                  </a:cxn>
                  <a:cxn ang="0">
                    <a:pos x="3" y="4"/>
                  </a:cxn>
                  <a:cxn ang="0">
                    <a:pos x="4" y="5"/>
                  </a:cxn>
                  <a:cxn ang="0">
                    <a:pos x="3" y="4"/>
                  </a:cxn>
                  <a:cxn ang="0">
                    <a:pos x="4" y="5"/>
                  </a:cxn>
                  <a:cxn ang="0">
                    <a:pos x="4" y="5"/>
                  </a:cxn>
                  <a:cxn ang="0">
                    <a:pos x="3" y="4"/>
                  </a:cxn>
                  <a:cxn ang="0">
                    <a:pos x="4" y="5"/>
                  </a:cxn>
                  <a:cxn ang="0">
                    <a:pos x="4" y="5"/>
                  </a:cxn>
                  <a:cxn ang="0">
                    <a:pos x="4" y="5"/>
                  </a:cxn>
                  <a:cxn ang="0">
                    <a:pos x="15" y="6"/>
                  </a:cxn>
                  <a:cxn ang="0">
                    <a:pos x="18" y="8"/>
                  </a:cxn>
                  <a:cxn ang="0">
                    <a:pos x="22" y="11"/>
                  </a:cxn>
                  <a:cxn ang="0">
                    <a:pos x="26" y="17"/>
                  </a:cxn>
                  <a:cxn ang="0">
                    <a:pos x="27" y="19"/>
                  </a:cxn>
                  <a:cxn ang="0">
                    <a:pos x="26" y="21"/>
                  </a:cxn>
                  <a:cxn ang="0">
                    <a:pos x="25" y="22"/>
                  </a:cxn>
                  <a:cxn ang="0">
                    <a:pos x="21" y="20"/>
                  </a:cxn>
                  <a:cxn ang="0">
                    <a:pos x="5" y="4"/>
                  </a:cxn>
                  <a:cxn ang="0">
                    <a:pos x="4" y="6"/>
                  </a:cxn>
                  <a:cxn ang="0">
                    <a:pos x="2" y="7"/>
                  </a:cxn>
                  <a:cxn ang="0">
                    <a:pos x="18" y="23"/>
                  </a:cxn>
                  <a:cxn ang="0">
                    <a:pos x="25" y="26"/>
                  </a:cxn>
                  <a:cxn ang="0">
                    <a:pos x="29" y="25"/>
                  </a:cxn>
                  <a:cxn ang="0">
                    <a:pos x="31" y="19"/>
                  </a:cxn>
                  <a:cxn ang="0">
                    <a:pos x="30" y="14"/>
                  </a:cxn>
                  <a:cxn ang="0">
                    <a:pos x="25" y="9"/>
                  </a:cxn>
                  <a:cxn ang="0">
                    <a:pos x="21" y="4"/>
                  </a:cxn>
                  <a:cxn ang="0">
                    <a:pos x="15" y="2"/>
                  </a:cxn>
                  <a:cxn ang="0">
                    <a:pos x="5" y="1"/>
                  </a:cxn>
                  <a:cxn ang="0">
                    <a:pos x="4" y="0"/>
                  </a:cxn>
                  <a:cxn ang="0">
                    <a:pos x="1" y="1"/>
                  </a:cxn>
                  <a:cxn ang="0">
                    <a:pos x="0" y="4"/>
                  </a:cxn>
                  <a:cxn ang="0">
                    <a:pos x="1" y="6"/>
                  </a:cxn>
                  <a:cxn ang="0">
                    <a:pos x="2" y="7"/>
                  </a:cxn>
                  <a:cxn ang="0">
                    <a:pos x="4" y="6"/>
                  </a:cxn>
                </a:cxnLst>
                <a:rect l="0" t="0" r="r" b="b"/>
                <a:pathLst>
                  <a:path w="31" h="26">
                    <a:moveTo>
                      <a:pt x="4" y="6"/>
                    </a:moveTo>
                    <a:cubicBezTo>
                      <a:pt x="5" y="4"/>
                      <a:pt x="5" y="4"/>
                      <a:pt x="5" y="4"/>
                    </a:cubicBezTo>
                    <a:cubicBezTo>
                      <a:pt x="5" y="4"/>
                      <a:pt x="5" y="4"/>
                      <a:pt x="4" y="4"/>
                    </a:cubicBezTo>
                    <a:cubicBezTo>
                      <a:pt x="4" y="3"/>
                      <a:pt x="4" y="3"/>
                      <a:pt x="4" y="3"/>
                    </a:cubicBezTo>
                    <a:cubicBezTo>
                      <a:pt x="4" y="4"/>
                      <a:pt x="4" y="4"/>
                      <a:pt x="4" y="4"/>
                    </a:cubicBezTo>
                    <a:cubicBezTo>
                      <a:pt x="4" y="4"/>
                      <a:pt x="4" y="4"/>
                      <a:pt x="4" y="4"/>
                    </a:cubicBezTo>
                    <a:cubicBezTo>
                      <a:pt x="4" y="3"/>
                      <a:pt x="4" y="3"/>
                      <a:pt x="4" y="3"/>
                    </a:cubicBezTo>
                    <a:cubicBezTo>
                      <a:pt x="4" y="4"/>
                      <a:pt x="4" y="4"/>
                      <a:pt x="4" y="4"/>
                    </a:cubicBezTo>
                    <a:cubicBezTo>
                      <a:pt x="4" y="4"/>
                      <a:pt x="4" y="4"/>
                      <a:pt x="4" y="4"/>
                    </a:cubicBezTo>
                    <a:cubicBezTo>
                      <a:pt x="3" y="4"/>
                      <a:pt x="3" y="4"/>
                      <a:pt x="3" y="4"/>
                    </a:cubicBezTo>
                    <a:cubicBezTo>
                      <a:pt x="4" y="5"/>
                      <a:pt x="4" y="5"/>
                      <a:pt x="4" y="5"/>
                    </a:cubicBezTo>
                    <a:cubicBezTo>
                      <a:pt x="4" y="4"/>
                      <a:pt x="4" y="4"/>
                      <a:pt x="4" y="4"/>
                    </a:cubicBezTo>
                    <a:cubicBezTo>
                      <a:pt x="3" y="4"/>
                      <a:pt x="3" y="4"/>
                      <a:pt x="3" y="4"/>
                    </a:cubicBezTo>
                    <a:cubicBezTo>
                      <a:pt x="4" y="5"/>
                      <a:pt x="4" y="5"/>
                      <a:pt x="4" y="5"/>
                    </a:cubicBezTo>
                    <a:cubicBezTo>
                      <a:pt x="3" y="4"/>
                      <a:pt x="3" y="4"/>
                      <a:pt x="3" y="4"/>
                    </a:cubicBezTo>
                    <a:cubicBezTo>
                      <a:pt x="4" y="5"/>
                      <a:pt x="4" y="5"/>
                      <a:pt x="4" y="5"/>
                    </a:cubicBezTo>
                    <a:cubicBezTo>
                      <a:pt x="4" y="5"/>
                      <a:pt x="4" y="5"/>
                      <a:pt x="4" y="5"/>
                    </a:cubicBezTo>
                    <a:cubicBezTo>
                      <a:pt x="3" y="4"/>
                      <a:pt x="3" y="4"/>
                      <a:pt x="3" y="4"/>
                    </a:cubicBezTo>
                    <a:cubicBezTo>
                      <a:pt x="4" y="5"/>
                      <a:pt x="4" y="5"/>
                      <a:pt x="4" y="5"/>
                    </a:cubicBezTo>
                    <a:cubicBezTo>
                      <a:pt x="4" y="5"/>
                      <a:pt x="4" y="5"/>
                      <a:pt x="4" y="5"/>
                    </a:cubicBezTo>
                    <a:cubicBezTo>
                      <a:pt x="4" y="5"/>
                      <a:pt x="4" y="5"/>
                      <a:pt x="4" y="5"/>
                    </a:cubicBezTo>
                    <a:cubicBezTo>
                      <a:pt x="15" y="6"/>
                      <a:pt x="15" y="6"/>
                      <a:pt x="15" y="6"/>
                    </a:cubicBezTo>
                    <a:cubicBezTo>
                      <a:pt x="16" y="7"/>
                      <a:pt x="17" y="7"/>
                      <a:pt x="18" y="8"/>
                    </a:cubicBezTo>
                    <a:cubicBezTo>
                      <a:pt x="20" y="9"/>
                      <a:pt x="21" y="10"/>
                      <a:pt x="22" y="11"/>
                    </a:cubicBezTo>
                    <a:cubicBezTo>
                      <a:pt x="26" y="17"/>
                      <a:pt x="26" y="17"/>
                      <a:pt x="26" y="17"/>
                    </a:cubicBezTo>
                    <a:cubicBezTo>
                      <a:pt x="27" y="18"/>
                      <a:pt x="27" y="18"/>
                      <a:pt x="27" y="19"/>
                    </a:cubicBezTo>
                    <a:cubicBezTo>
                      <a:pt x="27" y="20"/>
                      <a:pt x="27" y="21"/>
                      <a:pt x="26" y="21"/>
                    </a:cubicBezTo>
                    <a:cubicBezTo>
                      <a:pt x="25" y="22"/>
                      <a:pt x="25" y="22"/>
                      <a:pt x="25" y="22"/>
                    </a:cubicBezTo>
                    <a:cubicBezTo>
                      <a:pt x="23" y="22"/>
                      <a:pt x="22" y="21"/>
                      <a:pt x="21" y="20"/>
                    </a:cubicBezTo>
                    <a:cubicBezTo>
                      <a:pt x="5" y="4"/>
                      <a:pt x="5" y="4"/>
                      <a:pt x="5" y="4"/>
                    </a:cubicBezTo>
                    <a:cubicBezTo>
                      <a:pt x="4" y="6"/>
                      <a:pt x="4" y="6"/>
                      <a:pt x="4" y="6"/>
                    </a:cubicBezTo>
                    <a:cubicBezTo>
                      <a:pt x="2" y="7"/>
                      <a:pt x="2" y="7"/>
                      <a:pt x="2" y="7"/>
                    </a:cubicBezTo>
                    <a:cubicBezTo>
                      <a:pt x="18" y="23"/>
                      <a:pt x="18" y="23"/>
                      <a:pt x="18" y="23"/>
                    </a:cubicBezTo>
                    <a:cubicBezTo>
                      <a:pt x="20" y="25"/>
                      <a:pt x="22" y="26"/>
                      <a:pt x="25" y="26"/>
                    </a:cubicBezTo>
                    <a:cubicBezTo>
                      <a:pt x="26" y="26"/>
                      <a:pt x="28" y="25"/>
                      <a:pt x="29" y="25"/>
                    </a:cubicBezTo>
                    <a:cubicBezTo>
                      <a:pt x="31" y="23"/>
                      <a:pt x="31" y="21"/>
                      <a:pt x="31" y="19"/>
                    </a:cubicBezTo>
                    <a:cubicBezTo>
                      <a:pt x="31" y="17"/>
                      <a:pt x="31" y="16"/>
                      <a:pt x="30" y="14"/>
                    </a:cubicBezTo>
                    <a:cubicBezTo>
                      <a:pt x="25" y="9"/>
                      <a:pt x="25" y="9"/>
                      <a:pt x="25" y="9"/>
                    </a:cubicBezTo>
                    <a:cubicBezTo>
                      <a:pt x="24" y="7"/>
                      <a:pt x="23" y="6"/>
                      <a:pt x="21" y="4"/>
                    </a:cubicBezTo>
                    <a:cubicBezTo>
                      <a:pt x="19" y="3"/>
                      <a:pt x="17" y="2"/>
                      <a:pt x="15" y="2"/>
                    </a:cubicBezTo>
                    <a:cubicBezTo>
                      <a:pt x="5" y="1"/>
                      <a:pt x="5" y="1"/>
                      <a:pt x="5" y="1"/>
                    </a:cubicBezTo>
                    <a:cubicBezTo>
                      <a:pt x="4" y="0"/>
                      <a:pt x="4" y="0"/>
                      <a:pt x="4" y="0"/>
                    </a:cubicBezTo>
                    <a:cubicBezTo>
                      <a:pt x="3" y="0"/>
                      <a:pt x="2" y="1"/>
                      <a:pt x="1" y="1"/>
                    </a:cubicBezTo>
                    <a:cubicBezTo>
                      <a:pt x="1" y="2"/>
                      <a:pt x="0" y="3"/>
                      <a:pt x="0" y="4"/>
                    </a:cubicBezTo>
                    <a:cubicBezTo>
                      <a:pt x="0" y="4"/>
                      <a:pt x="0" y="5"/>
                      <a:pt x="1" y="6"/>
                    </a:cubicBezTo>
                    <a:cubicBezTo>
                      <a:pt x="2" y="7"/>
                      <a:pt x="2" y="7"/>
                      <a:pt x="2" y="7"/>
                    </a:cubicBezTo>
                    <a:lnTo>
                      <a:pt x="4" y="6"/>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0" name="Freeform 295"/>
              <p:cNvSpPr>
                <a:spLocks/>
              </p:cNvSpPr>
              <p:nvPr/>
            </p:nvSpPr>
            <p:spPr bwMode="auto">
              <a:xfrm>
                <a:off x="-4454525" y="2663823"/>
                <a:ext cx="95250" cy="57150"/>
              </a:xfrm>
              <a:custGeom>
                <a:avLst/>
                <a:gdLst/>
                <a:ahLst/>
                <a:cxnLst>
                  <a:cxn ang="0">
                    <a:pos x="3" y="7"/>
                  </a:cxn>
                  <a:cxn ang="0">
                    <a:pos x="5" y="7"/>
                  </a:cxn>
                  <a:cxn ang="0">
                    <a:pos x="5" y="6"/>
                  </a:cxn>
                  <a:cxn ang="0">
                    <a:pos x="5" y="4"/>
                  </a:cxn>
                  <a:cxn ang="0">
                    <a:pos x="7" y="4"/>
                  </a:cxn>
                  <a:cxn ang="0">
                    <a:pos x="17" y="4"/>
                  </a:cxn>
                  <a:cxn ang="0">
                    <a:pos x="19" y="5"/>
                  </a:cxn>
                  <a:cxn ang="0">
                    <a:pos x="20" y="7"/>
                  </a:cxn>
                  <a:cxn ang="0">
                    <a:pos x="20" y="8"/>
                  </a:cxn>
                  <a:cxn ang="0">
                    <a:pos x="20" y="10"/>
                  </a:cxn>
                  <a:cxn ang="0">
                    <a:pos x="18" y="11"/>
                  </a:cxn>
                  <a:cxn ang="0">
                    <a:pos x="9" y="11"/>
                  </a:cxn>
                  <a:cxn ang="0">
                    <a:pos x="6" y="10"/>
                  </a:cxn>
                  <a:cxn ang="0">
                    <a:pos x="5" y="7"/>
                  </a:cxn>
                  <a:cxn ang="0">
                    <a:pos x="3" y="7"/>
                  </a:cxn>
                  <a:cxn ang="0">
                    <a:pos x="1" y="8"/>
                  </a:cxn>
                  <a:cxn ang="0">
                    <a:pos x="4" y="13"/>
                  </a:cxn>
                  <a:cxn ang="0">
                    <a:pos x="9" y="15"/>
                  </a:cxn>
                  <a:cxn ang="0">
                    <a:pos x="18" y="15"/>
                  </a:cxn>
                  <a:cxn ang="0">
                    <a:pos x="23" y="13"/>
                  </a:cxn>
                  <a:cxn ang="0">
                    <a:pos x="25" y="8"/>
                  </a:cxn>
                  <a:cxn ang="0">
                    <a:pos x="25" y="7"/>
                  </a:cxn>
                  <a:cxn ang="0">
                    <a:pos x="22" y="2"/>
                  </a:cxn>
                  <a:cxn ang="0">
                    <a:pos x="17" y="0"/>
                  </a:cxn>
                  <a:cxn ang="0">
                    <a:pos x="7" y="0"/>
                  </a:cxn>
                  <a:cxn ang="0">
                    <a:pos x="2" y="1"/>
                  </a:cxn>
                  <a:cxn ang="0">
                    <a:pos x="0" y="6"/>
                  </a:cxn>
                  <a:cxn ang="0">
                    <a:pos x="1" y="8"/>
                  </a:cxn>
                  <a:cxn ang="0">
                    <a:pos x="3" y="7"/>
                  </a:cxn>
                </a:cxnLst>
                <a:rect l="0" t="0" r="r" b="b"/>
                <a:pathLst>
                  <a:path w="25" h="15">
                    <a:moveTo>
                      <a:pt x="3" y="7"/>
                    </a:moveTo>
                    <a:cubicBezTo>
                      <a:pt x="5" y="7"/>
                      <a:pt x="5" y="7"/>
                      <a:pt x="5" y="7"/>
                    </a:cubicBezTo>
                    <a:cubicBezTo>
                      <a:pt x="5" y="6"/>
                      <a:pt x="5" y="6"/>
                      <a:pt x="5" y="6"/>
                    </a:cubicBezTo>
                    <a:cubicBezTo>
                      <a:pt x="5" y="5"/>
                      <a:pt x="5" y="5"/>
                      <a:pt x="5" y="4"/>
                    </a:cubicBezTo>
                    <a:cubicBezTo>
                      <a:pt x="6" y="4"/>
                      <a:pt x="6" y="4"/>
                      <a:pt x="7" y="4"/>
                    </a:cubicBezTo>
                    <a:cubicBezTo>
                      <a:pt x="17" y="4"/>
                      <a:pt x="17" y="4"/>
                      <a:pt x="17" y="4"/>
                    </a:cubicBezTo>
                    <a:cubicBezTo>
                      <a:pt x="18" y="4"/>
                      <a:pt x="18" y="4"/>
                      <a:pt x="19" y="5"/>
                    </a:cubicBezTo>
                    <a:cubicBezTo>
                      <a:pt x="20" y="6"/>
                      <a:pt x="20" y="6"/>
                      <a:pt x="20" y="7"/>
                    </a:cubicBezTo>
                    <a:cubicBezTo>
                      <a:pt x="20" y="8"/>
                      <a:pt x="20" y="8"/>
                      <a:pt x="20" y="8"/>
                    </a:cubicBezTo>
                    <a:cubicBezTo>
                      <a:pt x="20" y="9"/>
                      <a:pt x="20" y="9"/>
                      <a:pt x="20" y="10"/>
                    </a:cubicBezTo>
                    <a:cubicBezTo>
                      <a:pt x="19" y="10"/>
                      <a:pt x="19" y="11"/>
                      <a:pt x="18" y="11"/>
                    </a:cubicBezTo>
                    <a:cubicBezTo>
                      <a:pt x="9" y="11"/>
                      <a:pt x="9" y="11"/>
                      <a:pt x="9" y="11"/>
                    </a:cubicBezTo>
                    <a:cubicBezTo>
                      <a:pt x="8" y="11"/>
                      <a:pt x="7" y="10"/>
                      <a:pt x="6" y="10"/>
                    </a:cubicBezTo>
                    <a:cubicBezTo>
                      <a:pt x="6" y="9"/>
                      <a:pt x="5" y="8"/>
                      <a:pt x="5" y="7"/>
                    </a:cubicBezTo>
                    <a:cubicBezTo>
                      <a:pt x="3" y="7"/>
                      <a:pt x="3" y="7"/>
                      <a:pt x="3" y="7"/>
                    </a:cubicBezTo>
                    <a:cubicBezTo>
                      <a:pt x="1" y="8"/>
                      <a:pt x="1" y="8"/>
                      <a:pt x="1" y="8"/>
                    </a:cubicBezTo>
                    <a:cubicBezTo>
                      <a:pt x="1" y="10"/>
                      <a:pt x="2" y="11"/>
                      <a:pt x="4" y="13"/>
                    </a:cubicBezTo>
                    <a:cubicBezTo>
                      <a:pt x="5" y="14"/>
                      <a:pt x="7" y="15"/>
                      <a:pt x="9" y="15"/>
                    </a:cubicBezTo>
                    <a:cubicBezTo>
                      <a:pt x="18" y="15"/>
                      <a:pt x="18" y="15"/>
                      <a:pt x="18" y="15"/>
                    </a:cubicBezTo>
                    <a:cubicBezTo>
                      <a:pt x="20" y="15"/>
                      <a:pt x="22" y="14"/>
                      <a:pt x="23" y="13"/>
                    </a:cubicBezTo>
                    <a:cubicBezTo>
                      <a:pt x="24" y="12"/>
                      <a:pt x="25" y="10"/>
                      <a:pt x="25" y="8"/>
                    </a:cubicBezTo>
                    <a:cubicBezTo>
                      <a:pt x="25" y="7"/>
                      <a:pt x="25" y="7"/>
                      <a:pt x="25" y="7"/>
                    </a:cubicBezTo>
                    <a:cubicBezTo>
                      <a:pt x="24" y="5"/>
                      <a:pt x="24" y="3"/>
                      <a:pt x="22" y="2"/>
                    </a:cubicBezTo>
                    <a:cubicBezTo>
                      <a:pt x="21" y="0"/>
                      <a:pt x="19" y="0"/>
                      <a:pt x="17" y="0"/>
                    </a:cubicBezTo>
                    <a:cubicBezTo>
                      <a:pt x="7" y="0"/>
                      <a:pt x="7" y="0"/>
                      <a:pt x="7" y="0"/>
                    </a:cubicBezTo>
                    <a:cubicBezTo>
                      <a:pt x="5" y="0"/>
                      <a:pt x="3" y="0"/>
                      <a:pt x="2" y="1"/>
                    </a:cubicBezTo>
                    <a:cubicBezTo>
                      <a:pt x="1" y="3"/>
                      <a:pt x="0" y="4"/>
                      <a:pt x="0" y="6"/>
                    </a:cubicBezTo>
                    <a:cubicBezTo>
                      <a:pt x="0" y="7"/>
                      <a:pt x="0" y="7"/>
                      <a:pt x="1" y="8"/>
                    </a:cubicBezTo>
                    <a:lnTo>
                      <a:pt x="3" y="7"/>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1" name="Freeform 296"/>
              <p:cNvSpPr>
                <a:spLocks/>
              </p:cNvSpPr>
              <p:nvPr/>
            </p:nvSpPr>
            <p:spPr bwMode="auto">
              <a:xfrm>
                <a:off x="-3432175" y="2822573"/>
                <a:ext cx="87313" cy="165100"/>
              </a:xfrm>
              <a:custGeom>
                <a:avLst/>
                <a:gdLst/>
                <a:ahLst/>
                <a:cxnLst>
                  <a:cxn ang="0">
                    <a:pos x="3" y="9"/>
                  </a:cxn>
                  <a:cxn ang="0">
                    <a:pos x="1" y="15"/>
                  </a:cxn>
                  <a:cxn ang="0">
                    <a:pos x="6" y="21"/>
                  </a:cxn>
                  <a:cxn ang="0">
                    <a:pos x="6" y="23"/>
                  </a:cxn>
                  <a:cxn ang="0">
                    <a:pos x="2" y="34"/>
                  </a:cxn>
                  <a:cxn ang="0">
                    <a:pos x="0" y="40"/>
                  </a:cxn>
                  <a:cxn ang="0">
                    <a:pos x="0" y="42"/>
                  </a:cxn>
                  <a:cxn ang="0">
                    <a:pos x="2" y="44"/>
                  </a:cxn>
                  <a:cxn ang="0">
                    <a:pos x="4" y="43"/>
                  </a:cxn>
                  <a:cxn ang="0">
                    <a:pos x="15" y="37"/>
                  </a:cxn>
                  <a:cxn ang="0">
                    <a:pos x="23" y="24"/>
                  </a:cxn>
                  <a:cxn ang="0">
                    <a:pos x="14" y="7"/>
                  </a:cxn>
                  <a:cxn ang="0">
                    <a:pos x="12" y="4"/>
                  </a:cxn>
                  <a:cxn ang="0">
                    <a:pos x="12" y="4"/>
                  </a:cxn>
                  <a:cxn ang="0">
                    <a:pos x="12" y="4"/>
                  </a:cxn>
                  <a:cxn ang="0">
                    <a:pos x="12" y="4"/>
                  </a:cxn>
                  <a:cxn ang="0">
                    <a:pos x="12" y="4"/>
                  </a:cxn>
                  <a:cxn ang="0">
                    <a:pos x="12" y="3"/>
                  </a:cxn>
                  <a:cxn ang="0">
                    <a:pos x="10" y="0"/>
                  </a:cxn>
                  <a:cxn ang="0">
                    <a:pos x="4" y="4"/>
                  </a:cxn>
                  <a:cxn ang="0">
                    <a:pos x="5" y="9"/>
                  </a:cxn>
                  <a:cxn ang="0">
                    <a:pos x="8" y="6"/>
                  </a:cxn>
                  <a:cxn ang="0">
                    <a:pos x="10" y="5"/>
                  </a:cxn>
                  <a:cxn ang="0">
                    <a:pos x="10" y="4"/>
                  </a:cxn>
                  <a:cxn ang="0">
                    <a:pos x="10" y="5"/>
                  </a:cxn>
                  <a:cxn ang="0">
                    <a:pos x="10" y="5"/>
                  </a:cxn>
                  <a:cxn ang="0">
                    <a:pos x="9" y="4"/>
                  </a:cxn>
                  <a:cxn ang="0">
                    <a:pos x="10" y="3"/>
                  </a:cxn>
                  <a:cxn ang="0">
                    <a:pos x="10" y="3"/>
                  </a:cxn>
                  <a:cxn ang="0">
                    <a:pos x="9" y="4"/>
                  </a:cxn>
                  <a:cxn ang="0">
                    <a:pos x="8" y="3"/>
                  </a:cxn>
                  <a:cxn ang="0">
                    <a:pos x="8" y="3"/>
                  </a:cxn>
                  <a:cxn ang="0">
                    <a:pos x="9" y="3"/>
                  </a:cxn>
                  <a:cxn ang="0">
                    <a:pos x="8" y="3"/>
                  </a:cxn>
                  <a:cxn ang="0">
                    <a:pos x="9" y="7"/>
                  </a:cxn>
                  <a:cxn ang="0">
                    <a:pos x="19" y="24"/>
                  </a:cxn>
                  <a:cxn ang="0">
                    <a:pos x="10" y="35"/>
                  </a:cxn>
                  <a:cxn ang="0">
                    <a:pos x="2" y="40"/>
                  </a:cxn>
                  <a:cxn ang="0">
                    <a:pos x="2" y="41"/>
                  </a:cxn>
                  <a:cxn ang="0">
                    <a:pos x="2" y="40"/>
                  </a:cxn>
                  <a:cxn ang="0">
                    <a:pos x="2" y="40"/>
                  </a:cxn>
                  <a:cxn ang="0">
                    <a:pos x="4" y="41"/>
                  </a:cxn>
                  <a:cxn ang="0">
                    <a:pos x="2" y="42"/>
                  </a:cxn>
                  <a:cxn ang="0">
                    <a:pos x="2" y="42"/>
                  </a:cxn>
                  <a:cxn ang="0">
                    <a:pos x="4" y="41"/>
                  </a:cxn>
                  <a:cxn ang="0">
                    <a:pos x="4" y="42"/>
                  </a:cxn>
                  <a:cxn ang="0">
                    <a:pos x="4" y="42"/>
                  </a:cxn>
                  <a:cxn ang="0">
                    <a:pos x="3" y="42"/>
                  </a:cxn>
                  <a:cxn ang="0">
                    <a:pos x="5" y="41"/>
                  </a:cxn>
                  <a:cxn ang="0">
                    <a:pos x="7" y="34"/>
                  </a:cxn>
                  <a:cxn ang="0">
                    <a:pos x="10" y="23"/>
                  </a:cxn>
                  <a:cxn ang="0">
                    <a:pos x="9" y="18"/>
                  </a:cxn>
                  <a:cxn ang="0">
                    <a:pos x="6" y="16"/>
                  </a:cxn>
                  <a:cxn ang="0">
                    <a:pos x="6" y="13"/>
                  </a:cxn>
                  <a:cxn ang="0">
                    <a:pos x="5" y="9"/>
                  </a:cxn>
                </a:cxnLst>
                <a:rect l="0" t="0" r="r" b="b"/>
                <a:pathLst>
                  <a:path w="23" h="44">
                    <a:moveTo>
                      <a:pt x="5" y="9"/>
                    </a:moveTo>
                    <a:cubicBezTo>
                      <a:pt x="3" y="9"/>
                      <a:pt x="3" y="9"/>
                      <a:pt x="3" y="9"/>
                    </a:cubicBezTo>
                    <a:cubicBezTo>
                      <a:pt x="3" y="10"/>
                      <a:pt x="2" y="11"/>
                      <a:pt x="2" y="11"/>
                    </a:cubicBezTo>
                    <a:cubicBezTo>
                      <a:pt x="2" y="12"/>
                      <a:pt x="1" y="13"/>
                      <a:pt x="1" y="15"/>
                    </a:cubicBezTo>
                    <a:cubicBezTo>
                      <a:pt x="1" y="16"/>
                      <a:pt x="2" y="18"/>
                      <a:pt x="3" y="19"/>
                    </a:cubicBezTo>
                    <a:cubicBezTo>
                      <a:pt x="4" y="20"/>
                      <a:pt x="5" y="21"/>
                      <a:pt x="6" y="21"/>
                    </a:cubicBezTo>
                    <a:cubicBezTo>
                      <a:pt x="6" y="21"/>
                      <a:pt x="6" y="21"/>
                      <a:pt x="6" y="21"/>
                    </a:cubicBezTo>
                    <a:cubicBezTo>
                      <a:pt x="6" y="22"/>
                      <a:pt x="6" y="22"/>
                      <a:pt x="6" y="23"/>
                    </a:cubicBezTo>
                    <a:cubicBezTo>
                      <a:pt x="6" y="24"/>
                      <a:pt x="5" y="26"/>
                      <a:pt x="4" y="28"/>
                    </a:cubicBezTo>
                    <a:cubicBezTo>
                      <a:pt x="3" y="30"/>
                      <a:pt x="2" y="32"/>
                      <a:pt x="2" y="34"/>
                    </a:cubicBezTo>
                    <a:cubicBezTo>
                      <a:pt x="2" y="35"/>
                      <a:pt x="2" y="36"/>
                      <a:pt x="1" y="38"/>
                    </a:cubicBezTo>
                    <a:cubicBezTo>
                      <a:pt x="1" y="38"/>
                      <a:pt x="1" y="39"/>
                      <a:pt x="0" y="40"/>
                    </a:cubicBezTo>
                    <a:cubicBezTo>
                      <a:pt x="0" y="41"/>
                      <a:pt x="0" y="41"/>
                      <a:pt x="0" y="41"/>
                    </a:cubicBezTo>
                    <a:cubicBezTo>
                      <a:pt x="0" y="41"/>
                      <a:pt x="0" y="41"/>
                      <a:pt x="0" y="42"/>
                    </a:cubicBezTo>
                    <a:cubicBezTo>
                      <a:pt x="0" y="43"/>
                      <a:pt x="0" y="43"/>
                      <a:pt x="0" y="43"/>
                    </a:cubicBezTo>
                    <a:cubicBezTo>
                      <a:pt x="1" y="44"/>
                      <a:pt x="2" y="44"/>
                      <a:pt x="2" y="44"/>
                    </a:cubicBezTo>
                    <a:cubicBezTo>
                      <a:pt x="3" y="44"/>
                      <a:pt x="3" y="44"/>
                      <a:pt x="3" y="44"/>
                    </a:cubicBezTo>
                    <a:cubicBezTo>
                      <a:pt x="4" y="43"/>
                      <a:pt x="4" y="43"/>
                      <a:pt x="4" y="43"/>
                    </a:cubicBezTo>
                    <a:cubicBezTo>
                      <a:pt x="5" y="43"/>
                      <a:pt x="6" y="42"/>
                      <a:pt x="7" y="41"/>
                    </a:cubicBezTo>
                    <a:cubicBezTo>
                      <a:pt x="10" y="40"/>
                      <a:pt x="12" y="39"/>
                      <a:pt x="15" y="37"/>
                    </a:cubicBezTo>
                    <a:cubicBezTo>
                      <a:pt x="18" y="35"/>
                      <a:pt x="20" y="33"/>
                      <a:pt x="21" y="31"/>
                    </a:cubicBezTo>
                    <a:cubicBezTo>
                      <a:pt x="23" y="29"/>
                      <a:pt x="23" y="26"/>
                      <a:pt x="23" y="24"/>
                    </a:cubicBezTo>
                    <a:cubicBezTo>
                      <a:pt x="23" y="19"/>
                      <a:pt x="22" y="15"/>
                      <a:pt x="19" y="12"/>
                    </a:cubicBezTo>
                    <a:cubicBezTo>
                      <a:pt x="17" y="10"/>
                      <a:pt x="16" y="9"/>
                      <a:pt x="14" y="7"/>
                    </a:cubicBezTo>
                    <a:cubicBezTo>
                      <a:pt x="14" y="6"/>
                      <a:pt x="13" y="5"/>
                      <a:pt x="13" y="5"/>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3"/>
                      <a:pt x="12" y="3"/>
                      <a:pt x="12" y="3"/>
                    </a:cubicBezTo>
                    <a:cubicBezTo>
                      <a:pt x="12" y="2"/>
                      <a:pt x="12" y="2"/>
                      <a:pt x="12" y="1"/>
                    </a:cubicBezTo>
                    <a:cubicBezTo>
                      <a:pt x="11" y="1"/>
                      <a:pt x="10" y="0"/>
                      <a:pt x="10" y="0"/>
                    </a:cubicBezTo>
                    <a:cubicBezTo>
                      <a:pt x="9" y="1"/>
                      <a:pt x="8" y="1"/>
                      <a:pt x="7" y="1"/>
                    </a:cubicBezTo>
                    <a:cubicBezTo>
                      <a:pt x="6" y="2"/>
                      <a:pt x="5" y="3"/>
                      <a:pt x="4" y="4"/>
                    </a:cubicBezTo>
                    <a:cubicBezTo>
                      <a:pt x="3" y="6"/>
                      <a:pt x="3" y="7"/>
                      <a:pt x="3" y="9"/>
                    </a:cubicBezTo>
                    <a:cubicBezTo>
                      <a:pt x="5" y="9"/>
                      <a:pt x="5" y="9"/>
                      <a:pt x="5" y="9"/>
                    </a:cubicBezTo>
                    <a:cubicBezTo>
                      <a:pt x="7" y="9"/>
                      <a:pt x="7" y="9"/>
                      <a:pt x="7" y="9"/>
                    </a:cubicBezTo>
                    <a:cubicBezTo>
                      <a:pt x="7" y="8"/>
                      <a:pt x="8" y="7"/>
                      <a:pt x="8" y="6"/>
                    </a:cubicBezTo>
                    <a:cubicBezTo>
                      <a:pt x="9" y="6"/>
                      <a:pt x="9" y="5"/>
                      <a:pt x="10" y="5"/>
                    </a:cubicBezTo>
                    <a:cubicBezTo>
                      <a:pt x="10" y="5"/>
                      <a:pt x="10" y="5"/>
                      <a:pt x="10" y="5"/>
                    </a:cubicBezTo>
                    <a:cubicBezTo>
                      <a:pt x="10" y="5"/>
                      <a:pt x="10" y="5"/>
                      <a:pt x="10" y="5"/>
                    </a:cubicBezTo>
                    <a:cubicBezTo>
                      <a:pt x="10" y="4"/>
                      <a:pt x="10" y="4"/>
                      <a:pt x="10" y="4"/>
                    </a:cubicBezTo>
                    <a:cubicBezTo>
                      <a:pt x="10" y="5"/>
                      <a:pt x="10" y="5"/>
                      <a:pt x="10" y="5"/>
                    </a:cubicBezTo>
                    <a:cubicBezTo>
                      <a:pt x="10" y="5"/>
                      <a:pt x="10" y="5"/>
                      <a:pt x="10" y="5"/>
                    </a:cubicBezTo>
                    <a:cubicBezTo>
                      <a:pt x="10" y="4"/>
                      <a:pt x="10" y="4"/>
                      <a:pt x="10" y="4"/>
                    </a:cubicBezTo>
                    <a:cubicBezTo>
                      <a:pt x="10" y="5"/>
                      <a:pt x="10" y="5"/>
                      <a:pt x="10" y="5"/>
                    </a:cubicBezTo>
                    <a:cubicBezTo>
                      <a:pt x="10" y="3"/>
                      <a:pt x="10" y="3"/>
                      <a:pt x="10" y="3"/>
                    </a:cubicBezTo>
                    <a:cubicBezTo>
                      <a:pt x="9" y="4"/>
                      <a:pt x="9" y="4"/>
                      <a:pt x="9" y="4"/>
                    </a:cubicBezTo>
                    <a:cubicBezTo>
                      <a:pt x="9" y="5"/>
                      <a:pt x="10" y="5"/>
                      <a:pt x="10" y="5"/>
                    </a:cubicBezTo>
                    <a:cubicBezTo>
                      <a:pt x="10" y="3"/>
                      <a:pt x="10" y="3"/>
                      <a:pt x="10" y="3"/>
                    </a:cubicBezTo>
                    <a:cubicBezTo>
                      <a:pt x="9" y="4"/>
                      <a:pt x="9" y="4"/>
                      <a:pt x="9" y="4"/>
                    </a:cubicBezTo>
                    <a:cubicBezTo>
                      <a:pt x="10" y="3"/>
                      <a:pt x="10" y="3"/>
                      <a:pt x="10" y="3"/>
                    </a:cubicBezTo>
                    <a:cubicBezTo>
                      <a:pt x="8" y="3"/>
                      <a:pt x="8" y="3"/>
                      <a:pt x="8" y="3"/>
                    </a:cubicBezTo>
                    <a:cubicBezTo>
                      <a:pt x="8" y="3"/>
                      <a:pt x="8" y="4"/>
                      <a:pt x="9" y="4"/>
                    </a:cubicBezTo>
                    <a:cubicBezTo>
                      <a:pt x="10" y="3"/>
                      <a:pt x="10" y="3"/>
                      <a:pt x="10" y="3"/>
                    </a:cubicBezTo>
                    <a:cubicBezTo>
                      <a:pt x="8" y="3"/>
                      <a:pt x="8" y="3"/>
                      <a:pt x="8" y="3"/>
                    </a:cubicBezTo>
                    <a:cubicBezTo>
                      <a:pt x="9" y="3"/>
                      <a:pt x="9" y="3"/>
                      <a:pt x="9" y="3"/>
                    </a:cubicBezTo>
                    <a:cubicBezTo>
                      <a:pt x="8" y="3"/>
                      <a:pt x="8" y="3"/>
                      <a:pt x="8" y="3"/>
                    </a:cubicBezTo>
                    <a:cubicBezTo>
                      <a:pt x="8" y="3"/>
                      <a:pt x="8" y="3"/>
                      <a:pt x="8" y="3"/>
                    </a:cubicBezTo>
                    <a:cubicBezTo>
                      <a:pt x="9" y="3"/>
                      <a:pt x="9" y="3"/>
                      <a:pt x="9" y="3"/>
                    </a:cubicBezTo>
                    <a:cubicBezTo>
                      <a:pt x="8" y="3"/>
                      <a:pt x="8" y="3"/>
                      <a:pt x="8" y="3"/>
                    </a:cubicBezTo>
                    <a:cubicBezTo>
                      <a:pt x="8" y="3"/>
                      <a:pt x="8" y="3"/>
                      <a:pt x="8" y="3"/>
                    </a:cubicBezTo>
                    <a:cubicBezTo>
                      <a:pt x="8" y="4"/>
                      <a:pt x="8" y="4"/>
                      <a:pt x="8" y="4"/>
                    </a:cubicBezTo>
                    <a:cubicBezTo>
                      <a:pt x="8" y="5"/>
                      <a:pt x="8" y="6"/>
                      <a:pt x="9" y="7"/>
                    </a:cubicBezTo>
                    <a:cubicBezTo>
                      <a:pt x="10" y="9"/>
                      <a:pt x="13" y="12"/>
                      <a:pt x="16" y="15"/>
                    </a:cubicBezTo>
                    <a:cubicBezTo>
                      <a:pt x="18" y="17"/>
                      <a:pt x="19" y="20"/>
                      <a:pt x="19" y="24"/>
                    </a:cubicBezTo>
                    <a:cubicBezTo>
                      <a:pt x="19" y="26"/>
                      <a:pt x="19" y="27"/>
                      <a:pt x="18" y="29"/>
                    </a:cubicBezTo>
                    <a:cubicBezTo>
                      <a:pt x="17" y="30"/>
                      <a:pt x="13" y="33"/>
                      <a:pt x="10" y="35"/>
                    </a:cubicBezTo>
                    <a:cubicBezTo>
                      <a:pt x="9" y="36"/>
                      <a:pt x="7" y="37"/>
                      <a:pt x="5" y="38"/>
                    </a:cubicBezTo>
                    <a:cubicBezTo>
                      <a:pt x="4" y="39"/>
                      <a:pt x="3" y="39"/>
                      <a:pt x="2" y="40"/>
                    </a:cubicBezTo>
                    <a:cubicBezTo>
                      <a:pt x="2" y="40"/>
                      <a:pt x="2" y="40"/>
                      <a:pt x="2" y="40"/>
                    </a:cubicBezTo>
                    <a:cubicBezTo>
                      <a:pt x="2" y="41"/>
                      <a:pt x="2" y="41"/>
                      <a:pt x="2" y="41"/>
                    </a:cubicBezTo>
                    <a:cubicBezTo>
                      <a:pt x="2" y="40"/>
                      <a:pt x="2" y="40"/>
                      <a:pt x="2" y="40"/>
                    </a:cubicBezTo>
                    <a:cubicBezTo>
                      <a:pt x="2" y="40"/>
                      <a:pt x="2" y="40"/>
                      <a:pt x="2" y="40"/>
                    </a:cubicBezTo>
                    <a:cubicBezTo>
                      <a:pt x="2" y="41"/>
                      <a:pt x="2" y="41"/>
                      <a:pt x="2" y="41"/>
                    </a:cubicBezTo>
                    <a:cubicBezTo>
                      <a:pt x="2" y="40"/>
                      <a:pt x="2" y="40"/>
                      <a:pt x="2" y="40"/>
                    </a:cubicBezTo>
                    <a:cubicBezTo>
                      <a:pt x="2" y="42"/>
                      <a:pt x="2" y="42"/>
                      <a:pt x="2" y="42"/>
                    </a:cubicBezTo>
                    <a:cubicBezTo>
                      <a:pt x="4" y="41"/>
                      <a:pt x="4" y="41"/>
                      <a:pt x="4" y="41"/>
                    </a:cubicBezTo>
                    <a:cubicBezTo>
                      <a:pt x="3" y="40"/>
                      <a:pt x="3" y="40"/>
                      <a:pt x="2" y="40"/>
                    </a:cubicBezTo>
                    <a:cubicBezTo>
                      <a:pt x="2" y="42"/>
                      <a:pt x="2" y="42"/>
                      <a:pt x="2" y="42"/>
                    </a:cubicBezTo>
                    <a:cubicBezTo>
                      <a:pt x="4" y="41"/>
                      <a:pt x="4" y="41"/>
                      <a:pt x="4" y="41"/>
                    </a:cubicBezTo>
                    <a:cubicBezTo>
                      <a:pt x="2" y="42"/>
                      <a:pt x="2" y="42"/>
                      <a:pt x="2" y="42"/>
                    </a:cubicBezTo>
                    <a:cubicBezTo>
                      <a:pt x="4" y="42"/>
                      <a:pt x="4" y="42"/>
                      <a:pt x="4" y="42"/>
                    </a:cubicBezTo>
                    <a:cubicBezTo>
                      <a:pt x="4" y="41"/>
                      <a:pt x="4" y="41"/>
                      <a:pt x="4" y="41"/>
                    </a:cubicBezTo>
                    <a:cubicBezTo>
                      <a:pt x="2" y="42"/>
                      <a:pt x="2" y="42"/>
                      <a:pt x="2" y="42"/>
                    </a:cubicBezTo>
                    <a:cubicBezTo>
                      <a:pt x="4" y="42"/>
                      <a:pt x="4" y="42"/>
                      <a:pt x="4" y="42"/>
                    </a:cubicBezTo>
                    <a:cubicBezTo>
                      <a:pt x="3" y="42"/>
                      <a:pt x="3" y="42"/>
                      <a:pt x="3" y="42"/>
                    </a:cubicBezTo>
                    <a:cubicBezTo>
                      <a:pt x="4" y="42"/>
                      <a:pt x="4" y="42"/>
                      <a:pt x="4" y="42"/>
                    </a:cubicBezTo>
                    <a:cubicBezTo>
                      <a:pt x="4" y="42"/>
                      <a:pt x="4" y="42"/>
                      <a:pt x="4" y="42"/>
                    </a:cubicBezTo>
                    <a:cubicBezTo>
                      <a:pt x="3" y="42"/>
                      <a:pt x="3" y="42"/>
                      <a:pt x="3" y="42"/>
                    </a:cubicBezTo>
                    <a:cubicBezTo>
                      <a:pt x="4" y="42"/>
                      <a:pt x="4" y="42"/>
                      <a:pt x="4" y="42"/>
                    </a:cubicBezTo>
                    <a:cubicBezTo>
                      <a:pt x="4" y="42"/>
                      <a:pt x="4" y="42"/>
                      <a:pt x="5" y="41"/>
                    </a:cubicBezTo>
                    <a:cubicBezTo>
                      <a:pt x="5" y="40"/>
                      <a:pt x="5" y="39"/>
                      <a:pt x="6" y="38"/>
                    </a:cubicBezTo>
                    <a:cubicBezTo>
                      <a:pt x="6" y="37"/>
                      <a:pt x="7" y="36"/>
                      <a:pt x="7" y="34"/>
                    </a:cubicBezTo>
                    <a:cubicBezTo>
                      <a:pt x="7" y="33"/>
                      <a:pt x="7" y="32"/>
                      <a:pt x="8" y="30"/>
                    </a:cubicBezTo>
                    <a:cubicBezTo>
                      <a:pt x="9" y="28"/>
                      <a:pt x="10" y="26"/>
                      <a:pt x="10" y="23"/>
                    </a:cubicBezTo>
                    <a:cubicBezTo>
                      <a:pt x="10" y="22"/>
                      <a:pt x="10" y="21"/>
                      <a:pt x="10" y="20"/>
                    </a:cubicBezTo>
                    <a:cubicBezTo>
                      <a:pt x="10" y="20"/>
                      <a:pt x="9" y="19"/>
                      <a:pt x="9" y="18"/>
                    </a:cubicBezTo>
                    <a:cubicBezTo>
                      <a:pt x="8" y="18"/>
                      <a:pt x="8" y="17"/>
                      <a:pt x="7" y="17"/>
                    </a:cubicBezTo>
                    <a:cubicBezTo>
                      <a:pt x="6" y="16"/>
                      <a:pt x="6" y="16"/>
                      <a:pt x="6" y="16"/>
                    </a:cubicBezTo>
                    <a:cubicBezTo>
                      <a:pt x="5" y="15"/>
                      <a:pt x="5" y="15"/>
                      <a:pt x="5" y="15"/>
                    </a:cubicBezTo>
                    <a:cubicBezTo>
                      <a:pt x="5" y="15"/>
                      <a:pt x="5" y="14"/>
                      <a:pt x="6" y="13"/>
                    </a:cubicBezTo>
                    <a:cubicBezTo>
                      <a:pt x="6" y="12"/>
                      <a:pt x="7" y="11"/>
                      <a:pt x="7" y="9"/>
                    </a:cubicBezTo>
                    <a:lnTo>
                      <a:pt x="5" y="9"/>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2" name="Freeform 297"/>
              <p:cNvSpPr>
                <a:spLocks/>
              </p:cNvSpPr>
              <p:nvPr/>
            </p:nvSpPr>
            <p:spPr bwMode="auto">
              <a:xfrm>
                <a:off x="-3487738" y="2889248"/>
                <a:ext cx="66675" cy="65087"/>
              </a:xfrm>
              <a:custGeom>
                <a:avLst/>
                <a:gdLst/>
                <a:ahLst/>
                <a:cxnLst>
                  <a:cxn ang="0">
                    <a:pos x="10" y="2"/>
                  </a:cxn>
                  <a:cxn ang="0">
                    <a:pos x="10" y="4"/>
                  </a:cxn>
                  <a:cxn ang="0">
                    <a:pos x="13" y="5"/>
                  </a:cxn>
                  <a:cxn ang="0">
                    <a:pos x="14" y="6"/>
                  </a:cxn>
                  <a:cxn ang="0">
                    <a:pos x="14" y="6"/>
                  </a:cxn>
                  <a:cxn ang="0">
                    <a:pos x="14" y="6"/>
                  </a:cxn>
                  <a:cxn ang="0">
                    <a:pos x="14" y="6"/>
                  </a:cxn>
                  <a:cxn ang="0">
                    <a:pos x="14" y="6"/>
                  </a:cxn>
                  <a:cxn ang="0">
                    <a:pos x="14" y="6"/>
                  </a:cxn>
                  <a:cxn ang="0">
                    <a:pos x="14" y="6"/>
                  </a:cxn>
                  <a:cxn ang="0">
                    <a:pos x="14" y="6"/>
                  </a:cxn>
                  <a:cxn ang="0">
                    <a:pos x="12" y="10"/>
                  </a:cxn>
                  <a:cxn ang="0">
                    <a:pos x="11" y="11"/>
                  </a:cxn>
                  <a:cxn ang="0">
                    <a:pos x="10" y="12"/>
                  </a:cxn>
                  <a:cxn ang="0">
                    <a:pos x="6" y="12"/>
                  </a:cxn>
                  <a:cxn ang="0">
                    <a:pos x="4" y="12"/>
                  </a:cxn>
                  <a:cxn ang="0">
                    <a:pos x="4" y="12"/>
                  </a:cxn>
                  <a:cxn ang="0">
                    <a:pos x="4" y="11"/>
                  </a:cxn>
                  <a:cxn ang="0">
                    <a:pos x="7" y="6"/>
                  </a:cxn>
                  <a:cxn ang="0">
                    <a:pos x="10" y="4"/>
                  </a:cxn>
                  <a:cxn ang="0">
                    <a:pos x="10" y="2"/>
                  </a:cxn>
                  <a:cxn ang="0">
                    <a:pos x="10" y="0"/>
                  </a:cxn>
                  <a:cxn ang="0">
                    <a:pos x="4" y="3"/>
                  </a:cxn>
                  <a:cxn ang="0">
                    <a:pos x="0" y="10"/>
                  </a:cxn>
                  <a:cxn ang="0">
                    <a:pos x="0" y="12"/>
                  </a:cxn>
                  <a:cxn ang="0">
                    <a:pos x="2" y="16"/>
                  </a:cxn>
                  <a:cxn ang="0">
                    <a:pos x="6" y="17"/>
                  </a:cxn>
                  <a:cxn ang="0">
                    <a:pos x="11" y="16"/>
                  </a:cxn>
                  <a:cxn ang="0">
                    <a:pos x="14" y="14"/>
                  </a:cxn>
                  <a:cxn ang="0">
                    <a:pos x="16" y="11"/>
                  </a:cxn>
                  <a:cxn ang="0">
                    <a:pos x="18" y="8"/>
                  </a:cxn>
                  <a:cxn ang="0">
                    <a:pos x="18" y="6"/>
                  </a:cxn>
                  <a:cxn ang="0">
                    <a:pos x="17" y="3"/>
                  </a:cxn>
                  <a:cxn ang="0">
                    <a:pos x="13" y="1"/>
                  </a:cxn>
                  <a:cxn ang="0">
                    <a:pos x="10" y="0"/>
                  </a:cxn>
                  <a:cxn ang="0">
                    <a:pos x="10" y="2"/>
                  </a:cxn>
                </a:cxnLst>
                <a:rect l="0" t="0" r="r" b="b"/>
                <a:pathLst>
                  <a:path w="18" h="17">
                    <a:moveTo>
                      <a:pt x="10" y="2"/>
                    </a:moveTo>
                    <a:cubicBezTo>
                      <a:pt x="10" y="4"/>
                      <a:pt x="10" y="4"/>
                      <a:pt x="10" y="4"/>
                    </a:cubicBezTo>
                    <a:cubicBezTo>
                      <a:pt x="10" y="4"/>
                      <a:pt x="12" y="4"/>
                      <a:pt x="13" y="5"/>
                    </a:cubicBezTo>
                    <a:cubicBezTo>
                      <a:pt x="13" y="5"/>
                      <a:pt x="14" y="5"/>
                      <a:pt x="14" y="6"/>
                    </a:cubicBezTo>
                    <a:cubicBezTo>
                      <a:pt x="14" y="6"/>
                      <a:pt x="14" y="6"/>
                      <a:pt x="14" y="6"/>
                    </a:cubicBezTo>
                    <a:cubicBezTo>
                      <a:pt x="14" y="6"/>
                      <a:pt x="14" y="6"/>
                      <a:pt x="14" y="6"/>
                    </a:cubicBezTo>
                    <a:cubicBezTo>
                      <a:pt x="14" y="6"/>
                      <a:pt x="14" y="6"/>
                      <a:pt x="14" y="6"/>
                    </a:cubicBezTo>
                    <a:cubicBezTo>
                      <a:pt x="14" y="6"/>
                      <a:pt x="14" y="6"/>
                      <a:pt x="14" y="6"/>
                    </a:cubicBezTo>
                    <a:cubicBezTo>
                      <a:pt x="14" y="6"/>
                      <a:pt x="14" y="6"/>
                      <a:pt x="14" y="6"/>
                    </a:cubicBezTo>
                    <a:cubicBezTo>
                      <a:pt x="14" y="6"/>
                      <a:pt x="14" y="6"/>
                      <a:pt x="14" y="6"/>
                    </a:cubicBezTo>
                    <a:cubicBezTo>
                      <a:pt x="14" y="6"/>
                      <a:pt x="14" y="6"/>
                      <a:pt x="14" y="6"/>
                    </a:cubicBezTo>
                    <a:cubicBezTo>
                      <a:pt x="13" y="8"/>
                      <a:pt x="12" y="9"/>
                      <a:pt x="12" y="10"/>
                    </a:cubicBezTo>
                    <a:cubicBezTo>
                      <a:pt x="12" y="10"/>
                      <a:pt x="12" y="11"/>
                      <a:pt x="11" y="11"/>
                    </a:cubicBezTo>
                    <a:cubicBezTo>
                      <a:pt x="11" y="11"/>
                      <a:pt x="11" y="11"/>
                      <a:pt x="10" y="12"/>
                    </a:cubicBezTo>
                    <a:cubicBezTo>
                      <a:pt x="8" y="12"/>
                      <a:pt x="7" y="12"/>
                      <a:pt x="6" y="12"/>
                    </a:cubicBezTo>
                    <a:cubicBezTo>
                      <a:pt x="5" y="12"/>
                      <a:pt x="4" y="12"/>
                      <a:pt x="4" y="12"/>
                    </a:cubicBezTo>
                    <a:cubicBezTo>
                      <a:pt x="4" y="12"/>
                      <a:pt x="4" y="12"/>
                      <a:pt x="4" y="12"/>
                    </a:cubicBezTo>
                    <a:cubicBezTo>
                      <a:pt x="4" y="11"/>
                      <a:pt x="4" y="11"/>
                      <a:pt x="4" y="11"/>
                    </a:cubicBezTo>
                    <a:cubicBezTo>
                      <a:pt x="5" y="9"/>
                      <a:pt x="6" y="7"/>
                      <a:pt x="7" y="6"/>
                    </a:cubicBezTo>
                    <a:cubicBezTo>
                      <a:pt x="8" y="5"/>
                      <a:pt x="9" y="4"/>
                      <a:pt x="10" y="4"/>
                    </a:cubicBezTo>
                    <a:cubicBezTo>
                      <a:pt x="10" y="2"/>
                      <a:pt x="10" y="2"/>
                      <a:pt x="10" y="2"/>
                    </a:cubicBezTo>
                    <a:cubicBezTo>
                      <a:pt x="10" y="0"/>
                      <a:pt x="10" y="0"/>
                      <a:pt x="10" y="0"/>
                    </a:cubicBezTo>
                    <a:cubicBezTo>
                      <a:pt x="8" y="0"/>
                      <a:pt x="6" y="1"/>
                      <a:pt x="4" y="3"/>
                    </a:cubicBezTo>
                    <a:cubicBezTo>
                      <a:pt x="2" y="4"/>
                      <a:pt x="1" y="7"/>
                      <a:pt x="0" y="10"/>
                    </a:cubicBezTo>
                    <a:cubicBezTo>
                      <a:pt x="0" y="10"/>
                      <a:pt x="0" y="11"/>
                      <a:pt x="0" y="12"/>
                    </a:cubicBezTo>
                    <a:cubicBezTo>
                      <a:pt x="0" y="13"/>
                      <a:pt x="1" y="15"/>
                      <a:pt x="2" y="16"/>
                    </a:cubicBezTo>
                    <a:cubicBezTo>
                      <a:pt x="3" y="17"/>
                      <a:pt x="5" y="17"/>
                      <a:pt x="6" y="17"/>
                    </a:cubicBezTo>
                    <a:cubicBezTo>
                      <a:pt x="8" y="17"/>
                      <a:pt x="9" y="16"/>
                      <a:pt x="11" y="16"/>
                    </a:cubicBezTo>
                    <a:cubicBezTo>
                      <a:pt x="12" y="15"/>
                      <a:pt x="13" y="15"/>
                      <a:pt x="14" y="14"/>
                    </a:cubicBezTo>
                    <a:cubicBezTo>
                      <a:pt x="15" y="13"/>
                      <a:pt x="16" y="12"/>
                      <a:pt x="16" y="11"/>
                    </a:cubicBezTo>
                    <a:cubicBezTo>
                      <a:pt x="17" y="10"/>
                      <a:pt x="17" y="9"/>
                      <a:pt x="18" y="8"/>
                    </a:cubicBezTo>
                    <a:cubicBezTo>
                      <a:pt x="18" y="7"/>
                      <a:pt x="18" y="7"/>
                      <a:pt x="18" y="6"/>
                    </a:cubicBezTo>
                    <a:cubicBezTo>
                      <a:pt x="18" y="5"/>
                      <a:pt x="18" y="3"/>
                      <a:pt x="17" y="3"/>
                    </a:cubicBezTo>
                    <a:cubicBezTo>
                      <a:pt x="16" y="2"/>
                      <a:pt x="15" y="1"/>
                      <a:pt x="13" y="1"/>
                    </a:cubicBezTo>
                    <a:cubicBezTo>
                      <a:pt x="12" y="0"/>
                      <a:pt x="11" y="0"/>
                      <a:pt x="10" y="0"/>
                    </a:cubicBezTo>
                    <a:lnTo>
                      <a:pt x="10" y="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3" name="Freeform 298"/>
              <p:cNvSpPr>
                <a:spLocks/>
              </p:cNvSpPr>
              <p:nvPr/>
            </p:nvSpPr>
            <p:spPr bwMode="auto">
              <a:xfrm>
                <a:off x="-5084763" y="2419350"/>
                <a:ext cx="7937" cy="1584325"/>
              </a:xfrm>
              <a:custGeom>
                <a:avLst/>
                <a:gdLst/>
                <a:ahLst/>
                <a:cxnLst>
                  <a:cxn ang="0">
                    <a:pos x="2" y="421"/>
                  </a:cxn>
                  <a:cxn ang="0">
                    <a:pos x="0" y="0"/>
                  </a:cxn>
                </a:cxnLst>
                <a:rect l="0" t="0" r="r" b="b"/>
                <a:pathLst>
                  <a:path w="2" h="421">
                    <a:moveTo>
                      <a:pt x="2" y="421"/>
                    </a:moveTo>
                    <a:cubicBezTo>
                      <a:pt x="0" y="340"/>
                      <a:pt x="0" y="0"/>
                      <a:pt x="0" y="0"/>
                    </a:cubicBezTo>
                  </a:path>
                </a:pathLst>
              </a:custGeom>
              <a:noFill/>
              <a:ln w="635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34" name="Freeform 299"/>
              <p:cNvSpPr>
                <a:spLocks/>
              </p:cNvSpPr>
              <p:nvPr/>
            </p:nvSpPr>
            <p:spPr bwMode="auto">
              <a:xfrm>
                <a:off x="-2901950" y="2419351"/>
                <a:ext cx="646113" cy="1647825"/>
              </a:xfrm>
              <a:custGeom>
                <a:avLst/>
                <a:gdLst/>
                <a:ahLst/>
                <a:cxnLst>
                  <a:cxn ang="0">
                    <a:pos x="0" y="0"/>
                  </a:cxn>
                  <a:cxn ang="0">
                    <a:pos x="136" y="198"/>
                  </a:cxn>
                  <a:cxn ang="0">
                    <a:pos x="170" y="438"/>
                  </a:cxn>
                </a:cxnLst>
                <a:rect l="0" t="0" r="r" b="b"/>
                <a:pathLst>
                  <a:path w="172" h="438">
                    <a:moveTo>
                      <a:pt x="0" y="0"/>
                    </a:moveTo>
                    <a:cubicBezTo>
                      <a:pt x="73" y="63"/>
                      <a:pt x="120" y="122"/>
                      <a:pt x="136" y="198"/>
                    </a:cubicBezTo>
                    <a:cubicBezTo>
                      <a:pt x="152" y="274"/>
                      <a:pt x="172" y="418"/>
                      <a:pt x="170" y="438"/>
                    </a:cubicBezTo>
                  </a:path>
                </a:pathLst>
              </a:custGeom>
              <a:noFill/>
              <a:ln w="635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7" name="Group 21"/>
            <p:cNvGrpSpPr/>
            <p:nvPr userDrawn="1">
              <p:custDataLst>
                <p:tags r:id="rId6"/>
              </p:custDataLst>
            </p:nvPr>
          </p:nvGrpSpPr>
          <p:grpSpPr>
            <a:xfrm>
              <a:off x="6450012" y="3926681"/>
              <a:ext cx="3425033" cy="1653383"/>
              <a:chOff x="6450011" y="3926681"/>
              <a:chExt cx="3425034" cy="1653383"/>
            </a:xfrm>
          </p:grpSpPr>
          <p:sp>
            <p:nvSpPr>
              <p:cNvPr id="8" name="Oval 22"/>
              <p:cNvSpPr/>
              <p:nvPr/>
            </p:nvSpPr>
            <p:spPr>
              <a:xfrm>
                <a:off x="6821486" y="4043362"/>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9" name="Oval 23"/>
              <p:cNvSpPr/>
              <p:nvPr/>
            </p:nvSpPr>
            <p:spPr>
              <a:xfrm>
                <a:off x="6450011" y="4283868"/>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10" name="Oval 24"/>
              <p:cNvSpPr/>
              <p:nvPr/>
            </p:nvSpPr>
            <p:spPr>
              <a:xfrm>
                <a:off x="6528592" y="4500562"/>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11" name="Oval 25"/>
              <p:cNvSpPr/>
              <p:nvPr/>
            </p:nvSpPr>
            <p:spPr>
              <a:xfrm>
                <a:off x="6685755" y="4681537"/>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12" name="Oval 26"/>
              <p:cNvSpPr/>
              <p:nvPr/>
            </p:nvSpPr>
            <p:spPr>
              <a:xfrm>
                <a:off x="7235824" y="5150643"/>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13" name="Oval 27"/>
              <p:cNvSpPr/>
              <p:nvPr/>
            </p:nvSpPr>
            <p:spPr>
              <a:xfrm>
                <a:off x="6969124" y="5484018"/>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14" name="Oval 28"/>
              <p:cNvSpPr/>
              <p:nvPr/>
            </p:nvSpPr>
            <p:spPr>
              <a:xfrm>
                <a:off x="7121524" y="5524500"/>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15" name="Oval 29"/>
              <p:cNvSpPr/>
              <p:nvPr/>
            </p:nvSpPr>
            <p:spPr>
              <a:xfrm>
                <a:off x="9819481" y="5476875"/>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16" name="Oval 30"/>
              <p:cNvSpPr/>
              <p:nvPr/>
            </p:nvSpPr>
            <p:spPr>
              <a:xfrm>
                <a:off x="9271793" y="4964906"/>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17" name="Oval 31"/>
              <p:cNvSpPr/>
              <p:nvPr/>
            </p:nvSpPr>
            <p:spPr>
              <a:xfrm>
                <a:off x="9324181" y="4698206"/>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18" name="Oval 32"/>
              <p:cNvSpPr/>
              <p:nvPr/>
            </p:nvSpPr>
            <p:spPr>
              <a:xfrm>
                <a:off x="9409906" y="4726781"/>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19" name="Oval 33"/>
              <p:cNvSpPr/>
              <p:nvPr/>
            </p:nvSpPr>
            <p:spPr>
              <a:xfrm>
                <a:off x="9419431" y="4588669"/>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20" name="Oval 34"/>
              <p:cNvSpPr/>
              <p:nvPr/>
            </p:nvSpPr>
            <p:spPr>
              <a:xfrm>
                <a:off x="9095581" y="4400550"/>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21" name="Oval 35"/>
              <p:cNvSpPr/>
              <p:nvPr/>
            </p:nvSpPr>
            <p:spPr>
              <a:xfrm>
                <a:off x="8933656" y="4683919"/>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22" name="Oval 36"/>
              <p:cNvSpPr/>
              <p:nvPr/>
            </p:nvSpPr>
            <p:spPr>
              <a:xfrm>
                <a:off x="8600281" y="4548187"/>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23" name="Oval 37"/>
              <p:cNvSpPr/>
              <p:nvPr/>
            </p:nvSpPr>
            <p:spPr>
              <a:xfrm>
                <a:off x="8612187" y="4674394"/>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24" name="Oval 38"/>
              <p:cNvSpPr/>
              <p:nvPr/>
            </p:nvSpPr>
            <p:spPr>
              <a:xfrm>
                <a:off x="8369300" y="4379119"/>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25" name="Oval 39"/>
              <p:cNvSpPr/>
              <p:nvPr/>
            </p:nvSpPr>
            <p:spPr>
              <a:xfrm>
                <a:off x="7845425" y="4438650"/>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26" name="Oval 40"/>
              <p:cNvSpPr/>
              <p:nvPr/>
            </p:nvSpPr>
            <p:spPr>
              <a:xfrm>
                <a:off x="7914482" y="4260056"/>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27" name="Oval 41"/>
              <p:cNvSpPr/>
              <p:nvPr/>
            </p:nvSpPr>
            <p:spPr>
              <a:xfrm>
                <a:off x="7983538" y="4260056"/>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28" name="Oval 42"/>
              <p:cNvSpPr/>
              <p:nvPr/>
            </p:nvSpPr>
            <p:spPr>
              <a:xfrm>
                <a:off x="8052595" y="4174331"/>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29" name="Oval 43"/>
              <p:cNvSpPr/>
              <p:nvPr/>
            </p:nvSpPr>
            <p:spPr>
              <a:xfrm>
                <a:off x="8031163" y="4048125"/>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30" name="Oval 44"/>
              <p:cNvSpPr/>
              <p:nvPr/>
            </p:nvSpPr>
            <p:spPr>
              <a:xfrm>
                <a:off x="8138320" y="3926681"/>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31" name="Oval 45"/>
              <p:cNvSpPr/>
              <p:nvPr/>
            </p:nvSpPr>
            <p:spPr>
              <a:xfrm>
                <a:off x="8212138" y="3967162"/>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32" name="Oval 46"/>
              <p:cNvSpPr/>
              <p:nvPr/>
            </p:nvSpPr>
            <p:spPr>
              <a:xfrm>
                <a:off x="8145463" y="4033837"/>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33" name="Oval 47"/>
              <p:cNvSpPr/>
              <p:nvPr/>
            </p:nvSpPr>
            <p:spPr>
              <a:xfrm>
                <a:off x="8085932" y="4124325"/>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34" name="Oval 48"/>
              <p:cNvSpPr/>
              <p:nvPr/>
            </p:nvSpPr>
            <p:spPr>
              <a:xfrm>
                <a:off x="8150226" y="4117181"/>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35" name="Oval 49"/>
              <p:cNvSpPr/>
              <p:nvPr/>
            </p:nvSpPr>
            <p:spPr>
              <a:xfrm>
                <a:off x="8204995" y="4148137"/>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36" name="Oval 50"/>
              <p:cNvSpPr/>
              <p:nvPr/>
            </p:nvSpPr>
            <p:spPr>
              <a:xfrm>
                <a:off x="8240713" y="4198143"/>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37" name="Oval 51"/>
              <p:cNvSpPr/>
              <p:nvPr/>
            </p:nvSpPr>
            <p:spPr>
              <a:xfrm>
                <a:off x="8243095" y="4260056"/>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38" name="Oval 52"/>
              <p:cNvSpPr/>
              <p:nvPr/>
            </p:nvSpPr>
            <p:spPr>
              <a:xfrm>
                <a:off x="8171657" y="4276725"/>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sp>
            <p:nvSpPr>
              <p:cNvPr id="39" name="Oval 53"/>
              <p:cNvSpPr/>
              <p:nvPr/>
            </p:nvSpPr>
            <p:spPr>
              <a:xfrm>
                <a:off x="8128795" y="4202906"/>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smtClean="0"/>
              </a:p>
            </p:txBody>
          </p:sp>
        </p:grpSp>
      </p:grpSp>
      <p:sp>
        <p:nvSpPr>
          <p:cNvPr id="335" name="Rectangle 9"/>
          <p:cNvSpPr>
            <a:spLocks noChangeArrowheads="1"/>
          </p:cNvSpPr>
          <p:nvPr userDrawn="1">
            <p:custDataLst>
              <p:tags r:id="rId4"/>
            </p:custDataLst>
          </p:nvPr>
        </p:nvSpPr>
        <p:spPr bwMode="gray">
          <a:xfrm>
            <a:off x="1117963" y="3617151"/>
            <a:ext cx="4259840" cy="2376667"/>
          </a:xfrm>
          <a:custGeom>
            <a:avLst/>
            <a:gdLst>
              <a:gd name="connsiteX0" fmla="*/ 0 w 4423977"/>
              <a:gd name="connsiteY0" fmla="*/ 164137 h 2296914"/>
              <a:gd name="connsiteX1" fmla="*/ 48075 w 4423977"/>
              <a:gd name="connsiteY1" fmla="*/ 48075 h 2296914"/>
              <a:gd name="connsiteX2" fmla="*/ 164138 w 4423977"/>
              <a:gd name="connsiteY2" fmla="*/ 1 h 2296914"/>
              <a:gd name="connsiteX3" fmla="*/ 4259840 w 4423977"/>
              <a:gd name="connsiteY3" fmla="*/ 0 h 2296914"/>
              <a:gd name="connsiteX4" fmla="*/ 4375902 w 4423977"/>
              <a:gd name="connsiteY4" fmla="*/ 48075 h 2296914"/>
              <a:gd name="connsiteX5" fmla="*/ 4423976 w 4423977"/>
              <a:gd name="connsiteY5" fmla="*/ 164138 h 2296914"/>
              <a:gd name="connsiteX6" fmla="*/ 4423977 w 4423977"/>
              <a:gd name="connsiteY6" fmla="*/ 2132777 h 2296914"/>
              <a:gd name="connsiteX7" fmla="*/ 4375902 w 4423977"/>
              <a:gd name="connsiteY7" fmla="*/ 2248839 h 2296914"/>
              <a:gd name="connsiteX8" fmla="*/ 4259840 w 4423977"/>
              <a:gd name="connsiteY8" fmla="*/ 2296914 h 2296914"/>
              <a:gd name="connsiteX9" fmla="*/ 164137 w 4423977"/>
              <a:gd name="connsiteY9" fmla="*/ 2296914 h 2296914"/>
              <a:gd name="connsiteX10" fmla="*/ 48075 w 4423977"/>
              <a:gd name="connsiteY10" fmla="*/ 2248839 h 2296914"/>
              <a:gd name="connsiteX11" fmla="*/ 0 w 4423977"/>
              <a:gd name="connsiteY11" fmla="*/ 2132777 h 2296914"/>
              <a:gd name="connsiteX12" fmla="*/ 0 w 4423977"/>
              <a:gd name="connsiteY12" fmla="*/ 164137 h 2296914"/>
              <a:gd name="connsiteX0" fmla="*/ 0 w 4969813"/>
              <a:gd name="connsiteY0" fmla="*/ 164137 h 2488240"/>
              <a:gd name="connsiteX1" fmla="*/ 48075 w 4969813"/>
              <a:gd name="connsiteY1" fmla="*/ 48075 h 2488240"/>
              <a:gd name="connsiteX2" fmla="*/ 164138 w 4969813"/>
              <a:gd name="connsiteY2" fmla="*/ 1 h 2488240"/>
              <a:gd name="connsiteX3" fmla="*/ 4259840 w 4969813"/>
              <a:gd name="connsiteY3" fmla="*/ 0 h 2488240"/>
              <a:gd name="connsiteX4" fmla="*/ 4375902 w 4969813"/>
              <a:gd name="connsiteY4" fmla="*/ 48075 h 2488240"/>
              <a:gd name="connsiteX5" fmla="*/ 4423976 w 4969813"/>
              <a:gd name="connsiteY5" fmla="*/ 164138 h 2488240"/>
              <a:gd name="connsiteX6" fmla="*/ 4423977 w 4969813"/>
              <a:gd name="connsiteY6" fmla="*/ 2132777 h 2488240"/>
              <a:gd name="connsiteX7" fmla="*/ 4259840 w 4969813"/>
              <a:gd name="connsiteY7" fmla="*/ 2296914 h 2488240"/>
              <a:gd name="connsiteX8" fmla="*/ 164137 w 4969813"/>
              <a:gd name="connsiteY8" fmla="*/ 2296914 h 2488240"/>
              <a:gd name="connsiteX9" fmla="*/ 48075 w 4969813"/>
              <a:gd name="connsiteY9" fmla="*/ 2248839 h 2488240"/>
              <a:gd name="connsiteX10" fmla="*/ 0 w 4969813"/>
              <a:gd name="connsiteY10" fmla="*/ 2132777 h 2488240"/>
              <a:gd name="connsiteX11" fmla="*/ 0 w 4969813"/>
              <a:gd name="connsiteY11" fmla="*/ 164137 h 2488240"/>
              <a:gd name="connsiteX0" fmla="*/ 0 w 4969813"/>
              <a:gd name="connsiteY0" fmla="*/ 164137 h 2296914"/>
              <a:gd name="connsiteX1" fmla="*/ 48075 w 4969813"/>
              <a:gd name="connsiteY1" fmla="*/ 48075 h 2296914"/>
              <a:gd name="connsiteX2" fmla="*/ 164138 w 4969813"/>
              <a:gd name="connsiteY2" fmla="*/ 1 h 2296914"/>
              <a:gd name="connsiteX3" fmla="*/ 4259840 w 4969813"/>
              <a:gd name="connsiteY3" fmla="*/ 0 h 2296914"/>
              <a:gd name="connsiteX4" fmla="*/ 4375902 w 4969813"/>
              <a:gd name="connsiteY4" fmla="*/ 48075 h 2296914"/>
              <a:gd name="connsiteX5" fmla="*/ 4423976 w 4969813"/>
              <a:gd name="connsiteY5" fmla="*/ 164138 h 2296914"/>
              <a:gd name="connsiteX6" fmla="*/ 4259840 w 4969813"/>
              <a:gd name="connsiteY6" fmla="*/ 2296914 h 2296914"/>
              <a:gd name="connsiteX7" fmla="*/ 164137 w 4969813"/>
              <a:gd name="connsiteY7" fmla="*/ 2296914 h 2296914"/>
              <a:gd name="connsiteX8" fmla="*/ 48075 w 4969813"/>
              <a:gd name="connsiteY8" fmla="*/ 2248839 h 2296914"/>
              <a:gd name="connsiteX9" fmla="*/ 0 w 4969813"/>
              <a:gd name="connsiteY9" fmla="*/ 2132777 h 2296914"/>
              <a:gd name="connsiteX10" fmla="*/ 0 w 4969813"/>
              <a:gd name="connsiteY10" fmla="*/ 164137 h 2296914"/>
              <a:gd name="connsiteX0" fmla="*/ 0 w 4961801"/>
              <a:gd name="connsiteY0" fmla="*/ 498881 h 2631658"/>
              <a:gd name="connsiteX1" fmla="*/ 48075 w 4961801"/>
              <a:gd name="connsiteY1" fmla="*/ 382819 h 2631658"/>
              <a:gd name="connsiteX2" fmla="*/ 164138 w 4961801"/>
              <a:gd name="connsiteY2" fmla="*/ 334745 h 2631658"/>
              <a:gd name="connsiteX3" fmla="*/ 4259840 w 4961801"/>
              <a:gd name="connsiteY3" fmla="*/ 334744 h 2631658"/>
              <a:gd name="connsiteX4" fmla="*/ 4375902 w 4961801"/>
              <a:gd name="connsiteY4" fmla="*/ 382819 h 2631658"/>
              <a:gd name="connsiteX5" fmla="*/ 4259840 w 4961801"/>
              <a:gd name="connsiteY5" fmla="*/ 2631658 h 2631658"/>
              <a:gd name="connsiteX6" fmla="*/ 164137 w 4961801"/>
              <a:gd name="connsiteY6" fmla="*/ 2631658 h 2631658"/>
              <a:gd name="connsiteX7" fmla="*/ 48075 w 4961801"/>
              <a:gd name="connsiteY7" fmla="*/ 2583583 h 2631658"/>
              <a:gd name="connsiteX8" fmla="*/ 0 w 4961801"/>
              <a:gd name="connsiteY8" fmla="*/ 2467521 h 2631658"/>
              <a:gd name="connsiteX9" fmla="*/ 0 w 4961801"/>
              <a:gd name="connsiteY9" fmla="*/ 498881 h 2631658"/>
              <a:gd name="connsiteX0" fmla="*/ 0 w 4942457"/>
              <a:gd name="connsiteY0" fmla="*/ 164137 h 2296914"/>
              <a:gd name="connsiteX1" fmla="*/ 48075 w 4942457"/>
              <a:gd name="connsiteY1" fmla="*/ 48075 h 2296914"/>
              <a:gd name="connsiteX2" fmla="*/ 164138 w 4942457"/>
              <a:gd name="connsiteY2" fmla="*/ 1 h 2296914"/>
              <a:gd name="connsiteX3" fmla="*/ 4259840 w 4942457"/>
              <a:gd name="connsiteY3" fmla="*/ 0 h 2296914"/>
              <a:gd name="connsiteX4" fmla="*/ 4259840 w 4942457"/>
              <a:gd name="connsiteY4" fmla="*/ 2296914 h 2296914"/>
              <a:gd name="connsiteX5" fmla="*/ 164137 w 4942457"/>
              <a:gd name="connsiteY5" fmla="*/ 2296914 h 2296914"/>
              <a:gd name="connsiteX6" fmla="*/ 48075 w 4942457"/>
              <a:gd name="connsiteY6" fmla="*/ 2248839 h 2296914"/>
              <a:gd name="connsiteX7" fmla="*/ 0 w 4942457"/>
              <a:gd name="connsiteY7" fmla="*/ 2132777 h 2296914"/>
              <a:gd name="connsiteX8" fmla="*/ 0 w 4942457"/>
              <a:gd name="connsiteY8" fmla="*/ 164137 h 2296914"/>
              <a:gd name="connsiteX0" fmla="*/ 4259840 w 4942457"/>
              <a:gd name="connsiteY0" fmla="*/ 0 h 2296914"/>
              <a:gd name="connsiteX1" fmla="*/ 4259840 w 4942457"/>
              <a:gd name="connsiteY1" fmla="*/ 2296914 h 2296914"/>
              <a:gd name="connsiteX2" fmla="*/ 164137 w 4942457"/>
              <a:gd name="connsiteY2" fmla="*/ 2296914 h 2296914"/>
              <a:gd name="connsiteX3" fmla="*/ 48075 w 4942457"/>
              <a:gd name="connsiteY3" fmla="*/ 2248839 h 2296914"/>
              <a:gd name="connsiteX4" fmla="*/ 0 w 4942457"/>
              <a:gd name="connsiteY4" fmla="*/ 2132777 h 2296914"/>
              <a:gd name="connsiteX5" fmla="*/ 0 w 4942457"/>
              <a:gd name="connsiteY5" fmla="*/ 164137 h 2296914"/>
              <a:gd name="connsiteX6" fmla="*/ 48075 w 4942457"/>
              <a:gd name="connsiteY6" fmla="*/ 48075 h 2296914"/>
              <a:gd name="connsiteX7" fmla="*/ 164138 w 4942457"/>
              <a:gd name="connsiteY7" fmla="*/ 1 h 2296914"/>
              <a:gd name="connsiteX8" fmla="*/ 4351280 w 4942457"/>
              <a:gd name="connsiteY8" fmla="*/ 91440 h 2296914"/>
              <a:gd name="connsiteX0" fmla="*/ 4259840 w 4351280"/>
              <a:gd name="connsiteY0" fmla="*/ 2296914 h 2296914"/>
              <a:gd name="connsiteX1" fmla="*/ 164137 w 4351280"/>
              <a:gd name="connsiteY1" fmla="*/ 2296914 h 2296914"/>
              <a:gd name="connsiteX2" fmla="*/ 48075 w 4351280"/>
              <a:gd name="connsiteY2" fmla="*/ 2248839 h 2296914"/>
              <a:gd name="connsiteX3" fmla="*/ 0 w 4351280"/>
              <a:gd name="connsiteY3" fmla="*/ 2132777 h 2296914"/>
              <a:gd name="connsiteX4" fmla="*/ 0 w 4351280"/>
              <a:gd name="connsiteY4" fmla="*/ 164137 h 2296914"/>
              <a:gd name="connsiteX5" fmla="*/ 48075 w 4351280"/>
              <a:gd name="connsiteY5" fmla="*/ 48075 h 2296914"/>
              <a:gd name="connsiteX6" fmla="*/ 164138 w 4351280"/>
              <a:gd name="connsiteY6" fmla="*/ 1 h 2296914"/>
              <a:gd name="connsiteX7" fmla="*/ 4351280 w 4351280"/>
              <a:gd name="connsiteY7" fmla="*/ 91440 h 2296914"/>
              <a:gd name="connsiteX0" fmla="*/ 4259840 w 4330731"/>
              <a:gd name="connsiteY0" fmla="*/ 2297942 h 2297942"/>
              <a:gd name="connsiteX1" fmla="*/ 164137 w 4330731"/>
              <a:gd name="connsiteY1" fmla="*/ 2297942 h 2297942"/>
              <a:gd name="connsiteX2" fmla="*/ 48075 w 4330731"/>
              <a:gd name="connsiteY2" fmla="*/ 2249867 h 2297942"/>
              <a:gd name="connsiteX3" fmla="*/ 0 w 4330731"/>
              <a:gd name="connsiteY3" fmla="*/ 2133805 h 2297942"/>
              <a:gd name="connsiteX4" fmla="*/ 0 w 4330731"/>
              <a:gd name="connsiteY4" fmla="*/ 165165 h 2297942"/>
              <a:gd name="connsiteX5" fmla="*/ 48075 w 4330731"/>
              <a:gd name="connsiteY5" fmla="*/ 49103 h 2297942"/>
              <a:gd name="connsiteX6" fmla="*/ 164138 w 4330731"/>
              <a:gd name="connsiteY6" fmla="*/ 1029 h 2297942"/>
              <a:gd name="connsiteX7" fmla="*/ 4330731 w 4330731"/>
              <a:gd name="connsiteY7" fmla="*/ 0 h 2297942"/>
              <a:gd name="connsiteX0" fmla="*/ 4259840 w 4259840"/>
              <a:gd name="connsiteY0" fmla="*/ 2296914 h 2296914"/>
              <a:gd name="connsiteX1" fmla="*/ 164137 w 4259840"/>
              <a:gd name="connsiteY1" fmla="*/ 2296914 h 2296914"/>
              <a:gd name="connsiteX2" fmla="*/ 48075 w 4259840"/>
              <a:gd name="connsiteY2" fmla="*/ 2248839 h 2296914"/>
              <a:gd name="connsiteX3" fmla="*/ 0 w 4259840"/>
              <a:gd name="connsiteY3" fmla="*/ 2132777 h 2296914"/>
              <a:gd name="connsiteX4" fmla="*/ 0 w 4259840"/>
              <a:gd name="connsiteY4" fmla="*/ 164137 h 2296914"/>
              <a:gd name="connsiteX5" fmla="*/ 48075 w 4259840"/>
              <a:gd name="connsiteY5" fmla="*/ 48075 h 2296914"/>
              <a:gd name="connsiteX6" fmla="*/ 164138 w 4259840"/>
              <a:gd name="connsiteY6" fmla="*/ 1 h 2296914"/>
              <a:gd name="connsiteX0" fmla="*/ 4259840 w 4259840"/>
              <a:gd name="connsiteY0" fmla="*/ 2248839 h 2248839"/>
              <a:gd name="connsiteX1" fmla="*/ 164137 w 4259840"/>
              <a:gd name="connsiteY1" fmla="*/ 2248839 h 2248839"/>
              <a:gd name="connsiteX2" fmla="*/ 48075 w 4259840"/>
              <a:gd name="connsiteY2" fmla="*/ 2200764 h 2248839"/>
              <a:gd name="connsiteX3" fmla="*/ 0 w 4259840"/>
              <a:gd name="connsiteY3" fmla="*/ 2084702 h 2248839"/>
              <a:gd name="connsiteX4" fmla="*/ 0 w 4259840"/>
              <a:gd name="connsiteY4" fmla="*/ 116062 h 2248839"/>
              <a:gd name="connsiteX5" fmla="*/ 48075 w 4259840"/>
              <a:gd name="connsiteY5" fmla="*/ 0 h 2248839"/>
              <a:gd name="connsiteX0" fmla="*/ 4259840 w 4259840"/>
              <a:gd name="connsiteY0" fmla="*/ 2132777 h 2132777"/>
              <a:gd name="connsiteX1" fmla="*/ 164137 w 4259840"/>
              <a:gd name="connsiteY1" fmla="*/ 2132777 h 2132777"/>
              <a:gd name="connsiteX2" fmla="*/ 48075 w 4259840"/>
              <a:gd name="connsiteY2" fmla="*/ 2084702 h 2132777"/>
              <a:gd name="connsiteX3" fmla="*/ 0 w 4259840"/>
              <a:gd name="connsiteY3" fmla="*/ 1968640 h 2132777"/>
              <a:gd name="connsiteX4" fmla="*/ 0 w 4259840"/>
              <a:gd name="connsiteY4" fmla="*/ 0 h 2132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59840" h="2132777">
                <a:moveTo>
                  <a:pt x="4259840" y="2132777"/>
                </a:moveTo>
                <a:lnTo>
                  <a:pt x="164137" y="2132777"/>
                </a:lnTo>
                <a:cubicBezTo>
                  <a:pt x="120605" y="2132777"/>
                  <a:pt x="78856" y="2115484"/>
                  <a:pt x="48075" y="2084702"/>
                </a:cubicBezTo>
                <a:cubicBezTo>
                  <a:pt x="17293" y="2053920"/>
                  <a:pt x="0" y="2012171"/>
                  <a:pt x="0" y="1968640"/>
                </a:cubicBezTo>
                <a:lnTo>
                  <a:pt x="0" y="0"/>
                </a:lnTo>
              </a:path>
            </a:pathLst>
          </a:custGeom>
          <a:noFill/>
          <a:ln w="19050" cap="flat" cmpd="sng" algn="ctr">
            <a:gradFill flip="none" rotWithShape="1">
              <a:gsLst>
                <a:gs pos="0">
                  <a:schemeClr val="accent5"/>
                </a:gs>
                <a:gs pos="100000">
                  <a:schemeClr val="accent5">
                    <a:lumMod val="20000"/>
                    <a:lumOff val="80000"/>
                  </a:schemeClr>
                </a:gs>
              </a:gsLst>
              <a:lin ang="240000" scaled="0"/>
              <a:tileRect/>
            </a:gradFill>
            <a:prstDash val="solid"/>
            <a:round/>
          </a:ln>
          <a:effectLst/>
        </p:spPr>
        <p:txBody>
          <a:bodyPr wrap="square" lIns="360000" tIns="50951" rIns="216000" bIns="144000" rtlCol="0" anchor="b"/>
          <a:lstStyle/>
          <a:p>
            <a:pPr marL="0" marR="0" indent="0" algn="just" defTabSz="1042966" rtl="0" eaLnBrk="1" fontAlgn="auto" latinLnBrk="0" hangingPunct="1">
              <a:lnSpc>
                <a:spcPct val="100000"/>
              </a:lnSpc>
              <a:spcBef>
                <a:spcPts val="0"/>
              </a:spcBef>
              <a:spcAft>
                <a:spcPts val="0"/>
              </a:spcAft>
              <a:buClrTx/>
              <a:buSzTx/>
              <a:buFontTx/>
              <a:buNone/>
              <a:tabLst/>
              <a:defRPr/>
            </a:pPr>
            <a:r>
              <a:rPr lang="en-US" sz="1800" b="1" dirty="0" smtClean="0">
                <a:solidFill>
                  <a:schemeClr val="bg1"/>
                </a:solidFill>
                <a:latin typeface="Arial"/>
                <a:cs typeface="Arial"/>
              </a:rPr>
              <a:t>About Capgemini</a:t>
            </a:r>
            <a:endParaRPr lang="en-US" sz="1000" dirty="0" smtClean="0">
              <a:solidFill>
                <a:schemeClr val="bg1"/>
              </a:solidFill>
              <a:latin typeface="Arial" pitchFamily="34" charset="0"/>
              <a:cs typeface="Arial" pitchFamily="34" charset="0"/>
            </a:endParaRPr>
          </a:p>
          <a:p>
            <a:pPr marL="0" indent="0" algn="just"/>
            <a:endParaRPr lang="en-US" sz="1000" dirty="0" smtClean="0">
              <a:solidFill>
                <a:schemeClr val="bg1"/>
              </a:solidFill>
              <a:latin typeface="Arial" pitchFamily="34" charset="0"/>
              <a:cs typeface="Arial" pitchFamily="34" charset="0"/>
            </a:endParaRPr>
          </a:p>
          <a:p>
            <a:pPr marL="0" indent="0" algn="just"/>
            <a:r>
              <a:rPr lang="en-US" sz="1000" dirty="0" smtClean="0">
                <a:solidFill>
                  <a:schemeClr val="bg1"/>
                </a:solidFill>
                <a:latin typeface="Arial" pitchFamily="34" charset="0"/>
                <a:cs typeface="Arial" pitchFamily="34" charset="0"/>
              </a:rPr>
              <a:t>With </a:t>
            </a:r>
            <a:r>
              <a:rPr lang="en-US" sz="1000" dirty="0">
                <a:solidFill>
                  <a:schemeClr val="bg1"/>
                </a:solidFill>
                <a:latin typeface="Arial" pitchFamily="34" charset="0"/>
                <a:cs typeface="Arial" pitchFamily="34" charset="0"/>
              </a:rPr>
              <a:t>more than 120,000 people in 40 countries, Capgemini is one of the world's foremost providers of consulting, technology and outsourcing services. The Group reported 2011 global revenues of EUR 9.7 billion.</a:t>
            </a:r>
          </a:p>
          <a:p>
            <a:pPr marL="0" indent="0" algn="just"/>
            <a:r>
              <a:rPr lang="en-US" sz="1000" dirty="0">
                <a:solidFill>
                  <a:schemeClr val="bg1"/>
                </a:solidFill>
                <a:latin typeface="Arial" pitchFamily="34" charset="0"/>
                <a:cs typeface="Arial" pitchFamily="34" charset="0"/>
              </a:rPr>
              <a:t>Together with its clients, Capgemini creates and delivers business and technology solutions that fit their needs and drive the results they want. A deeply multicultural organization, Capgemini has developed its own way of working, the Collaborative Business Experience</a:t>
            </a:r>
            <a:r>
              <a:rPr lang="en-US" sz="1000" baseline="30000" dirty="0">
                <a:solidFill>
                  <a:schemeClr val="bg1"/>
                </a:solidFill>
                <a:latin typeface="Arial" pitchFamily="34" charset="0"/>
                <a:cs typeface="Arial" pitchFamily="34" charset="0"/>
              </a:rPr>
              <a:t>TM</a:t>
            </a:r>
            <a:r>
              <a:rPr lang="en-US" sz="1000" dirty="0">
                <a:solidFill>
                  <a:schemeClr val="bg1"/>
                </a:solidFill>
                <a:latin typeface="Arial" pitchFamily="34" charset="0"/>
                <a:cs typeface="Arial" pitchFamily="34" charset="0"/>
              </a:rPr>
              <a:t>, and draws on Rightshore</a:t>
            </a:r>
            <a:r>
              <a:rPr lang="en-US" sz="1000" b="1" baseline="30000" dirty="0">
                <a:solidFill>
                  <a:schemeClr val="bg1"/>
                </a:solidFill>
                <a:latin typeface="Arial" pitchFamily="34" charset="0"/>
                <a:cs typeface="Arial" pitchFamily="34" charset="0"/>
              </a:rPr>
              <a:t> ®</a:t>
            </a:r>
            <a:r>
              <a:rPr lang="en-US" sz="1000" dirty="0">
                <a:solidFill>
                  <a:schemeClr val="bg1"/>
                </a:solidFill>
                <a:latin typeface="Arial" pitchFamily="34" charset="0"/>
                <a:cs typeface="Arial" pitchFamily="34" charset="0"/>
              </a:rPr>
              <a:t>, its worldwide delivery model</a:t>
            </a:r>
            <a:r>
              <a:rPr lang="en-US" sz="1000" dirty="0" smtClean="0">
                <a:solidFill>
                  <a:schemeClr val="bg1"/>
                </a:solidFill>
                <a:latin typeface="Arial" pitchFamily="34" charset="0"/>
                <a:cs typeface="Arial" pitchFamily="34" charset="0"/>
              </a:rPr>
              <a:t>.</a:t>
            </a:r>
            <a:endParaRPr lang="en-US" sz="1000" dirty="0">
              <a:solidFill>
                <a:schemeClr val="bg1"/>
              </a:solidFill>
              <a:latin typeface="Arial" pitchFamily="34" charset="0"/>
              <a:cs typeface="Arial" pitchFamily="34" charset="0"/>
            </a:endParaRPr>
          </a:p>
          <a:p>
            <a:pPr marL="0" indent="0" algn="just"/>
            <a:endParaRPr lang="en-US" sz="1050" dirty="0">
              <a:solidFill>
                <a:schemeClr val="bg1"/>
              </a:solidFill>
              <a:latin typeface="Arial" pitchFamily="34" charset="0"/>
              <a:cs typeface="Arial" pitchFamily="34" charset="0"/>
            </a:endParaRPr>
          </a:p>
          <a:p>
            <a:pPr marL="0" indent="0" algn="just"/>
            <a:r>
              <a:rPr lang="en-US" sz="900" i="1" dirty="0">
                <a:solidFill>
                  <a:schemeClr val="bg1"/>
                </a:solidFill>
                <a:latin typeface="Arial" pitchFamily="34" charset="0"/>
                <a:cs typeface="Arial" pitchFamily="34" charset="0"/>
              </a:rPr>
              <a:t>Rightshore</a:t>
            </a:r>
            <a:r>
              <a:rPr lang="en-US" sz="900" i="1" baseline="30000" dirty="0">
                <a:solidFill>
                  <a:schemeClr val="bg1"/>
                </a:solidFill>
                <a:latin typeface="Arial" pitchFamily="34" charset="0"/>
                <a:cs typeface="Arial" pitchFamily="34" charset="0"/>
              </a:rPr>
              <a:t>®</a:t>
            </a:r>
            <a:r>
              <a:rPr lang="en-US" sz="900" i="1" dirty="0">
                <a:solidFill>
                  <a:schemeClr val="bg1"/>
                </a:solidFill>
                <a:latin typeface="Arial" pitchFamily="34" charset="0"/>
                <a:cs typeface="Arial" pitchFamily="34" charset="0"/>
              </a:rPr>
              <a:t> is a trademark belonging to Capgemini</a:t>
            </a:r>
            <a:endParaRPr lang="en-US" sz="900" b="1" kern="0" noProof="1">
              <a:solidFill>
                <a:schemeClr val="bg1"/>
              </a:solidFill>
              <a:latin typeface="Arial" pitchFamily="34" charset="0"/>
              <a:cs typeface="Arial" pitchFamily="34" charset="0"/>
            </a:endParaRPr>
          </a:p>
        </p:txBody>
      </p:sp>
      <p:pic>
        <p:nvPicPr>
          <p:cNvPr id="338" name="Image 337" descr="CBE_Label_ppt.png"/>
          <p:cNvPicPr>
            <a:picLocks noChangeAspect="1"/>
          </p:cNvPicPr>
          <p:nvPr userDrawn="1"/>
        </p:nvPicPr>
        <p:blipFill>
          <a:blip r:embed="rId10" cstate="print"/>
          <a:stretch>
            <a:fillRect/>
          </a:stretch>
        </p:blipFill>
        <p:spPr>
          <a:xfrm>
            <a:off x="867726" y="3468294"/>
            <a:ext cx="519572" cy="522508"/>
          </a:xfrm>
          <a:prstGeom prst="rect">
            <a:avLst/>
          </a:prstGeom>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losing 2">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p:custDataLst>
              <p:tags r:id="rId2"/>
            </p:custDataLst>
          </p:nvPr>
        </p:nvGraphicFramePr>
        <p:xfrm>
          <a:off x="1" y="1"/>
          <a:ext cx="147061" cy="143985"/>
        </p:xfrm>
        <a:graphic>
          <a:graphicData uri="http://schemas.openxmlformats.org/presentationml/2006/ole">
            <mc:AlternateContent xmlns:mc="http://schemas.openxmlformats.org/markup-compatibility/2006">
              <mc:Choice xmlns:v="urn:schemas-microsoft-com:vml" Requires="v">
                <p:oleObj spid="_x0000_s131479" name="think-cell Slide" r:id="rId5" imgW="360" imgH="360" progId="">
                  <p:embed/>
                </p:oleObj>
              </mc:Choice>
              <mc:Fallback>
                <p:oleObj name="think-cell Slide" r:id="rId5" imgW="360" imgH="360" progId="">
                  <p:embed/>
                  <p:pic>
                    <p:nvPicPr>
                      <p:cNvPr id="0" name="Picture 28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 y="1"/>
                        <a:ext cx="147061"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Rectangle 9"/>
          <p:cNvSpPr>
            <a:spLocks noChangeArrowheads="1"/>
          </p:cNvSpPr>
          <p:nvPr userDrawn="1">
            <p:custDataLst>
              <p:tags r:id="rId3"/>
            </p:custDataLst>
          </p:nvPr>
        </p:nvSpPr>
        <p:spPr bwMode="gray">
          <a:xfrm>
            <a:off x="5286202" y="2940257"/>
            <a:ext cx="4259840" cy="2376667"/>
          </a:xfrm>
          <a:custGeom>
            <a:avLst/>
            <a:gdLst>
              <a:gd name="connsiteX0" fmla="*/ 0 w 4423977"/>
              <a:gd name="connsiteY0" fmla="*/ 164137 h 2296914"/>
              <a:gd name="connsiteX1" fmla="*/ 48075 w 4423977"/>
              <a:gd name="connsiteY1" fmla="*/ 48075 h 2296914"/>
              <a:gd name="connsiteX2" fmla="*/ 164138 w 4423977"/>
              <a:gd name="connsiteY2" fmla="*/ 1 h 2296914"/>
              <a:gd name="connsiteX3" fmla="*/ 4259840 w 4423977"/>
              <a:gd name="connsiteY3" fmla="*/ 0 h 2296914"/>
              <a:gd name="connsiteX4" fmla="*/ 4375902 w 4423977"/>
              <a:gd name="connsiteY4" fmla="*/ 48075 h 2296914"/>
              <a:gd name="connsiteX5" fmla="*/ 4423976 w 4423977"/>
              <a:gd name="connsiteY5" fmla="*/ 164138 h 2296914"/>
              <a:gd name="connsiteX6" fmla="*/ 4423977 w 4423977"/>
              <a:gd name="connsiteY6" fmla="*/ 2132777 h 2296914"/>
              <a:gd name="connsiteX7" fmla="*/ 4375902 w 4423977"/>
              <a:gd name="connsiteY7" fmla="*/ 2248839 h 2296914"/>
              <a:gd name="connsiteX8" fmla="*/ 4259840 w 4423977"/>
              <a:gd name="connsiteY8" fmla="*/ 2296914 h 2296914"/>
              <a:gd name="connsiteX9" fmla="*/ 164137 w 4423977"/>
              <a:gd name="connsiteY9" fmla="*/ 2296914 h 2296914"/>
              <a:gd name="connsiteX10" fmla="*/ 48075 w 4423977"/>
              <a:gd name="connsiteY10" fmla="*/ 2248839 h 2296914"/>
              <a:gd name="connsiteX11" fmla="*/ 0 w 4423977"/>
              <a:gd name="connsiteY11" fmla="*/ 2132777 h 2296914"/>
              <a:gd name="connsiteX12" fmla="*/ 0 w 4423977"/>
              <a:gd name="connsiteY12" fmla="*/ 164137 h 2296914"/>
              <a:gd name="connsiteX0" fmla="*/ 0 w 4969813"/>
              <a:gd name="connsiteY0" fmla="*/ 164137 h 2488240"/>
              <a:gd name="connsiteX1" fmla="*/ 48075 w 4969813"/>
              <a:gd name="connsiteY1" fmla="*/ 48075 h 2488240"/>
              <a:gd name="connsiteX2" fmla="*/ 164138 w 4969813"/>
              <a:gd name="connsiteY2" fmla="*/ 1 h 2488240"/>
              <a:gd name="connsiteX3" fmla="*/ 4259840 w 4969813"/>
              <a:gd name="connsiteY3" fmla="*/ 0 h 2488240"/>
              <a:gd name="connsiteX4" fmla="*/ 4375902 w 4969813"/>
              <a:gd name="connsiteY4" fmla="*/ 48075 h 2488240"/>
              <a:gd name="connsiteX5" fmla="*/ 4423976 w 4969813"/>
              <a:gd name="connsiteY5" fmla="*/ 164138 h 2488240"/>
              <a:gd name="connsiteX6" fmla="*/ 4423977 w 4969813"/>
              <a:gd name="connsiteY6" fmla="*/ 2132777 h 2488240"/>
              <a:gd name="connsiteX7" fmla="*/ 4259840 w 4969813"/>
              <a:gd name="connsiteY7" fmla="*/ 2296914 h 2488240"/>
              <a:gd name="connsiteX8" fmla="*/ 164137 w 4969813"/>
              <a:gd name="connsiteY8" fmla="*/ 2296914 h 2488240"/>
              <a:gd name="connsiteX9" fmla="*/ 48075 w 4969813"/>
              <a:gd name="connsiteY9" fmla="*/ 2248839 h 2488240"/>
              <a:gd name="connsiteX10" fmla="*/ 0 w 4969813"/>
              <a:gd name="connsiteY10" fmla="*/ 2132777 h 2488240"/>
              <a:gd name="connsiteX11" fmla="*/ 0 w 4969813"/>
              <a:gd name="connsiteY11" fmla="*/ 164137 h 2488240"/>
              <a:gd name="connsiteX0" fmla="*/ 0 w 4969813"/>
              <a:gd name="connsiteY0" fmla="*/ 164137 h 2296914"/>
              <a:gd name="connsiteX1" fmla="*/ 48075 w 4969813"/>
              <a:gd name="connsiteY1" fmla="*/ 48075 h 2296914"/>
              <a:gd name="connsiteX2" fmla="*/ 164138 w 4969813"/>
              <a:gd name="connsiteY2" fmla="*/ 1 h 2296914"/>
              <a:gd name="connsiteX3" fmla="*/ 4259840 w 4969813"/>
              <a:gd name="connsiteY3" fmla="*/ 0 h 2296914"/>
              <a:gd name="connsiteX4" fmla="*/ 4375902 w 4969813"/>
              <a:gd name="connsiteY4" fmla="*/ 48075 h 2296914"/>
              <a:gd name="connsiteX5" fmla="*/ 4423976 w 4969813"/>
              <a:gd name="connsiteY5" fmla="*/ 164138 h 2296914"/>
              <a:gd name="connsiteX6" fmla="*/ 4259840 w 4969813"/>
              <a:gd name="connsiteY6" fmla="*/ 2296914 h 2296914"/>
              <a:gd name="connsiteX7" fmla="*/ 164137 w 4969813"/>
              <a:gd name="connsiteY7" fmla="*/ 2296914 h 2296914"/>
              <a:gd name="connsiteX8" fmla="*/ 48075 w 4969813"/>
              <a:gd name="connsiteY8" fmla="*/ 2248839 h 2296914"/>
              <a:gd name="connsiteX9" fmla="*/ 0 w 4969813"/>
              <a:gd name="connsiteY9" fmla="*/ 2132777 h 2296914"/>
              <a:gd name="connsiteX10" fmla="*/ 0 w 4969813"/>
              <a:gd name="connsiteY10" fmla="*/ 164137 h 2296914"/>
              <a:gd name="connsiteX0" fmla="*/ 0 w 4961801"/>
              <a:gd name="connsiteY0" fmla="*/ 498881 h 2631658"/>
              <a:gd name="connsiteX1" fmla="*/ 48075 w 4961801"/>
              <a:gd name="connsiteY1" fmla="*/ 382819 h 2631658"/>
              <a:gd name="connsiteX2" fmla="*/ 164138 w 4961801"/>
              <a:gd name="connsiteY2" fmla="*/ 334745 h 2631658"/>
              <a:gd name="connsiteX3" fmla="*/ 4259840 w 4961801"/>
              <a:gd name="connsiteY3" fmla="*/ 334744 h 2631658"/>
              <a:gd name="connsiteX4" fmla="*/ 4375902 w 4961801"/>
              <a:gd name="connsiteY4" fmla="*/ 382819 h 2631658"/>
              <a:gd name="connsiteX5" fmla="*/ 4259840 w 4961801"/>
              <a:gd name="connsiteY5" fmla="*/ 2631658 h 2631658"/>
              <a:gd name="connsiteX6" fmla="*/ 164137 w 4961801"/>
              <a:gd name="connsiteY6" fmla="*/ 2631658 h 2631658"/>
              <a:gd name="connsiteX7" fmla="*/ 48075 w 4961801"/>
              <a:gd name="connsiteY7" fmla="*/ 2583583 h 2631658"/>
              <a:gd name="connsiteX8" fmla="*/ 0 w 4961801"/>
              <a:gd name="connsiteY8" fmla="*/ 2467521 h 2631658"/>
              <a:gd name="connsiteX9" fmla="*/ 0 w 4961801"/>
              <a:gd name="connsiteY9" fmla="*/ 498881 h 2631658"/>
              <a:gd name="connsiteX0" fmla="*/ 0 w 4942457"/>
              <a:gd name="connsiteY0" fmla="*/ 164137 h 2296914"/>
              <a:gd name="connsiteX1" fmla="*/ 48075 w 4942457"/>
              <a:gd name="connsiteY1" fmla="*/ 48075 h 2296914"/>
              <a:gd name="connsiteX2" fmla="*/ 164138 w 4942457"/>
              <a:gd name="connsiteY2" fmla="*/ 1 h 2296914"/>
              <a:gd name="connsiteX3" fmla="*/ 4259840 w 4942457"/>
              <a:gd name="connsiteY3" fmla="*/ 0 h 2296914"/>
              <a:gd name="connsiteX4" fmla="*/ 4259840 w 4942457"/>
              <a:gd name="connsiteY4" fmla="*/ 2296914 h 2296914"/>
              <a:gd name="connsiteX5" fmla="*/ 164137 w 4942457"/>
              <a:gd name="connsiteY5" fmla="*/ 2296914 h 2296914"/>
              <a:gd name="connsiteX6" fmla="*/ 48075 w 4942457"/>
              <a:gd name="connsiteY6" fmla="*/ 2248839 h 2296914"/>
              <a:gd name="connsiteX7" fmla="*/ 0 w 4942457"/>
              <a:gd name="connsiteY7" fmla="*/ 2132777 h 2296914"/>
              <a:gd name="connsiteX8" fmla="*/ 0 w 4942457"/>
              <a:gd name="connsiteY8" fmla="*/ 164137 h 2296914"/>
              <a:gd name="connsiteX0" fmla="*/ 4259840 w 4942457"/>
              <a:gd name="connsiteY0" fmla="*/ 0 h 2296914"/>
              <a:gd name="connsiteX1" fmla="*/ 4259840 w 4942457"/>
              <a:gd name="connsiteY1" fmla="*/ 2296914 h 2296914"/>
              <a:gd name="connsiteX2" fmla="*/ 164137 w 4942457"/>
              <a:gd name="connsiteY2" fmla="*/ 2296914 h 2296914"/>
              <a:gd name="connsiteX3" fmla="*/ 48075 w 4942457"/>
              <a:gd name="connsiteY3" fmla="*/ 2248839 h 2296914"/>
              <a:gd name="connsiteX4" fmla="*/ 0 w 4942457"/>
              <a:gd name="connsiteY4" fmla="*/ 2132777 h 2296914"/>
              <a:gd name="connsiteX5" fmla="*/ 0 w 4942457"/>
              <a:gd name="connsiteY5" fmla="*/ 164137 h 2296914"/>
              <a:gd name="connsiteX6" fmla="*/ 48075 w 4942457"/>
              <a:gd name="connsiteY6" fmla="*/ 48075 h 2296914"/>
              <a:gd name="connsiteX7" fmla="*/ 164138 w 4942457"/>
              <a:gd name="connsiteY7" fmla="*/ 1 h 2296914"/>
              <a:gd name="connsiteX8" fmla="*/ 4351280 w 4942457"/>
              <a:gd name="connsiteY8" fmla="*/ 91440 h 2296914"/>
              <a:gd name="connsiteX0" fmla="*/ 4259840 w 4351280"/>
              <a:gd name="connsiteY0" fmla="*/ 2296914 h 2296914"/>
              <a:gd name="connsiteX1" fmla="*/ 164137 w 4351280"/>
              <a:gd name="connsiteY1" fmla="*/ 2296914 h 2296914"/>
              <a:gd name="connsiteX2" fmla="*/ 48075 w 4351280"/>
              <a:gd name="connsiteY2" fmla="*/ 2248839 h 2296914"/>
              <a:gd name="connsiteX3" fmla="*/ 0 w 4351280"/>
              <a:gd name="connsiteY3" fmla="*/ 2132777 h 2296914"/>
              <a:gd name="connsiteX4" fmla="*/ 0 w 4351280"/>
              <a:gd name="connsiteY4" fmla="*/ 164137 h 2296914"/>
              <a:gd name="connsiteX5" fmla="*/ 48075 w 4351280"/>
              <a:gd name="connsiteY5" fmla="*/ 48075 h 2296914"/>
              <a:gd name="connsiteX6" fmla="*/ 164138 w 4351280"/>
              <a:gd name="connsiteY6" fmla="*/ 1 h 2296914"/>
              <a:gd name="connsiteX7" fmla="*/ 4351280 w 4351280"/>
              <a:gd name="connsiteY7" fmla="*/ 91440 h 2296914"/>
              <a:gd name="connsiteX0" fmla="*/ 4259840 w 4330731"/>
              <a:gd name="connsiteY0" fmla="*/ 2297942 h 2297942"/>
              <a:gd name="connsiteX1" fmla="*/ 164137 w 4330731"/>
              <a:gd name="connsiteY1" fmla="*/ 2297942 h 2297942"/>
              <a:gd name="connsiteX2" fmla="*/ 48075 w 4330731"/>
              <a:gd name="connsiteY2" fmla="*/ 2249867 h 2297942"/>
              <a:gd name="connsiteX3" fmla="*/ 0 w 4330731"/>
              <a:gd name="connsiteY3" fmla="*/ 2133805 h 2297942"/>
              <a:gd name="connsiteX4" fmla="*/ 0 w 4330731"/>
              <a:gd name="connsiteY4" fmla="*/ 165165 h 2297942"/>
              <a:gd name="connsiteX5" fmla="*/ 48075 w 4330731"/>
              <a:gd name="connsiteY5" fmla="*/ 49103 h 2297942"/>
              <a:gd name="connsiteX6" fmla="*/ 164138 w 4330731"/>
              <a:gd name="connsiteY6" fmla="*/ 1029 h 2297942"/>
              <a:gd name="connsiteX7" fmla="*/ 4330731 w 4330731"/>
              <a:gd name="connsiteY7" fmla="*/ 0 h 2297942"/>
              <a:gd name="connsiteX0" fmla="*/ 4259840 w 4259840"/>
              <a:gd name="connsiteY0" fmla="*/ 2296914 h 2296914"/>
              <a:gd name="connsiteX1" fmla="*/ 164137 w 4259840"/>
              <a:gd name="connsiteY1" fmla="*/ 2296914 h 2296914"/>
              <a:gd name="connsiteX2" fmla="*/ 48075 w 4259840"/>
              <a:gd name="connsiteY2" fmla="*/ 2248839 h 2296914"/>
              <a:gd name="connsiteX3" fmla="*/ 0 w 4259840"/>
              <a:gd name="connsiteY3" fmla="*/ 2132777 h 2296914"/>
              <a:gd name="connsiteX4" fmla="*/ 0 w 4259840"/>
              <a:gd name="connsiteY4" fmla="*/ 164137 h 2296914"/>
              <a:gd name="connsiteX5" fmla="*/ 48075 w 4259840"/>
              <a:gd name="connsiteY5" fmla="*/ 48075 h 2296914"/>
              <a:gd name="connsiteX6" fmla="*/ 164138 w 4259840"/>
              <a:gd name="connsiteY6" fmla="*/ 1 h 2296914"/>
              <a:gd name="connsiteX0" fmla="*/ 4259840 w 4259840"/>
              <a:gd name="connsiteY0" fmla="*/ 2248839 h 2248839"/>
              <a:gd name="connsiteX1" fmla="*/ 164137 w 4259840"/>
              <a:gd name="connsiteY1" fmla="*/ 2248839 h 2248839"/>
              <a:gd name="connsiteX2" fmla="*/ 48075 w 4259840"/>
              <a:gd name="connsiteY2" fmla="*/ 2200764 h 2248839"/>
              <a:gd name="connsiteX3" fmla="*/ 0 w 4259840"/>
              <a:gd name="connsiteY3" fmla="*/ 2084702 h 2248839"/>
              <a:gd name="connsiteX4" fmla="*/ 0 w 4259840"/>
              <a:gd name="connsiteY4" fmla="*/ 116062 h 2248839"/>
              <a:gd name="connsiteX5" fmla="*/ 48075 w 4259840"/>
              <a:gd name="connsiteY5" fmla="*/ 0 h 2248839"/>
              <a:gd name="connsiteX0" fmla="*/ 4259840 w 4259840"/>
              <a:gd name="connsiteY0" fmla="*/ 2132777 h 2132777"/>
              <a:gd name="connsiteX1" fmla="*/ 164137 w 4259840"/>
              <a:gd name="connsiteY1" fmla="*/ 2132777 h 2132777"/>
              <a:gd name="connsiteX2" fmla="*/ 48075 w 4259840"/>
              <a:gd name="connsiteY2" fmla="*/ 2084702 h 2132777"/>
              <a:gd name="connsiteX3" fmla="*/ 0 w 4259840"/>
              <a:gd name="connsiteY3" fmla="*/ 1968640 h 2132777"/>
              <a:gd name="connsiteX4" fmla="*/ 0 w 4259840"/>
              <a:gd name="connsiteY4" fmla="*/ 0 h 2132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59840" h="2132777">
                <a:moveTo>
                  <a:pt x="4259840" y="2132777"/>
                </a:moveTo>
                <a:lnTo>
                  <a:pt x="164137" y="2132777"/>
                </a:lnTo>
                <a:cubicBezTo>
                  <a:pt x="120605" y="2132777"/>
                  <a:pt x="78856" y="2115484"/>
                  <a:pt x="48075" y="2084702"/>
                </a:cubicBezTo>
                <a:cubicBezTo>
                  <a:pt x="17293" y="2053920"/>
                  <a:pt x="0" y="2012171"/>
                  <a:pt x="0" y="1968640"/>
                </a:cubicBezTo>
                <a:lnTo>
                  <a:pt x="0" y="0"/>
                </a:lnTo>
              </a:path>
            </a:pathLst>
          </a:custGeom>
          <a:noFill/>
          <a:ln w="19050" cap="flat" cmpd="sng" algn="ctr">
            <a:gradFill flip="none" rotWithShape="1">
              <a:gsLst>
                <a:gs pos="0">
                  <a:schemeClr val="accent5"/>
                </a:gs>
                <a:gs pos="100000">
                  <a:schemeClr val="accent5">
                    <a:lumMod val="20000"/>
                    <a:lumOff val="80000"/>
                  </a:schemeClr>
                </a:gs>
              </a:gsLst>
              <a:lin ang="240000" scaled="0"/>
              <a:tileRect/>
            </a:gradFill>
            <a:prstDash val="solid"/>
            <a:round/>
          </a:ln>
          <a:effectLst/>
        </p:spPr>
        <p:txBody>
          <a:bodyPr wrap="square" lIns="360000" tIns="50951" rIns="216000" bIns="144000" rtlCol="0" anchor="b"/>
          <a:lstStyle/>
          <a:p>
            <a:pPr marL="0" marR="0" indent="0" algn="just" defTabSz="1042966" rtl="0" eaLnBrk="1" fontAlgn="auto" latinLnBrk="0" hangingPunct="1">
              <a:lnSpc>
                <a:spcPct val="100000"/>
              </a:lnSpc>
              <a:spcBef>
                <a:spcPts val="0"/>
              </a:spcBef>
              <a:spcAft>
                <a:spcPts val="0"/>
              </a:spcAft>
              <a:buClrTx/>
              <a:buSzTx/>
              <a:buFontTx/>
              <a:buNone/>
              <a:tabLst/>
              <a:defRPr/>
            </a:pPr>
            <a:r>
              <a:rPr lang="en-US" sz="1800" b="1" dirty="0" smtClean="0">
                <a:solidFill>
                  <a:schemeClr val="bg1"/>
                </a:solidFill>
                <a:latin typeface="Arial"/>
                <a:cs typeface="Arial"/>
              </a:rPr>
              <a:t>About Capgemini</a:t>
            </a:r>
            <a:endParaRPr lang="en-US" sz="1000" dirty="0" smtClean="0">
              <a:solidFill>
                <a:schemeClr val="bg1"/>
              </a:solidFill>
              <a:latin typeface="Arial" pitchFamily="34" charset="0"/>
              <a:cs typeface="Arial" pitchFamily="34" charset="0"/>
            </a:endParaRPr>
          </a:p>
          <a:p>
            <a:pPr marL="0" indent="0" algn="just"/>
            <a:endParaRPr lang="en-US" sz="1000" dirty="0" smtClean="0">
              <a:solidFill>
                <a:schemeClr val="bg1"/>
              </a:solidFill>
              <a:latin typeface="Arial" pitchFamily="34" charset="0"/>
              <a:cs typeface="Arial" pitchFamily="34" charset="0"/>
            </a:endParaRPr>
          </a:p>
          <a:p>
            <a:pPr marL="0" indent="0" algn="just"/>
            <a:r>
              <a:rPr lang="en-US" sz="1000" dirty="0" smtClean="0">
                <a:solidFill>
                  <a:schemeClr val="bg1"/>
                </a:solidFill>
                <a:latin typeface="Arial" pitchFamily="34" charset="0"/>
                <a:cs typeface="Arial" pitchFamily="34" charset="0"/>
              </a:rPr>
              <a:t>With </a:t>
            </a:r>
            <a:r>
              <a:rPr lang="en-US" sz="1000" dirty="0">
                <a:solidFill>
                  <a:schemeClr val="bg1"/>
                </a:solidFill>
                <a:latin typeface="Arial" pitchFamily="34" charset="0"/>
                <a:cs typeface="Arial" pitchFamily="34" charset="0"/>
              </a:rPr>
              <a:t>more than 120,000 people in 40 countries, Capgemini is one of the world's foremost providers of consulting, technology and outsourcing services. The Group reported 2011 global revenues of EUR 9.7 billion.</a:t>
            </a:r>
          </a:p>
          <a:p>
            <a:pPr marL="0" indent="0" algn="just"/>
            <a:r>
              <a:rPr lang="en-US" sz="1000" dirty="0">
                <a:solidFill>
                  <a:schemeClr val="bg1"/>
                </a:solidFill>
                <a:latin typeface="Arial" pitchFamily="34" charset="0"/>
                <a:cs typeface="Arial" pitchFamily="34" charset="0"/>
              </a:rPr>
              <a:t>Together with its clients, Capgemini creates and delivers business and technology solutions that fit their needs and drive the results they want. A deeply multicultural organization, Capgemini has developed its own way of working, the Collaborative Business Experience</a:t>
            </a:r>
            <a:r>
              <a:rPr lang="en-US" sz="1000" baseline="30000" dirty="0">
                <a:solidFill>
                  <a:schemeClr val="bg1"/>
                </a:solidFill>
                <a:latin typeface="Arial" pitchFamily="34" charset="0"/>
                <a:cs typeface="Arial" pitchFamily="34" charset="0"/>
              </a:rPr>
              <a:t>TM</a:t>
            </a:r>
            <a:r>
              <a:rPr lang="en-US" sz="1000" dirty="0">
                <a:solidFill>
                  <a:schemeClr val="bg1"/>
                </a:solidFill>
                <a:latin typeface="Arial" pitchFamily="34" charset="0"/>
                <a:cs typeface="Arial" pitchFamily="34" charset="0"/>
              </a:rPr>
              <a:t>, and draws on Rightshore</a:t>
            </a:r>
            <a:r>
              <a:rPr lang="en-US" sz="1000" b="1" baseline="30000" dirty="0">
                <a:solidFill>
                  <a:schemeClr val="bg1"/>
                </a:solidFill>
                <a:latin typeface="Arial" pitchFamily="34" charset="0"/>
                <a:cs typeface="Arial" pitchFamily="34" charset="0"/>
              </a:rPr>
              <a:t> ®</a:t>
            </a:r>
            <a:r>
              <a:rPr lang="en-US" sz="1000" dirty="0">
                <a:solidFill>
                  <a:schemeClr val="bg1"/>
                </a:solidFill>
                <a:latin typeface="Arial" pitchFamily="34" charset="0"/>
                <a:cs typeface="Arial" pitchFamily="34" charset="0"/>
              </a:rPr>
              <a:t>, its worldwide delivery model</a:t>
            </a:r>
            <a:r>
              <a:rPr lang="en-US" sz="1000" dirty="0" smtClean="0">
                <a:solidFill>
                  <a:schemeClr val="bg1"/>
                </a:solidFill>
                <a:latin typeface="Arial" pitchFamily="34" charset="0"/>
                <a:cs typeface="Arial" pitchFamily="34" charset="0"/>
              </a:rPr>
              <a:t>.</a:t>
            </a:r>
            <a:endParaRPr lang="en-US" sz="1000" dirty="0">
              <a:solidFill>
                <a:schemeClr val="bg1"/>
              </a:solidFill>
              <a:latin typeface="Arial" pitchFamily="34" charset="0"/>
              <a:cs typeface="Arial" pitchFamily="34" charset="0"/>
            </a:endParaRPr>
          </a:p>
          <a:p>
            <a:pPr marL="0" indent="0" algn="just"/>
            <a:endParaRPr lang="en-US" sz="1050" dirty="0">
              <a:solidFill>
                <a:schemeClr val="bg1"/>
              </a:solidFill>
              <a:latin typeface="Arial" pitchFamily="34" charset="0"/>
              <a:cs typeface="Arial" pitchFamily="34" charset="0"/>
            </a:endParaRPr>
          </a:p>
          <a:p>
            <a:pPr marL="0" indent="0" algn="just"/>
            <a:r>
              <a:rPr lang="en-US" sz="900" i="1" dirty="0">
                <a:solidFill>
                  <a:schemeClr val="bg1"/>
                </a:solidFill>
                <a:latin typeface="Arial" pitchFamily="34" charset="0"/>
                <a:cs typeface="Arial" pitchFamily="34" charset="0"/>
              </a:rPr>
              <a:t>Rightshore</a:t>
            </a:r>
            <a:r>
              <a:rPr lang="en-US" sz="900" i="1" baseline="30000" dirty="0">
                <a:solidFill>
                  <a:schemeClr val="bg1"/>
                </a:solidFill>
                <a:latin typeface="Arial" pitchFamily="34" charset="0"/>
                <a:cs typeface="Arial" pitchFamily="34" charset="0"/>
              </a:rPr>
              <a:t>®</a:t>
            </a:r>
            <a:r>
              <a:rPr lang="en-US" sz="900" i="1" dirty="0">
                <a:solidFill>
                  <a:schemeClr val="bg1"/>
                </a:solidFill>
                <a:latin typeface="Arial" pitchFamily="34" charset="0"/>
                <a:cs typeface="Arial" pitchFamily="34" charset="0"/>
              </a:rPr>
              <a:t> is a trademark belonging to Capgemini</a:t>
            </a:r>
            <a:endParaRPr lang="en-US" sz="900" b="1" kern="0" noProof="1">
              <a:solidFill>
                <a:schemeClr val="bg1"/>
              </a:solidFill>
              <a:latin typeface="Arial" pitchFamily="34" charset="0"/>
              <a:cs typeface="Arial" pitchFamily="34" charset="0"/>
            </a:endParaRPr>
          </a:p>
        </p:txBody>
      </p:sp>
      <p:pic>
        <p:nvPicPr>
          <p:cNvPr id="7" name="Image 6" descr="CBE_Label_ppt.png"/>
          <p:cNvPicPr>
            <a:picLocks noChangeAspect="1"/>
          </p:cNvPicPr>
          <p:nvPr userDrawn="1"/>
        </p:nvPicPr>
        <p:blipFill>
          <a:blip r:embed="rId7" cstate="print"/>
          <a:stretch>
            <a:fillRect/>
          </a:stretch>
        </p:blipFill>
        <p:spPr>
          <a:xfrm>
            <a:off x="5035964" y="2791400"/>
            <a:ext cx="519572" cy="522508"/>
          </a:xfrm>
          <a:prstGeom prst="rect">
            <a:avLst/>
          </a:prstGeom>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Break 1">
    <p:spTree>
      <p:nvGrpSpPr>
        <p:cNvPr id="1" name=""/>
        <p:cNvGrpSpPr/>
        <p:nvPr/>
      </p:nvGrpSpPr>
      <p:grpSpPr>
        <a:xfrm>
          <a:off x="0" y="0"/>
          <a:ext cx="0" cy="0"/>
          <a:chOff x="0" y="0"/>
          <a:chExt cx="0" cy="0"/>
        </a:xfrm>
      </p:grpSpPr>
      <p:pic>
        <p:nvPicPr>
          <p:cNvPr id="6" name="Image 5" descr="LF_People.jpg"/>
          <p:cNvPicPr>
            <a:picLocks noChangeAspect="1"/>
          </p:cNvPicPr>
          <p:nvPr userDrawn="1"/>
        </p:nvPicPr>
        <p:blipFill>
          <a:blip r:embed="rId6" cstate="print"/>
          <a:stretch>
            <a:fillRect/>
          </a:stretch>
        </p:blipFill>
        <p:spPr>
          <a:xfrm>
            <a:off x="0" y="0"/>
            <a:ext cx="9906000" cy="6601204"/>
          </a:xfrm>
          <a:prstGeom prst="rect">
            <a:avLst/>
          </a:prstGeom>
        </p:spPr>
      </p:pic>
      <p:graphicFrame>
        <p:nvGraphicFramePr>
          <p:cNvPr id="5" name="Object 4" hidden="1"/>
          <p:cNvGraphicFramePr>
            <a:graphicFrameLocks noChangeAspect="1"/>
          </p:cNvGraphicFramePr>
          <p:nvPr>
            <p:custDataLst>
              <p:tags r:id="rId2"/>
            </p:custData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128407" name="think-cell Slide" r:id="rId7" imgW="360" imgH="360" progId="">
                  <p:embed/>
                </p:oleObj>
              </mc:Choice>
              <mc:Fallback>
                <p:oleObj name="think-cell Slide" r:id="rId7" imgW="360" imgH="360" progId="">
                  <p:embed/>
                  <p:pic>
                    <p:nvPicPr>
                      <p:cNvPr id="0" name="Picture 28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0"/>
                        <a:ext cx="158750"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Rectangle 7"/>
          <p:cNvSpPr/>
          <p:nvPr userDrawn="1">
            <p:custDataLst>
              <p:tags r:id="rId3"/>
            </p:custDataLst>
          </p:nvPr>
        </p:nvSpPr>
        <p:spPr bwMode="auto">
          <a:xfrm flipV="1">
            <a:off x="-1176" y="3384913"/>
            <a:ext cx="9907177" cy="3473089"/>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411"/>
              <a:gd name="connsiteY0" fmla="*/ 2791 h 3881172"/>
              <a:gd name="connsiteX1" fmla="*/ 10561655 w 10562411"/>
              <a:gd name="connsiteY1" fmla="*/ 0 h 3881172"/>
              <a:gd name="connsiteX2" fmla="*/ 10561157 w 10562411"/>
              <a:gd name="connsiteY2" fmla="*/ 1476338 h 3881172"/>
              <a:gd name="connsiteX3" fmla="*/ 9288594 w 10562411"/>
              <a:gd name="connsiteY3" fmla="*/ 2153103 h 3881172"/>
              <a:gd name="connsiteX4" fmla="*/ 2317558 w 10562411"/>
              <a:gd name="connsiteY4" fmla="*/ 2159512 h 3881172"/>
              <a:gd name="connsiteX5" fmla="*/ 1180889 w 10562411"/>
              <a:gd name="connsiteY5" fmla="*/ 2958168 h 3881172"/>
              <a:gd name="connsiteX6" fmla="*/ 0 w 10562411"/>
              <a:gd name="connsiteY6" fmla="*/ 2174065 h 3881172"/>
              <a:gd name="connsiteX7" fmla="*/ 1331 w 10562411"/>
              <a:gd name="connsiteY7" fmla="*/ 2791 h 3881172"/>
              <a:gd name="connsiteX0" fmla="*/ 1331 w 10562411"/>
              <a:gd name="connsiteY0" fmla="*/ 2791 h 4143392"/>
              <a:gd name="connsiteX1" fmla="*/ 10561655 w 10562411"/>
              <a:gd name="connsiteY1" fmla="*/ 0 h 4143392"/>
              <a:gd name="connsiteX2" fmla="*/ 10561157 w 10562411"/>
              <a:gd name="connsiteY2" fmla="*/ 1476338 h 4143392"/>
              <a:gd name="connsiteX3" fmla="*/ 9288594 w 10562411"/>
              <a:gd name="connsiteY3" fmla="*/ 2153103 h 4143392"/>
              <a:gd name="connsiteX4" fmla="*/ 2317558 w 10562411"/>
              <a:gd name="connsiteY4" fmla="*/ 2159512 h 4143392"/>
              <a:gd name="connsiteX5" fmla="*/ 1180889 w 10562411"/>
              <a:gd name="connsiteY5" fmla="*/ 2958168 h 4143392"/>
              <a:gd name="connsiteX6" fmla="*/ 0 w 10562411"/>
              <a:gd name="connsiteY6" fmla="*/ 2174065 h 4143392"/>
              <a:gd name="connsiteX7" fmla="*/ 1331 w 10562411"/>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336031 w 10580884"/>
              <a:gd name="connsiteY4" fmla="*/ 2159512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013072 w 10580884"/>
              <a:gd name="connsiteY3" fmla="*/ 3716089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641"/>
              <a:gd name="connsiteY0" fmla="*/ 2791 h 4143392"/>
              <a:gd name="connsiteX1" fmla="*/ 10580128 w 10580641"/>
              <a:gd name="connsiteY1" fmla="*/ 0 h 4143392"/>
              <a:gd name="connsiteX2" fmla="*/ 10559884 w 10580641"/>
              <a:gd name="connsiteY2" fmla="*/ 3400831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625733"/>
              <a:gd name="connsiteX1" fmla="*/ 10580128 w 10580641"/>
              <a:gd name="connsiteY1" fmla="*/ 0 h 4625733"/>
              <a:gd name="connsiteX2" fmla="*/ 10559883 w 10580641"/>
              <a:gd name="connsiteY2" fmla="*/ 3953724 h 4625733"/>
              <a:gd name="connsiteX3" fmla="*/ 9013072 w 10580641"/>
              <a:gd name="connsiteY3" fmla="*/ 3716089 h 4625733"/>
              <a:gd name="connsiteX4" fmla="*/ 2283533 w 10580641"/>
              <a:gd name="connsiteY4" fmla="*/ 3711866 h 4625733"/>
              <a:gd name="connsiteX5" fmla="*/ 1199362 w 10580641"/>
              <a:gd name="connsiteY5" fmla="*/ 2958168 h 4625733"/>
              <a:gd name="connsiteX6" fmla="*/ 0 w 10580641"/>
              <a:gd name="connsiteY6" fmla="*/ 3726419 h 4625733"/>
              <a:gd name="connsiteX7" fmla="*/ 19804 w 10580641"/>
              <a:gd name="connsiteY7" fmla="*/ 2791 h 4625733"/>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37052 h 3953724"/>
              <a:gd name="connsiteX7" fmla="*/ 19804 w 10580641"/>
              <a:gd name="connsiteY7" fmla="*/ 2791 h 3953724"/>
              <a:gd name="connsiteX0" fmla="*/ 0 w 10581837"/>
              <a:gd name="connsiteY0" fmla="*/ 13424 h 3953724"/>
              <a:gd name="connsiteX1" fmla="*/ 10581324 w 10581837"/>
              <a:gd name="connsiteY1" fmla="*/ 0 h 3953724"/>
              <a:gd name="connsiteX2" fmla="*/ 10561079 w 10581837"/>
              <a:gd name="connsiteY2" fmla="*/ 3953724 h 3953724"/>
              <a:gd name="connsiteX3" fmla="*/ 9014268 w 10581837"/>
              <a:gd name="connsiteY3" fmla="*/ 3716089 h 3953724"/>
              <a:gd name="connsiteX4" fmla="*/ 2284729 w 10581837"/>
              <a:gd name="connsiteY4" fmla="*/ 3711866 h 3953724"/>
              <a:gd name="connsiteX5" fmla="*/ 1200558 w 10581837"/>
              <a:gd name="connsiteY5" fmla="*/ 2958168 h 3953724"/>
              <a:gd name="connsiteX6" fmla="*/ 1196 w 10581837"/>
              <a:gd name="connsiteY6" fmla="*/ 3737052 h 3953724"/>
              <a:gd name="connsiteX7" fmla="*/ 0 w 10581837"/>
              <a:gd name="connsiteY7" fmla="*/ 13424 h 3953724"/>
              <a:gd name="connsiteX0" fmla="*/ 0 w 10562333"/>
              <a:gd name="connsiteY0" fmla="*/ 24056 h 3964356"/>
              <a:gd name="connsiteX1" fmla="*/ 10549824 w 10562333"/>
              <a:gd name="connsiteY1" fmla="*/ 0 h 3964356"/>
              <a:gd name="connsiteX2" fmla="*/ 10561079 w 10562333"/>
              <a:gd name="connsiteY2" fmla="*/ 3964356 h 3964356"/>
              <a:gd name="connsiteX3" fmla="*/ 9014268 w 10562333"/>
              <a:gd name="connsiteY3" fmla="*/ 3726721 h 3964356"/>
              <a:gd name="connsiteX4" fmla="*/ 2284729 w 10562333"/>
              <a:gd name="connsiteY4" fmla="*/ 3722498 h 3964356"/>
              <a:gd name="connsiteX5" fmla="*/ 1200558 w 10562333"/>
              <a:gd name="connsiteY5" fmla="*/ 2968800 h 3964356"/>
              <a:gd name="connsiteX6" fmla="*/ 1196 w 10562333"/>
              <a:gd name="connsiteY6" fmla="*/ 3747684 h 3964356"/>
              <a:gd name="connsiteX7" fmla="*/ 0 w 10562333"/>
              <a:gd name="connsiteY7" fmla="*/ 24056 h 3964356"/>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10559884 w 10650182"/>
              <a:gd name="connsiteY0" fmla="*/ 18474 h 3993463"/>
              <a:gd name="connsiteX1" fmla="*/ 10561079 w 10650182"/>
              <a:gd name="connsiteY1" fmla="*/ 3993463 h 3993463"/>
              <a:gd name="connsiteX2" fmla="*/ 9024769 w 10650182"/>
              <a:gd name="connsiteY2" fmla="*/ 3734563 h 3993463"/>
              <a:gd name="connsiteX3" fmla="*/ 2295230 w 10650182"/>
              <a:gd name="connsiteY3" fmla="*/ 3719707 h 3993463"/>
              <a:gd name="connsiteX4" fmla="*/ 1200558 w 10650182"/>
              <a:gd name="connsiteY4" fmla="*/ 2997907 h 3993463"/>
              <a:gd name="connsiteX5" fmla="*/ 0 w 10650182"/>
              <a:gd name="connsiteY5" fmla="*/ 3712996 h 3993463"/>
              <a:gd name="connsiteX6" fmla="*/ 0 w 10650182"/>
              <a:gd name="connsiteY6" fmla="*/ 0 h 3993463"/>
              <a:gd name="connsiteX7" fmla="*/ 10650182 w 10650182"/>
              <a:gd name="connsiteY7" fmla="*/ 109914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10285606 w 10562333"/>
              <a:gd name="connsiteY7" fmla="*/ 418258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9991611 w 10562333"/>
              <a:gd name="connsiteY7" fmla="*/ 56751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0 w 10562846"/>
              <a:gd name="connsiteY5" fmla="*/ 3712996 h 3993463"/>
              <a:gd name="connsiteX6" fmla="*/ 0 w 10562846"/>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2449 w 10562846"/>
              <a:gd name="connsiteY5" fmla="*/ 3734261 h 3993463"/>
              <a:gd name="connsiteX6" fmla="*/ 0 w 10562846"/>
              <a:gd name="connsiteY6" fmla="*/ 0 h 3993463"/>
              <a:gd name="connsiteX0" fmla="*/ 10562334 w 10562847"/>
              <a:gd name="connsiteY0" fmla="*/ 1074357 h 5067820"/>
              <a:gd name="connsiteX1" fmla="*/ 10561080 w 10562847"/>
              <a:gd name="connsiteY1" fmla="*/ 5067820 h 5067820"/>
              <a:gd name="connsiteX2" fmla="*/ 9024770 w 10562847"/>
              <a:gd name="connsiteY2" fmla="*/ 4808920 h 5067820"/>
              <a:gd name="connsiteX3" fmla="*/ 2295231 w 10562847"/>
              <a:gd name="connsiteY3" fmla="*/ 4794064 h 5067820"/>
              <a:gd name="connsiteX4" fmla="*/ 1200559 w 10562847"/>
              <a:gd name="connsiteY4" fmla="*/ 4072264 h 5067820"/>
              <a:gd name="connsiteX5" fmla="*/ 2450 w 10562847"/>
              <a:gd name="connsiteY5" fmla="*/ 4808618 h 5067820"/>
              <a:gd name="connsiteX6" fmla="*/ 0 w 10562847"/>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2450 w 10563360"/>
              <a:gd name="connsiteY5" fmla="*/ 4808618 h 5067820"/>
              <a:gd name="connsiteX6" fmla="*/ 0 w 10563360"/>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514 w 10563360"/>
              <a:gd name="connsiteY5" fmla="*/ 4819150 h 5067820"/>
              <a:gd name="connsiteX6" fmla="*/ 0 w 10563360"/>
              <a:gd name="connsiteY6" fmla="*/ 0 h 5067820"/>
              <a:gd name="connsiteX0" fmla="*/ 10562847 w 10564614"/>
              <a:gd name="connsiteY0" fmla="*/ 0 h 5152083"/>
              <a:gd name="connsiteX1" fmla="*/ 10563360 w 10564614"/>
              <a:gd name="connsiteY1" fmla="*/ 5152083 h 5152083"/>
              <a:gd name="connsiteX2" fmla="*/ 9024770 w 10564614"/>
              <a:gd name="connsiteY2" fmla="*/ 4808920 h 5152083"/>
              <a:gd name="connsiteX3" fmla="*/ 2295231 w 10564614"/>
              <a:gd name="connsiteY3" fmla="*/ 4794064 h 5152083"/>
              <a:gd name="connsiteX4" fmla="*/ 1200559 w 10564614"/>
              <a:gd name="connsiteY4" fmla="*/ 4072264 h 5152083"/>
              <a:gd name="connsiteX5" fmla="*/ 514 w 10564614"/>
              <a:gd name="connsiteY5" fmla="*/ 4819150 h 5152083"/>
              <a:gd name="connsiteX6" fmla="*/ 0 w 10564614"/>
              <a:gd name="connsiteY6" fmla="*/ 0 h 5152083"/>
              <a:gd name="connsiteX0" fmla="*/ 10562847 w 10564614"/>
              <a:gd name="connsiteY0" fmla="*/ 0 h 5183681"/>
              <a:gd name="connsiteX1" fmla="*/ 10563360 w 10564614"/>
              <a:gd name="connsiteY1" fmla="*/ 5183681 h 5183681"/>
              <a:gd name="connsiteX2" fmla="*/ 9024770 w 10564614"/>
              <a:gd name="connsiteY2" fmla="*/ 4808920 h 5183681"/>
              <a:gd name="connsiteX3" fmla="*/ 2295231 w 10564614"/>
              <a:gd name="connsiteY3" fmla="*/ 4794064 h 5183681"/>
              <a:gd name="connsiteX4" fmla="*/ 1200559 w 10564614"/>
              <a:gd name="connsiteY4" fmla="*/ 4072264 h 5183681"/>
              <a:gd name="connsiteX5" fmla="*/ 514 w 10564614"/>
              <a:gd name="connsiteY5" fmla="*/ 4819150 h 5183681"/>
              <a:gd name="connsiteX6" fmla="*/ 0 w 10564614"/>
              <a:gd name="connsiteY6" fmla="*/ 0 h 518368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87552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1864314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333 w 10564100"/>
              <a:gd name="connsiteY0" fmla="*/ 0 h 3793347"/>
              <a:gd name="connsiteX1" fmla="*/ 10562846 w 10564100"/>
              <a:gd name="connsiteY1" fmla="*/ 3793347 h 3793347"/>
              <a:gd name="connsiteX2" fmla="*/ 9024256 w 10564100"/>
              <a:gd name="connsiteY2" fmla="*/ 2944606 h 3793347"/>
              <a:gd name="connsiteX3" fmla="*/ 2294717 w 10564100"/>
              <a:gd name="connsiteY3" fmla="*/ 2929750 h 3793347"/>
              <a:gd name="connsiteX4" fmla="*/ 1200045 w 10564100"/>
              <a:gd name="connsiteY4" fmla="*/ 2207950 h 3793347"/>
              <a:gd name="connsiteX5" fmla="*/ 0 w 10564100"/>
              <a:gd name="connsiteY5" fmla="*/ 2933771 h 3793347"/>
              <a:gd name="connsiteX6" fmla="*/ 30995 w 10564100"/>
              <a:gd name="connsiteY6" fmla="*/ 0 h 3793347"/>
              <a:gd name="connsiteX0" fmla="*/ 10562333 w 10564100"/>
              <a:gd name="connsiteY0" fmla="*/ 0 h 3793347"/>
              <a:gd name="connsiteX1" fmla="*/ 10562846 w 10564100"/>
              <a:gd name="connsiteY1" fmla="*/ 3793347 h 3793347"/>
              <a:gd name="connsiteX2" fmla="*/ 9024256 w 10564100"/>
              <a:gd name="connsiteY2" fmla="*/ 2944606 h 3793347"/>
              <a:gd name="connsiteX3" fmla="*/ 2294717 w 10564100"/>
              <a:gd name="connsiteY3" fmla="*/ 2929750 h 3793347"/>
              <a:gd name="connsiteX4" fmla="*/ 1200045 w 10564100"/>
              <a:gd name="connsiteY4" fmla="*/ 2207950 h 3793347"/>
              <a:gd name="connsiteX5" fmla="*/ 0 w 10564100"/>
              <a:gd name="connsiteY5" fmla="*/ 2933771 h 3793347"/>
              <a:gd name="connsiteX6" fmla="*/ 1254 w 10564100"/>
              <a:gd name="connsiteY6" fmla="*/ 0 h 3793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64100" h="3793347">
                <a:moveTo>
                  <a:pt x="10562333" y="0"/>
                </a:moveTo>
                <a:cubicBezTo>
                  <a:pt x="10562846" y="67600"/>
                  <a:pt x="10564100" y="3749932"/>
                  <a:pt x="10562846" y="3793347"/>
                </a:cubicBezTo>
                <a:cubicBezTo>
                  <a:pt x="10190427" y="3056010"/>
                  <a:pt x="9461842" y="2928661"/>
                  <a:pt x="9024256" y="2944606"/>
                </a:cubicBezTo>
                <a:lnTo>
                  <a:pt x="2294717" y="2929750"/>
                </a:lnTo>
                <a:cubicBezTo>
                  <a:pt x="1854084" y="2930298"/>
                  <a:pt x="1423155" y="2679996"/>
                  <a:pt x="1200045" y="2207950"/>
                </a:cubicBezTo>
                <a:cubicBezTo>
                  <a:pt x="964689" y="2886404"/>
                  <a:pt x="278640" y="2932893"/>
                  <a:pt x="0" y="2933771"/>
                </a:cubicBezTo>
                <a:cubicBezTo>
                  <a:pt x="2067" y="2898258"/>
                  <a:pt x="2526" y="95582"/>
                  <a:pt x="1254" y="0"/>
                </a:cubicBezTo>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fontAlgn="auto">
              <a:spcBef>
                <a:spcPts val="0"/>
              </a:spcBef>
              <a:spcAft>
                <a:spcPts val="0"/>
              </a:spcAft>
            </a:pPr>
            <a:endParaRPr lang="en-US" sz="1000" dirty="0" smtClean="0">
              <a:solidFill>
                <a:schemeClr val="bg1"/>
              </a:solidFill>
              <a:latin typeface="Arial"/>
              <a:cs typeface="Arial"/>
            </a:endParaRPr>
          </a:p>
        </p:txBody>
      </p:sp>
      <p:sp>
        <p:nvSpPr>
          <p:cNvPr id="2" name="Titre 1"/>
          <p:cNvSpPr>
            <a:spLocks noGrp="1"/>
          </p:cNvSpPr>
          <p:nvPr>
            <p:ph type="title" hasCustomPrompt="1"/>
            <p:custDataLst>
              <p:tags r:id="rId4"/>
            </p:custDataLst>
          </p:nvPr>
        </p:nvSpPr>
        <p:spPr>
          <a:xfrm>
            <a:off x="0" y="4490505"/>
            <a:ext cx="9906000" cy="1362097"/>
          </a:xfrm>
          <a:prstGeom prst="rect">
            <a:avLst/>
          </a:prstGeom>
        </p:spPr>
        <p:txBody>
          <a:bodyPr vert="horz" lIns="826470" tIns="33059" rIns="66118" bIns="33059" rtlCol="0" anchor="ctr" anchorCtr="0">
            <a:noAutofit/>
          </a:bodyPr>
          <a:lstStyle>
            <a:lvl1pPr algn="l" defTabSz="914342" rtl="0" eaLnBrk="1" latinLnBrk="0" hangingPunct="1">
              <a:spcBef>
                <a:spcPct val="0"/>
              </a:spcBef>
              <a:buNone/>
              <a:defRPr lang="en-US" sz="4000" b="0" kern="1200" cap="none" baseline="0" dirty="0" smtClean="0">
                <a:solidFill>
                  <a:schemeClr val="tx1"/>
                </a:solidFill>
                <a:latin typeface="Arial" pitchFamily="34" charset="0"/>
                <a:ea typeface="+mj-ea"/>
                <a:cs typeface="Arial" pitchFamily="34" charset="0"/>
              </a:defRPr>
            </a:lvl1pPr>
          </a:lstStyle>
          <a:p>
            <a:pPr lvl="0"/>
            <a:r>
              <a:rPr lang="en-US" noProof="0" dirty="0" smtClean="0"/>
              <a:t>Click to edit Master text style</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Break 2">
    <p:spTree>
      <p:nvGrpSpPr>
        <p:cNvPr id="1" name=""/>
        <p:cNvGrpSpPr/>
        <p:nvPr/>
      </p:nvGrpSpPr>
      <p:grpSpPr>
        <a:xfrm>
          <a:off x="0" y="0"/>
          <a:ext cx="0" cy="0"/>
          <a:chOff x="0" y="0"/>
          <a:chExt cx="0" cy="0"/>
        </a:xfrm>
      </p:grpSpPr>
      <p:pic>
        <p:nvPicPr>
          <p:cNvPr id="6" name="Image 5" descr="test5.jpg"/>
          <p:cNvPicPr>
            <a:picLocks noChangeAspect="1"/>
          </p:cNvPicPr>
          <p:nvPr userDrawn="1"/>
        </p:nvPicPr>
        <p:blipFill>
          <a:blip r:embed="rId6" cstate="print"/>
          <a:srcRect l="240" t="179" r="380" b="511"/>
          <a:stretch>
            <a:fillRect/>
          </a:stretch>
        </p:blipFill>
        <p:spPr>
          <a:xfrm>
            <a:off x="0" y="1050622"/>
            <a:ext cx="9906000" cy="5807378"/>
          </a:xfrm>
          <a:prstGeom prst="rect">
            <a:avLst/>
          </a:prstGeom>
        </p:spPr>
      </p:pic>
      <p:graphicFrame>
        <p:nvGraphicFramePr>
          <p:cNvPr id="5" name="Object 4" hidden="1"/>
          <p:cNvGraphicFramePr>
            <a:graphicFrameLocks noChangeAspect="1"/>
          </p:cNvGraphicFramePr>
          <p:nvPr>
            <p:custDataLst>
              <p:tags r:id="rId2"/>
            </p:custData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127383" name="think-cell Slide" r:id="rId7" imgW="360" imgH="360" progId="">
                  <p:embed/>
                </p:oleObj>
              </mc:Choice>
              <mc:Fallback>
                <p:oleObj name="think-cell Slide" r:id="rId7" imgW="360" imgH="360" progId="">
                  <p:embed/>
                  <p:pic>
                    <p:nvPicPr>
                      <p:cNvPr id="0" name="Picture 28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0"/>
                        <a:ext cx="158750"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 name="Rectangle 7"/>
          <p:cNvSpPr/>
          <p:nvPr userDrawn="1">
            <p:custDataLst>
              <p:tags r:id="rId3"/>
            </p:custDataLst>
          </p:nvPr>
        </p:nvSpPr>
        <p:spPr bwMode="auto">
          <a:xfrm>
            <a:off x="-2052" y="0"/>
            <a:ext cx="9908534" cy="3329158"/>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2188 w 10562411"/>
              <a:gd name="connsiteY0" fmla="*/ 0 h 3670551"/>
              <a:gd name="connsiteX1" fmla="*/ 10561655 w 10562411"/>
              <a:gd name="connsiteY1" fmla="*/ 712383 h 3670551"/>
              <a:gd name="connsiteX2" fmla="*/ 10561157 w 10562411"/>
              <a:gd name="connsiteY2" fmla="*/ 2188721 h 3670551"/>
              <a:gd name="connsiteX3" fmla="*/ 9288594 w 10562411"/>
              <a:gd name="connsiteY3" fmla="*/ 2865486 h 3670551"/>
              <a:gd name="connsiteX4" fmla="*/ 2317558 w 10562411"/>
              <a:gd name="connsiteY4" fmla="*/ 2871895 h 3670551"/>
              <a:gd name="connsiteX5" fmla="*/ 1180889 w 10562411"/>
              <a:gd name="connsiteY5" fmla="*/ 3670551 h 3670551"/>
              <a:gd name="connsiteX6" fmla="*/ 0 w 10562411"/>
              <a:gd name="connsiteY6" fmla="*/ 2886448 h 3670551"/>
              <a:gd name="connsiteX7" fmla="*/ 2188 w 10562411"/>
              <a:gd name="connsiteY7" fmla="*/ 0 h 3670551"/>
              <a:gd name="connsiteX0" fmla="*/ 2188 w 10562585"/>
              <a:gd name="connsiteY0" fmla="*/ 0 h 3670551"/>
              <a:gd name="connsiteX1" fmla="*/ 10562072 w 10562585"/>
              <a:gd name="connsiteY1" fmla="*/ 1 h 3670551"/>
              <a:gd name="connsiteX2" fmla="*/ 10561157 w 10562585"/>
              <a:gd name="connsiteY2" fmla="*/ 2188721 h 3670551"/>
              <a:gd name="connsiteX3" fmla="*/ 9288594 w 10562585"/>
              <a:gd name="connsiteY3" fmla="*/ 2865486 h 3670551"/>
              <a:gd name="connsiteX4" fmla="*/ 2317558 w 10562585"/>
              <a:gd name="connsiteY4" fmla="*/ 2871895 h 3670551"/>
              <a:gd name="connsiteX5" fmla="*/ 1180889 w 10562585"/>
              <a:gd name="connsiteY5" fmla="*/ 3670551 h 3670551"/>
              <a:gd name="connsiteX6" fmla="*/ 0 w 10562585"/>
              <a:gd name="connsiteY6" fmla="*/ 2886448 h 3670551"/>
              <a:gd name="connsiteX7" fmla="*/ 2188 w 10562585"/>
              <a:gd name="connsiteY7" fmla="*/ 0 h 3670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585" h="3670551">
                <a:moveTo>
                  <a:pt x="2188" y="0"/>
                </a:moveTo>
                <a:lnTo>
                  <a:pt x="10562072" y="1"/>
                </a:lnTo>
                <a:cubicBezTo>
                  <a:pt x="10562585" y="67601"/>
                  <a:pt x="10562411" y="2145306"/>
                  <a:pt x="10561157" y="2188721"/>
                </a:cubicBezTo>
                <a:cubicBezTo>
                  <a:pt x="10083761" y="2860730"/>
                  <a:pt x="9705180" y="2870806"/>
                  <a:pt x="9288594" y="2865486"/>
                </a:cubicBezTo>
                <a:lnTo>
                  <a:pt x="2317558" y="2871895"/>
                </a:lnTo>
                <a:cubicBezTo>
                  <a:pt x="1740344" y="2905037"/>
                  <a:pt x="1372498" y="3207729"/>
                  <a:pt x="1180889" y="3670551"/>
                </a:cubicBezTo>
                <a:cubicBezTo>
                  <a:pt x="882535" y="2966774"/>
                  <a:pt x="278640" y="2885570"/>
                  <a:pt x="0" y="2886448"/>
                </a:cubicBezTo>
                <a:cubicBezTo>
                  <a:pt x="2067" y="2850935"/>
                  <a:pt x="3460" y="95582"/>
                  <a:pt x="2188" y="0"/>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fontAlgn="auto">
              <a:spcBef>
                <a:spcPts val="0"/>
              </a:spcBef>
              <a:spcAft>
                <a:spcPts val="0"/>
              </a:spcAft>
            </a:pPr>
            <a:endParaRPr lang="en-US" sz="1000" dirty="0" smtClean="0">
              <a:solidFill>
                <a:schemeClr val="bg1"/>
              </a:solidFill>
              <a:latin typeface="Arial"/>
              <a:cs typeface="Arial"/>
            </a:endParaRPr>
          </a:p>
        </p:txBody>
      </p:sp>
      <p:sp>
        <p:nvSpPr>
          <p:cNvPr id="2" name="Titre 1"/>
          <p:cNvSpPr>
            <a:spLocks noGrp="1"/>
          </p:cNvSpPr>
          <p:nvPr>
            <p:ph type="title" hasCustomPrompt="1"/>
            <p:custDataLst>
              <p:tags r:id="rId4"/>
            </p:custDataLst>
          </p:nvPr>
        </p:nvSpPr>
        <p:spPr>
          <a:xfrm>
            <a:off x="0" y="832190"/>
            <a:ext cx="9906000" cy="1143240"/>
          </a:xfrm>
          <a:prstGeom prst="rect">
            <a:avLst/>
          </a:prstGeom>
        </p:spPr>
        <p:txBody>
          <a:bodyPr lIns="330588" tIns="33059" rIns="33059" bIns="33059" anchor="ctr" anchorCtr="0"/>
          <a:lstStyle>
            <a:lvl1pPr algn="l">
              <a:defRPr>
                <a:solidFill>
                  <a:schemeClr val="tx1"/>
                </a:solidFill>
                <a:latin typeface="Arial" pitchFamily="34" charset="0"/>
                <a:cs typeface="Arial" pitchFamily="34" charset="0"/>
              </a:defRPr>
            </a:lvl1pPr>
          </a:lstStyle>
          <a:p>
            <a:pPr lvl="0"/>
            <a:r>
              <a:rPr lang="en-US" noProof="0" dirty="0" smtClean="0"/>
              <a:t>Click to edit Master text style</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10"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custDataLst>
              <p:tags r:id="rId2"/>
            </p:custDataLst>
          </p:nvPr>
        </p:nvGraphicFramePr>
        <p:xfrm>
          <a:off x="1" y="0"/>
          <a:ext cx="158750" cy="158750"/>
        </p:xfrm>
        <a:graphic>
          <a:graphicData uri="http://schemas.openxmlformats.org/presentationml/2006/ole">
            <mc:AlternateContent xmlns:mc="http://schemas.openxmlformats.org/markup-compatibility/2006">
              <mc:Choice xmlns:v="urn:schemas-microsoft-com:vml" Requires="v">
                <p:oleObj spid="_x0000_s97688" name="think-cell Slide" r:id="rId11" imgW="360" imgH="360" progId="">
                  <p:embed/>
                </p:oleObj>
              </mc:Choice>
              <mc:Fallback>
                <p:oleObj name="think-cell Slide" r:id="rId11" imgW="360" imgH="360" progId="">
                  <p:embed/>
                  <p:pic>
                    <p:nvPicPr>
                      <p:cNvPr id="0" name="Picture 28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 y="0"/>
                        <a:ext cx="158750"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6" name="Title 1"/>
          <p:cNvSpPr>
            <a:spLocks noGrp="1"/>
          </p:cNvSpPr>
          <p:nvPr>
            <p:ph type="title" hasCustomPrompt="1"/>
            <p:custDataLst>
              <p:tags r:id="rId3"/>
            </p:custDataLst>
          </p:nvPr>
        </p:nvSpPr>
        <p:spPr>
          <a:xfrm>
            <a:off x="4490752" y="1968818"/>
            <a:ext cx="5415248" cy="2414915"/>
          </a:xfrm>
        </p:spPr>
        <p:txBody>
          <a:bodyPr vert="horz" lIns="36000" tIns="36000" rIns="360000" bIns="36000" rtlCol="0" anchor="ctr">
            <a:noAutofit/>
          </a:bodyPr>
          <a:lstStyle>
            <a:lvl1pPr algn="r" defTabSz="995690" rtl="0" eaLnBrk="1" latinLnBrk="0" hangingPunct="1">
              <a:spcBef>
                <a:spcPct val="0"/>
              </a:spcBef>
              <a:buNone/>
              <a:defRPr lang="en-US" sz="3600" b="0" kern="1200" dirty="0">
                <a:solidFill>
                  <a:schemeClr val="bg1"/>
                </a:solidFill>
                <a:effectLst>
                  <a:outerShdw blurRad="38100" dist="38100" dir="2700000" algn="tl">
                    <a:srgbClr val="000000">
                      <a:alpha val="43137"/>
                    </a:srgbClr>
                  </a:outerShdw>
                </a:effectLst>
                <a:latin typeface="+mj-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4"/>
            </p:custDataLst>
          </p:nvPr>
        </p:nvSpPr>
        <p:spPr>
          <a:xfrm>
            <a:off x="5336954" y="4609876"/>
            <a:ext cx="4569047" cy="1806302"/>
          </a:xfrm>
        </p:spPr>
        <p:txBody>
          <a:bodyPr vert="horz" lIns="36000" tIns="36000" rIns="360000" bIns="36000" rtlCol="0">
            <a:noAutofit/>
          </a:bodyPr>
          <a:lstStyle>
            <a:lvl1pPr marL="0" indent="0" algn="r" defTabSz="995690" rtl="0" eaLnBrk="1" latinLnBrk="0" hangingPunct="1">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5"/>
            </p:custDataLst>
          </p:nvPr>
        </p:nvSpPr>
        <p:spPr bwMode="auto">
          <a:xfrm>
            <a:off x="-2052"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fontAlgn="auto">
              <a:spcBef>
                <a:spcPts val="0"/>
              </a:spcBef>
              <a:spcAft>
                <a:spcPts val="0"/>
              </a:spcAft>
            </a:pPr>
            <a:endParaRPr lang="en-US" sz="1000" dirty="0" smtClean="0">
              <a:solidFill>
                <a:schemeClr val="bg1"/>
              </a:solidFill>
              <a:latin typeface="Arial"/>
              <a:cs typeface="Arial"/>
            </a:endParaRPr>
          </a:p>
        </p:txBody>
      </p:sp>
      <p:pic>
        <p:nvPicPr>
          <p:cNvPr id="22" name="Picture 103" descr="C:\Users\UserSim\Desktop\Capgemini\Capgemini_logo_cmyk.png"/>
          <p:cNvPicPr>
            <a:picLocks noChangeAspect="1" noChangeArrowheads="1"/>
          </p:cNvPicPr>
          <p:nvPr userDrawn="1">
            <p:custDataLst>
              <p:tags r:id="rId6"/>
            </p:custDataLst>
          </p:nvPr>
        </p:nvPicPr>
        <p:blipFill>
          <a:blip r:embed="rId13"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7"/>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p>
        </p:txBody>
      </p:sp>
      <p:pic>
        <p:nvPicPr>
          <p:cNvPr id="24" name="Picture 104" descr="C:\Users\UserSim\Desktop\Capgemini\moto.emf"/>
          <p:cNvPicPr>
            <a:picLocks noChangeAspect="1" noChangeArrowheads="1"/>
          </p:cNvPicPr>
          <p:nvPr userDrawn="1">
            <p:custDataLst>
              <p:tags r:id="rId8"/>
            </p:custDataLst>
          </p:nvPr>
        </p:nvPicPr>
        <p:blipFill>
          <a:blip r:embed="rId14" cstate="email"/>
          <a:srcRect/>
          <a:stretch>
            <a:fillRect/>
          </a:stretch>
        </p:blipFill>
        <p:spPr bwMode="auto">
          <a:xfrm>
            <a:off x="6569786" y="6520696"/>
            <a:ext cx="3001425" cy="239021"/>
          </a:xfrm>
          <a:prstGeom prst="rect">
            <a:avLst/>
          </a:prstGeom>
          <a:noFill/>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12" name="Image 11" descr="test1.jpg"/>
          <p:cNvPicPr>
            <a:picLocks noChangeAspect="1"/>
          </p:cNvPicPr>
          <p:nvPr userDrawn="1"/>
        </p:nvPicPr>
        <p:blipFill>
          <a:blip r:embed="rId10" cstate="print"/>
          <a:srcRect l="240" t="25" r="260" b="533"/>
          <a:stretch>
            <a:fillRect/>
          </a:stretch>
        </p:blipFill>
        <p:spPr>
          <a:xfrm>
            <a:off x="0" y="1324099"/>
            <a:ext cx="9906000" cy="5533901"/>
          </a:xfrm>
          <a:prstGeom prst="rect">
            <a:avLst/>
          </a:prstGeom>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sp>
        <p:nvSpPr>
          <p:cNvPr id="17" name="Rectangle 7"/>
          <p:cNvSpPr/>
          <p:nvPr userDrawn="1">
            <p:custDataLst>
              <p:tags r:id="rId3"/>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graphicFrame>
        <p:nvGraphicFramePr>
          <p:cNvPr id="5" name="Object 4" hidden="1"/>
          <p:cNvGraphicFramePr>
            <a:graphicFrameLocks noChangeAspect="1"/>
          </p:cNvGraphicFramePr>
          <p:nvPr>
            <p:custDataLst>
              <p:tags r:id="rId4"/>
            </p:custDataLst>
          </p:nvPr>
        </p:nvGraphicFramePr>
        <p:xfrm>
          <a:off x="1" y="0"/>
          <a:ext cx="158750" cy="158750"/>
        </p:xfrm>
        <a:graphic>
          <a:graphicData uri="http://schemas.openxmlformats.org/presentationml/2006/ole">
            <mc:AlternateContent xmlns:mc="http://schemas.openxmlformats.org/markup-compatibility/2006">
              <mc:Choice xmlns:v="urn:schemas-microsoft-com:vml" Requires="v">
                <p:oleObj spid="_x0000_s296344" name="think-cell Slide" r:id="rId11" imgW="360" imgH="360" progId="">
                  <p:embed/>
                </p:oleObj>
              </mc:Choice>
              <mc:Fallback>
                <p:oleObj name="think-cell Slide" r:id="rId11" imgW="360" imgH="360" progId="">
                  <p:embed/>
                  <p:pic>
                    <p:nvPicPr>
                      <p:cNvPr id="0" name="Picture 28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 y="0"/>
                        <a:ext cx="158750"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10" name="Picture 104" descr="C:\Users\UserSim\Desktop\Capgemini\moto.emf"/>
          <p:cNvPicPr>
            <a:picLocks noChangeAspect="1" noChangeArrowheads="1"/>
          </p:cNvPicPr>
          <p:nvPr userDrawn="1">
            <p:custDataLst>
              <p:tags r:id="rId5"/>
            </p:custDataLst>
          </p:nvPr>
        </p:nvPicPr>
        <p:blipFill>
          <a:blip r:embed="rId13" cstate="email"/>
          <a:srcRect/>
          <a:stretch>
            <a:fillRect/>
          </a:stretch>
        </p:blipFill>
        <p:spPr bwMode="auto">
          <a:xfrm>
            <a:off x="6569786" y="6520694"/>
            <a:ext cx="3001425" cy="239021"/>
          </a:xfrm>
          <a:prstGeom prst="rect">
            <a:avLst/>
          </a:prstGeom>
          <a:noFill/>
        </p:spPr>
      </p:pic>
      <p:sp>
        <p:nvSpPr>
          <p:cNvPr id="2" name="Title 1"/>
          <p:cNvSpPr>
            <a:spLocks noGrp="1"/>
          </p:cNvSpPr>
          <p:nvPr>
            <p:ph type="ctrTitle" hasCustomPrompt="1"/>
            <p:custDataLst>
              <p:tags r:id="rId6"/>
            </p:custDataLst>
          </p:nvPr>
        </p:nvSpPr>
        <p:spPr>
          <a:xfrm>
            <a:off x="0" y="2256613"/>
            <a:ext cx="4540683" cy="2261632"/>
          </a:xfrm>
        </p:spPr>
        <p:txBody>
          <a:bodyPr lIns="231412" tIns="33059" rIns="33059" bIns="33059"/>
          <a:lstStyle>
            <a:lvl1pPr algn="l">
              <a:defRPr sz="3300" b="0">
                <a:solidFill>
                  <a:schemeClr val="tx1"/>
                </a:solidFill>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7"/>
            </p:custDataLst>
          </p:nvPr>
        </p:nvSpPr>
        <p:spPr>
          <a:xfrm>
            <a:off x="0" y="4551798"/>
            <a:ext cx="4541230" cy="947750"/>
          </a:xfrm>
        </p:spPr>
        <p:txBody>
          <a:bodyPr lIns="231412" tIns="33059" rIns="33059" bIns="33059"/>
          <a:lstStyle>
            <a:lvl1pPr marL="0" indent="0" algn="l">
              <a:buNone/>
              <a:defRPr sz="2200" b="0">
                <a:solidFill>
                  <a:schemeClr val="tx1"/>
                </a:solidFill>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3" name="Picture 103" descr="C:\Users\UserSim\Desktop\Capgemini\Capgemini_logo_cmyk.png"/>
          <p:cNvPicPr>
            <a:picLocks noChangeAspect="1" noChangeArrowheads="1"/>
          </p:cNvPicPr>
          <p:nvPr userDrawn="1">
            <p:custDataLst>
              <p:tags r:id="rId8"/>
            </p:custDataLst>
          </p:nvPr>
        </p:nvPicPr>
        <p:blipFill>
          <a:blip r:embed="rId14" cstate="email"/>
          <a:srcRect/>
          <a:stretch>
            <a:fillRect/>
          </a:stretch>
        </p:blipFill>
        <p:spPr bwMode="auto">
          <a:xfrm>
            <a:off x="716234" y="653034"/>
            <a:ext cx="3001008" cy="694690"/>
          </a:xfrm>
          <a:prstGeom prst="rect">
            <a:avLst/>
          </a:prstGeom>
          <a:noFill/>
        </p:spPr>
      </p:pic>
    </p:spTree>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10" cstate="print"/>
          <a:srcRect l="240" t="179" r="380" b="511"/>
          <a:stretch>
            <a:fillRect/>
          </a:stretch>
        </p:blipFill>
        <p:spPr>
          <a:xfrm>
            <a:off x="0" y="1050622"/>
            <a:ext cx="9906000" cy="5807378"/>
          </a:xfrm>
          <a:prstGeom prst="rect">
            <a:avLst/>
          </a:prstGeom>
        </p:spPr>
      </p:pic>
      <p:graphicFrame>
        <p:nvGraphicFramePr>
          <p:cNvPr id="4" name="Object 3" hidden="1"/>
          <p:cNvGraphicFramePr>
            <a:graphicFrameLocks noChangeAspect="1"/>
          </p:cNvGraphicFramePr>
          <p:nvPr>
            <p:custDataLst>
              <p:tags r:id="rId2"/>
            </p:custDataLst>
          </p:nvPr>
        </p:nvGraphicFramePr>
        <p:xfrm>
          <a:off x="1" y="0"/>
          <a:ext cx="158750" cy="158750"/>
        </p:xfrm>
        <a:graphic>
          <a:graphicData uri="http://schemas.openxmlformats.org/presentationml/2006/ole">
            <mc:AlternateContent xmlns:mc="http://schemas.openxmlformats.org/markup-compatibility/2006">
              <mc:Choice xmlns:v="urn:schemas-microsoft-com:vml" Requires="v">
                <p:oleObj spid="_x0000_s297368" name="think-cell Slide" r:id="rId11" imgW="360" imgH="360" progId="">
                  <p:embed/>
                </p:oleObj>
              </mc:Choice>
              <mc:Fallback>
                <p:oleObj name="think-cell Slide" r:id="rId11" imgW="360" imgH="360" progId="">
                  <p:embed/>
                  <p:pic>
                    <p:nvPicPr>
                      <p:cNvPr id="0" name="Picture 28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 y="0"/>
                        <a:ext cx="158750"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6" name="Title 1"/>
          <p:cNvSpPr>
            <a:spLocks noGrp="1"/>
          </p:cNvSpPr>
          <p:nvPr>
            <p:ph type="title" hasCustomPrompt="1"/>
            <p:custDataLst>
              <p:tags r:id="rId3"/>
            </p:custDataLst>
          </p:nvPr>
        </p:nvSpPr>
        <p:spPr>
          <a:xfrm>
            <a:off x="4490752" y="1968816"/>
            <a:ext cx="5415248" cy="2414915"/>
          </a:xfrm>
        </p:spPr>
        <p:txBody>
          <a:bodyPr vert="horz" lIns="36000" tIns="36000" rIns="360000" bIns="36000" rtlCol="0" anchor="ctr">
            <a:noAutofit/>
          </a:bodyPr>
          <a:lstStyle>
            <a:lvl1pPr algn="r" defTabSz="995690" rtl="0" eaLnBrk="1" latinLnBrk="0" hangingPunct="1">
              <a:spcBef>
                <a:spcPct val="0"/>
              </a:spcBef>
              <a:buNone/>
              <a:defRPr lang="en-US" sz="3600" b="0" kern="1200" dirty="0">
                <a:solidFill>
                  <a:schemeClr val="bg1"/>
                </a:solidFill>
                <a:effectLst>
                  <a:outerShdw blurRad="38100" dist="38100" dir="2700000" algn="tl">
                    <a:srgbClr val="000000">
                      <a:alpha val="43137"/>
                    </a:srgbClr>
                  </a:outerShdw>
                </a:effectLst>
                <a:latin typeface="+mj-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17" name="Text Placeholder 8"/>
          <p:cNvSpPr>
            <a:spLocks noGrp="1"/>
          </p:cNvSpPr>
          <p:nvPr>
            <p:ph type="body" sz="quarter" idx="10" hasCustomPrompt="1"/>
            <p:custDataLst>
              <p:tags r:id="rId4"/>
            </p:custDataLst>
          </p:nvPr>
        </p:nvSpPr>
        <p:spPr>
          <a:xfrm>
            <a:off x="5336953" y="4609876"/>
            <a:ext cx="4569047" cy="1806302"/>
          </a:xfrm>
        </p:spPr>
        <p:txBody>
          <a:bodyPr vert="horz" lIns="36000" tIns="36000" rIns="360000" bIns="36000" rtlCol="0">
            <a:noAutofit/>
          </a:bodyPr>
          <a:lstStyle>
            <a:lvl1pPr marL="0" indent="0" algn="r" defTabSz="995690" rtl="0" eaLnBrk="1" latinLnBrk="0" hangingPunct="1">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
        <p:nvSpPr>
          <p:cNvPr id="21" name="Rectangle 7"/>
          <p:cNvSpPr/>
          <p:nvPr userDrawn="1">
            <p:custDataLst>
              <p:tags r:id="rId5"/>
            </p:custDataLst>
          </p:nvPr>
        </p:nvSpPr>
        <p:spPr bwMode="auto">
          <a:xfrm>
            <a:off x="-2053"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smtClean="0">
              <a:solidFill>
                <a:prstClr val="white"/>
              </a:solidFill>
              <a:cs typeface="Arial"/>
            </a:endParaRPr>
          </a:p>
        </p:txBody>
      </p:sp>
      <p:pic>
        <p:nvPicPr>
          <p:cNvPr id="22" name="Picture 103" descr="C:\Users\UserSim\Desktop\Capgemini\Capgemini_logo_cmyk.png"/>
          <p:cNvPicPr>
            <a:picLocks noChangeAspect="1" noChangeArrowheads="1"/>
          </p:cNvPicPr>
          <p:nvPr userDrawn="1">
            <p:custDataLst>
              <p:tags r:id="rId6"/>
            </p:custDataLst>
          </p:nvPr>
        </p:nvPicPr>
        <p:blipFill>
          <a:blip r:embed="rId13" cstate="email"/>
          <a:srcRect/>
          <a:stretch>
            <a:fillRect/>
          </a:stretch>
        </p:blipFill>
        <p:spPr bwMode="auto">
          <a:xfrm>
            <a:off x="716234" y="653034"/>
            <a:ext cx="3001008" cy="694690"/>
          </a:xfrm>
          <a:prstGeom prst="rect">
            <a:avLst/>
          </a:prstGeom>
          <a:noFill/>
        </p:spPr>
      </p:pic>
      <p:sp>
        <p:nvSpPr>
          <p:cNvPr id="23" name="Rectangle 22"/>
          <p:cNvSpPr/>
          <p:nvPr userDrawn="1">
            <p:custDataLst>
              <p:tags r:id="rId7"/>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solidFill>
                <a:prstClr val="white"/>
              </a:solidFill>
            </a:endParaRPr>
          </a:p>
        </p:txBody>
      </p:sp>
      <p:pic>
        <p:nvPicPr>
          <p:cNvPr id="24" name="Picture 104" descr="C:\Users\UserSim\Desktop\Capgemini\moto.emf"/>
          <p:cNvPicPr>
            <a:picLocks noChangeAspect="1" noChangeArrowheads="1"/>
          </p:cNvPicPr>
          <p:nvPr userDrawn="1">
            <p:custDataLst>
              <p:tags r:id="rId8"/>
            </p:custDataLst>
          </p:nvPr>
        </p:nvPicPr>
        <p:blipFill>
          <a:blip r:embed="rId14" cstate="email"/>
          <a:srcRect/>
          <a:stretch>
            <a:fillRect/>
          </a:stretch>
        </p:blipFill>
        <p:spPr bwMode="auto">
          <a:xfrm>
            <a:off x="6569786" y="6520694"/>
            <a:ext cx="3001425" cy="239021"/>
          </a:xfrm>
          <a:prstGeom prst="rect">
            <a:avLst/>
          </a:prstGeom>
          <a:noFill/>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7" cstate="print"/>
          <a:srcRect l="120" t="188" r="380" b="564"/>
          <a:stretch>
            <a:fillRect/>
          </a:stretch>
        </p:blipFill>
        <p:spPr>
          <a:xfrm>
            <a:off x="0" y="0"/>
            <a:ext cx="9906000" cy="6353298"/>
          </a:xfrm>
          <a:prstGeom prst="rect">
            <a:avLst/>
          </a:prstGeom>
        </p:spPr>
      </p:pic>
      <p:graphicFrame>
        <p:nvGraphicFramePr>
          <p:cNvPr id="7" name="Object 6" hidden="1"/>
          <p:cNvGraphicFramePr>
            <a:graphicFrameLocks noChangeAspect="1"/>
          </p:cNvGraphicFramePr>
          <p:nvPr>
            <p:custDataLst>
              <p:tags r:id="rId2"/>
            </p:custData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298392" name="think-cell Slide" r:id="rId8" imgW="360" imgH="360" progId="">
                  <p:embed/>
                </p:oleObj>
              </mc:Choice>
              <mc:Fallback>
                <p:oleObj name="think-cell Slide" r:id="rId8" imgW="360" imgH="360" progId="">
                  <p:embed/>
                  <p:pic>
                    <p:nvPicPr>
                      <p:cNvPr id="0" name="Picture 28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0" y="0"/>
                        <a:ext cx="158750"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hasCustomPrompt="1"/>
            <p:custDataLst>
              <p:tags r:id="rId3"/>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4"/>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6" name="Espace réservé du contenu 5"/>
          <p:cNvSpPr>
            <a:spLocks noGrp="1"/>
          </p:cNvSpPr>
          <p:nvPr>
            <p:ph sz="quarter" idx="10" hasCustomPrompt="1"/>
            <p:custDataLst>
              <p:tags r:id="rId5"/>
            </p:custDataLst>
          </p:nvPr>
        </p:nvSpPr>
        <p:spPr>
          <a:xfrm>
            <a:off x="323487" y="1501977"/>
            <a:ext cx="6807651" cy="2950251"/>
          </a:xfrm>
        </p:spPr>
        <p:txBody>
          <a:bodyPr/>
          <a:lstStyle/>
          <a:p>
            <a:pPr lvl="0"/>
            <a:r>
              <a:rPr lang="en-US" noProof="0" dirty="0" smtClean="0"/>
              <a:t>Click to edit Master text style</a:t>
            </a: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0" y="0"/>
          <a:ext cx="147061" cy="143985"/>
        </p:xfrm>
        <a:graphic>
          <a:graphicData uri="http://schemas.openxmlformats.org/presentationml/2006/ole">
            <mc:AlternateContent xmlns:mc="http://schemas.openxmlformats.org/markup-compatibility/2006">
              <mc:Choice xmlns:v="urn:schemas-microsoft-com:vml" Requires="v">
                <p:oleObj spid="_x0000_s299416" name="think-cell Slide" r:id="rId6" imgW="360" imgH="360" progId="">
                  <p:embed/>
                </p:oleObj>
              </mc:Choice>
              <mc:Fallback>
                <p:oleObj name="think-cell Slide" r:id="rId6" imgW="360" imgH="360" progId="">
                  <p:embed/>
                  <p:pic>
                    <p:nvPicPr>
                      <p:cNvPr id="0" name="Picture 28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0"/>
                        <a:ext cx="147061"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3"/>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4"/>
            </p:custDataLst>
          </p:nvPr>
        </p:nvSpPr>
        <p:spPr>
          <a:xfrm>
            <a:off x="323392" y="1494765"/>
            <a:ext cx="9582608"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0" y="0"/>
          <a:ext cx="147061" cy="143985"/>
        </p:xfrm>
        <a:graphic>
          <a:graphicData uri="http://schemas.openxmlformats.org/presentationml/2006/ole">
            <mc:AlternateContent xmlns:mc="http://schemas.openxmlformats.org/markup-compatibility/2006">
              <mc:Choice xmlns:v="urn:schemas-microsoft-com:vml" Requires="v">
                <p:oleObj spid="_x0000_s300440" name="think-cell Slide" r:id="rId7" imgW="360" imgH="360" progId="">
                  <p:embed/>
                </p:oleObj>
              </mc:Choice>
              <mc:Fallback>
                <p:oleObj name="think-cell Slide" r:id="rId7" imgW="360" imgH="360" progId="">
                  <p:embed/>
                  <p:pic>
                    <p:nvPicPr>
                      <p:cNvPr id="0" name="Picture 28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0"/>
                        <a:ext cx="147061"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3"/>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4"/>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5"/>
            </p:custDataLst>
          </p:nvPr>
        </p:nvSpPr>
        <p:spPr>
          <a:xfrm>
            <a:off x="323487"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301464" name="think-cell Slide" r:id="rId7" imgW="360" imgH="360" progId="">
                  <p:embed/>
                </p:oleObj>
              </mc:Choice>
              <mc:Fallback>
                <p:oleObj name="think-cell Slide" r:id="rId7" imgW="360" imgH="360" progId="">
                  <p:embed/>
                  <p:pic>
                    <p:nvPicPr>
                      <p:cNvPr id="0" name="Picture 28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0"/>
                        <a:ext cx="158750"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hasCustomPrompt="1"/>
            <p:custDataLst>
              <p:tags r:id="rId3"/>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4"/>
            </p:custDataLst>
          </p:nvPr>
        </p:nvSpPr>
        <p:spPr>
          <a:xfrm>
            <a:off x="314709" y="1533439"/>
            <a:ext cx="4502138" cy="4715504"/>
          </a:xfrm>
        </p:spPr>
        <p:txBody>
          <a:bodyPr/>
          <a:lstStyle>
            <a:lvl1pPr>
              <a:defRPr sz="200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5"/>
            </p:custDataLst>
          </p:nvPr>
        </p:nvSpPr>
        <p:spPr>
          <a:xfrm>
            <a:off x="5022838" y="1533440"/>
            <a:ext cx="4502138" cy="4725584"/>
          </a:xfrm>
        </p:spPr>
        <p:txBody>
          <a:bodyPr/>
          <a:lstStyle>
            <a:lvl1pPr>
              <a:defRPr sz="200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custDataLst>
              <p:tags r:id="rId2"/>
            </p:custData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302488" name="think-cell Slide" r:id="rId9" imgW="360" imgH="360" progId="">
                  <p:embed/>
                </p:oleObj>
              </mc:Choice>
              <mc:Fallback>
                <p:oleObj name="think-cell Slide" r:id="rId9" imgW="360" imgH="360" progId="">
                  <p:embed/>
                  <p:pic>
                    <p:nvPicPr>
                      <p:cNvPr id="0" name="Picture 28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0" y="0"/>
                        <a:ext cx="158750"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hasCustomPrompt="1"/>
            <p:custDataLst>
              <p:tags r:id="rId3"/>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4"/>
            </p:custDataLst>
          </p:nvPr>
        </p:nvSpPr>
        <p:spPr>
          <a:xfrm>
            <a:off x="314709" y="2206953"/>
            <a:ext cx="4502138" cy="4041990"/>
          </a:xfrm>
        </p:spPr>
        <p:txBody>
          <a:bodyPr/>
          <a:lstStyle>
            <a:lvl1pPr>
              <a:defRPr sz="1800"/>
            </a:lvl1pPr>
            <a:lvl2pPr>
              <a:defRPr sz="1600"/>
            </a:lvl2pPr>
            <a:lvl3pPr>
              <a:defRPr sz="1400"/>
            </a:lvl3pPr>
            <a:lvl4pPr>
              <a:defRPr sz="12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5"/>
            </p:custDataLst>
          </p:nvPr>
        </p:nvSpPr>
        <p:spPr>
          <a:xfrm>
            <a:off x="5022838" y="2208394"/>
            <a:ext cx="4502138" cy="4050630"/>
          </a:xfrm>
        </p:spPr>
        <p:txBody>
          <a:bodyPr/>
          <a:lstStyle>
            <a:lvl1pPr>
              <a:defRPr sz="1800"/>
            </a:lvl1pPr>
            <a:lvl2pPr>
              <a:defRPr sz="1600"/>
            </a:lvl2pPr>
            <a:lvl3pPr>
              <a:defRPr sz="1400"/>
            </a:lvl3pPr>
            <a:lvl4pPr>
              <a:defRPr sz="12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6"/>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7"/>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en-US"/>
          </a:p>
        </p:txBody>
      </p:sp>
      <p:sp>
        <p:nvSpPr>
          <p:cNvPr id="3" name="Text Placeholder 2"/>
          <p:cNvSpPr>
            <a:spLocks noGrp="1"/>
          </p:cNvSpPr>
          <p:nvPr>
            <p:ph type="body" idx="1" hasCustomPrompt="1"/>
          </p:nvPr>
        </p:nvSpPr>
        <p:spPr>
          <a:xfrm>
            <a:off x="237533" y="1436915"/>
            <a:ext cx="4645914" cy="518130"/>
          </a:xfrm>
          <a:solidFill>
            <a:schemeClr val="accent1"/>
          </a:solidFill>
          <a:ln w="25400">
            <a:solidFill>
              <a:schemeClr val="tx1"/>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600" b="1" kern="1200" dirty="0" smtClean="0">
                <a:solidFill>
                  <a:schemeClr val="tx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237533" y="1902609"/>
            <a:ext cx="4645914" cy="1861869"/>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6" y="1436915"/>
            <a:ext cx="4645914" cy="518130"/>
          </a:xfrm>
          <a:solidFill>
            <a:schemeClr val="accent1"/>
          </a:solidFill>
          <a:ln w="25400">
            <a:solidFill>
              <a:schemeClr val="tx1"/>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600" b="1" kern="1200" dirty="0" smtClean="0">
                <a:solidFill>
                  <a:schemeClr val="tx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6" y="1902609"/>
            <a:ext cx="4645914" cy="1861869"/>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237533" y="3820890"/>
            <a:ext cx="4645914" cy="518130"/>
          </a:xfrm>
          <a:solidFill>
            <a:schemeClr val="accent1"/>
          </a:solidFill>
          <a:ln w="25400">
            <a:solidFill>
              <a:schemeClr val="tx1"/>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600" b="1" kern="1200" dirty="0" smtClean="0">
                <a:solidFill>
                  <a:schemeClr val="tx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237533" y="4286584"/>
            <a:ext cx="4645914" cy="2011680"/>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6" y="3820890"/>
            <a:ext cx="4645914" cy="518130"/>
          </a:xfrm>
          <a:solidFill>
            <a:schemeClr val="accent1"/>
          </a:solidFill>
          <a:ln w="25400">
            <a:solidFill>
              <a:schemeClr val="tx1"/>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600" b="1" kern="1200" dirty="0" smtClean="0">
                <a:solidFill>
                  <a:schemeClr val="tx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6" y="4286584"/>
            <a:ext cx="4645914" cy="2011680"/>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0" y="0"/>
            <a:ext cx="9906000" cy="1188000"/>
          </a:xfrm>
        </p:spPr>
        <p:txBody>
          <a:bodyPr/>
          <a:lstStyle>
            <a:lvl1pPr>
              <a:defRPr>
                <a:solidFill>
                  <a:schemeClr val="tx1"/>
                </a:solidFill>
              </a:defRPr>
            </a:lvl1pPr>
          </a:lstStyle>
          <a:p>
            <a:r>
              <a:rPr lang="en-US" noProof="0" dirty="0" smtClean="0"/>
              <a:t>Click to edit Master title style</a:t>
            </a:r>
            <a:endParaRPr lang="en-US" noProof="0" dirty="0"/>
          </a:p>
        </p:txBody>
      </p:sp>
    </p:spTree>
  </p:cSld>
  <p:clrMapOvr>
    <a:masterClrMapping/>
  </p:clrMapOvr>
  <p:transition>
    <p:wipe dir="r"/>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Two column table slide">
    <p:spTree>
      <p:nvGrpSpPr>
        <p:cNvPr id="1" name=""/>
        <p:cNvGrpSpPr/>
        <p:nvPr/>
      </p:nvGrpSpPr>
      <p:grpSpPr>
        <a:xfrm>
          <a:off x="0" y="0"/>
          <a:ext cx="0" cy="0"/>
          <a:chOff x="0" y="0"/>
          <a:chExt cx="0" cy="0"/>
        </a:xfrm>
      </p:grpSpPr>
      <p:sp>
        <p:nvSpPr>
          <p:cNvPr id="2" name="Titre 1"/>
          <p:cNvSpPr>
            <a:spLocks noGrp="1"/>
          </p:cNvSpPr>
          <p:nvPr>
            <p:ph type="title"/>
          </p:nvPr>
        </p:nvSpPr>
        <p:spPr>
          <a:xfrm>
            <a:off x="360000" y="285728"/>
            <a:ext cx="9126000" cy="430887"/>
          </a:xfrm>
        </p:spPr>
        <p:txBody>
          <a:bodyPr/>
          <a:lstStyle/>
          <a:p>
            <a:r>
              <a:rPr lang="en-US" dirty="0" smtClean="0"/>
              <a:t>Click to edit Master title style</a:t>
            </a:r>
            <a:endParaRPr lang="en-US" dirty="0"/>
          </a:p>
        </p:txBody>
      </p:sp>
      <p:sp>
        <p:nvSpPr>
          <p:cNvPr id="7" name="Table Placeholder 6"/>
          <p:cNvSpPr>
            <a:spLocks noGrp="1"/>
          </p:cNvSpPr>
          <p:nvPr>
            <p:ph type="tbl" sz="quarter" idx="10"/>
          </p:nvPr>
        </p:nvSpPr>
        <p:spPr>
          <a:xfrm>
            <a:off x="360000" y="1908000"/>
            <a:ext cx="4368000" cy="4212000"/>
          </a:xfrm>
        </p:spPr>
        <p:txBody>
          <a:bodyPr/>
          <a:lstStyle/>
          <a:p>
            <a:pPr lvl="0"/>
            <a:endParaRPr lang="en-GB" noProof="0" dirty="0"/>
          </a:p>
        </p:txBody>
      </p:sp>
      <p:sp>
        <p:nvSpPr>
          <p:cNvPr id="10" name="Table Placeholder 9"/>
          <p:cNvSpPr>
            <a:spLocks noGrp="1"/>
          </p:cNvSpPr>
          <p:nvPr>
            <p:ph type="tbl" sz="quarter" idx="11"/>
          </p:nvPr>
        </p:nvSpPr>
        <p:spPr>
          <a:xfrm>
            <a:off x="5148000" y="1908003"/>
            <a:ext cx="4368000" cy="4213225"/>
          </a:xfrm>
        </p:spPr>
        <p:txBody>
          <a:bodyPr/>
          <a:lstStyle/>
          <a:p>
            <a:pPr lvl="0"/>
            <a:endParaRPr lang="en-GB" noProof="0" dirty="0"/>
          </a:p>
        </p:txBody>
      </p:sp>
      <p:sp>
        <p:nvSpPr>
          <p:cNvPr id="8" name="Footer Placeholder 19"/>
          <p:cNvSpPr>
            <a:spLocks noGrp="1"/>
          </p:cNvSpPr>
          <p:nvPr>
            <p:ph type="ftr" sz="quarter" idx="3"/>
          </p:nvPr>
        </p:nvSpPr>
        <p:spPr>
          <a:xfrm>
            <a:off x="6745322" y="6500834"/>
            <a:ext cx="3136900" cy="349229"/>
          </a:xfrm>
          <a:prstGeom prst="rect">
            <a:avLst/>
          </a:prstGeom>
        </p:spPr>
        <p:txBody>
          <a:bodyPr vert="horz" wrap="square" lIns="91440" tIns="45720" rIns="91440" bIns="45720" numCol="1" anchor="ctr" anchorCtr="0" compatLnSpc="1">
            <a:prstTxWarp prst="textNoShape">
              <a:avLst/>
            </a:prstTxWarp>
          </a:bodyPr>
          <a:lstStyle>
            <a:lvl1pPr algn="r">
              <a:lnSpc>
                <a:spcPts val="1300"/>
              </a:lnSpc>
              <a:defRPr sz="800"/>
            </a:lvl1pPr>
          </a:lstStyle>
          <a:p>
            <a:pPr>
              <a:defRPr/>
            </a:pPr>
            <a:endParaRPr lang="en-GB" dirty="0">
              <a:solidFill>
                <a:srgbClr val="263147"/>
              </a:solidFill>
            </a:endParaRPr>
          </a:p>
        </p:txBody>
      </p:sp>
    </p:spTree>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7" cstate="print"/>
          <a:srcRect l="120" t="188" r="380" b="564"/>
          <a:stretch>
            <a:fillRect/>
          </a:stretch>
        </p:blipFill>
        <p:spPr>
          <a:xfrm>
            <a:off x="0" y="0"/>
            <a:ext cx="9906000" cy="6353298"/>
          </a:xfrm>
          <a:prstGeom prst="rect">
            <a:avLst/>
          </a:prstGeom>
        </p:spPr>
      </p:pic>
      <p:graphicFrame>
        <p:nvGraphicFramePr>
          <p:cNvPr id="7" name="Object 6" hidden="1"/>
          <p:cNvGraphicFramePr>
            <a:graphicFrameLocks noChangeAspect="1"/>
          </p:cNvGraphicFramePr>
          <p:nvPr>
            <p:custDataLst>
              <p:tags r:id="rId2"/>
            </p:custData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121239" name="think-cell Slide" r:id="rId8" imgW="360" imgH="360" progId="">
                  <p:embed/>
                </p:oleObj>
              </mc:Choice>
              <mc:Fallback>
                <p:oleObj name="think-cell Slide" r:id="rId8" imgW="360" imgH="360" progId="">
                  <p:embed/>
                  <p:pic>
                    <p:nvPicPr>
                      <p:cNvPr id="0" name="Picture 28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0" y="0"/>
                        <a:ext cx="158750"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hasCustomPrompt="1"/>
            <p:custDataLst>
              <p:tags r:id="rId3"/>
            </p:custDataLst>
          </p:nvPr>
        </p:nvSpPr>
        <p:spPr/>
        <p:txBody>
          <a:bodyPr/>
          <a:lstStyle/>
          <a:p>
            <a:r>
              <a:rPr lang="en-US" dirty="0" smtClean="0"/>
              <a:t>Click to edit Master title style</a:t>
            </a:r>
            <a:endParaRPr lang="en-US" dirty="0"/>
          </a:p>
        </p:txBody>
      </p:sp>
      <p:sp>
        <p:nvSpPr>
          <p:cNvPr id="4" name="Freeform 4"/>
          <p:cNvSpPr>
            <a:spLocks/>
          </p:cNvSpPr>
          <p:nvPr userDrawn="1">
            <p:custDataLst>
              <p:tags r:id="rId4"/>
            </p:custDataLst>
          </p:nvPr>
        </p:nvSpPr>
        <p:spPr bwMode="auto">
          <a:xfrm>
            <a:off x="3"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p>
        </p:txBody>
      </p:sp>
      <p:sp>
        <p:nvSpPr>
          <p:cNvPr id="6" name="Espace réservé du contenu 5"/>
          <p:cNvSpPr>
            <a:spLocks noGrp="1"/>
          </p:cNvSpPr>
          <p:nvPr>
            <p:ph sz="quarter" idx="10" hasCustomPrompt="1"/>
            <p:custDataLst>
              <p:tags r:id="rId5"/>
            </p:custDataLst>
          </p:nvPr>
        </p:nvSpPr>
        <p:spPr>
          <a:xfrm>
            <a:off x="323487" y="1501979"/>
            <a:ext cx="6807652" cy="2950251"/>
          </a:xfrm>
        </p:spPr>
        <p:txBody>
          <a:bodyPr/>
          <a:lstStyle/>
          <a:p>
            <a:pPr lvl="0"/>
            <a:r>
              <a:rPr lang="en-US" noProof="0" dirty="0" smtClean="0"/>
              <a:t>Click to edit Master text style</a:t>
            </a: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4" name="Image 11" descr="test1.jpg"/>
          <p:cNvPicPr>
            <a:picLocks noChangeAspect="1"/>
          </p:cNvPicPr>
          <p:nvPr userDrawn="1"/>
        </p:nvPicPr>
        <p:blipFill>
          <a:blip r:embed="rId8" cstate="print"/>
          <a:srcRect l="240" t="24" r="259" b="533"/>
          <a:stretch>
            <a:fillRect/>
          </a:stretch>
        </p:blipFill>
        <p:spPr bwMode="auto">
          <a:xfrm>
            <a:off x="0" y="1323976"/>
            <a:ext cx="9906000" cy="5534025"/>
          </a:xfrm>
          <a:prstGeom prst="rect">
            <a:avLst/>
          </a:prstGeom>
          <a:noFill/>
          <a:ln w="9525">
            <a:noFill/>
            <a:miter lim="800000"/>
            <a:headEnd/>
            <a:tailEnd/>
          </a:ln>
        </p:spPr>
      </p:pic>
      <p:sp>
        <p:nvSpPr>
          <p:cNvPr id="5" name="Rectangle 4"/>
          <p:cNvSpPr/>
          <p:nvPr userDrawn="1">
            <p:custDataLst>
              <p:tags r:id="rId2"/>
            </p:custDataLst>
          </p:nvPr>
        </p:nvSpPr>
        <p:spPr>
          <a:xfrm>
            <a:off x="0" y="6400800"/>
            <a:ext cx="99060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anchor="ctr"/>
          <a:lstStyle/>
          <a:p>
            <a:pPr algn="ctr" defTabSz="914400">
              <a:defRPr/>
            </a:pPr>
            <a:endParaRPr lang="en-US" sz="1300" dirty="0">
              <a:solidFill>
                <a:prstClr val="white"/>
              </a:solidFill>
            </a:endParaRPr>
          </a:p>
        </p:txBody>
      </p:sp>
      <p:sp>
        <p:nvSpPr>
          <p:cNvPr id="6" name="Rectangle 7"/>
          <p:cNvSpPr/>
          <p:nvPr userDrawn="1">
            <p:custDataLst>
              <p:tags r:id="rId3"/>
            </p:custDataLst>
          </p:nvPr>
        </p:nvSpPr>
        <p:spPr bwMode="auto">
          <a:xfrm>
            <a:off x="-1720" y="1"/>
            <a:ext cx="9907720" cy="2682875"/>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lIns="33059" tIns="42976" rIns="33059" bIns="42976" anchor="ctr"/>
          <a:lstStyle/>
          <a:p>
            <a:pPr algn="ctr" defTabSz="914400">
              <a:defRPr/>
            </a:pPr>
            <a:endParaRPr lang="en-US" sz="1000" dirty="0">
              <a:solidFill>
                <a:prstClr val="white"/>
              </a:solidFill>
              <a:cs typeface="Arial"/>
            </a:endParaRPr>
          </a:p>
        </p:txBody>
      </p:sp>
      <p:graphicFrame>
        <p:nvGraphicFramePr>
          <p:cNvPr id="7" name="Object 2" hidden="1"/>
          <p:cNvGraphicFramePr>
            <a:graphicFrameLocks noChangeAspect="1"/>
          </p:cNvGraphicFramePr>
          <p:nvPr>
            <p:custDataLst>
              <p:tags r:id="rId4"/>
            </p:custDataLst>
          </p:nvPr>
        </p:nvGraphicFramePr>
        <p:xfrm>
          <a:off x="0" y="0"/>
          <a:ext cx="158221" cy="158750"/>
        </p:xfrm>
        <a:graphic>
          <a:graphicData uri="http://schemas.openxmlformats.org/presentationml/2006/ole">
            <mc:AlternateContent xmlns:mc="http://schemas.openxmlformats.org/markup-compatibility/2006">
              <mc:Choice xmlns:v="urn:schemas-microsoft-com:vml" Requires="v">
                <p:oleObj spid="_x0000_s310678" name="think-cell Slide" r:id="rId9" imgW="360" imgH="360" progId="">
                  <p:embed/>
                </p:oleObj>
              </mc:Choice>
              <mc:Fallback>
                <p:oleObj name="think-cell Slide" r:id="rId9" imgW="360" imgH="360" progId="">
                  <p:embed/>
                  <p:pic>
                    <p:nvPicPr>
                      <p:cNvPr id="0" name="Picture 28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0" y="0"/>
                        <a:ext cx="158221"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8" name="Picture 104" descr="C:\Users\UserSim\Desktop\Capgemini\moto.emf"/>
          <p:cNvPicPr>
            <a:picLocks noChangeAspect="1" noChangeArrowheads="1"/>
          </p:cNvPicPr>
          <p:nvPr userDrawn="1">
            <p:custDataLst>
              <p:tags r:id="rId5"/>
            </p:custDataLst>
          </p:nvPr>
        </p:nvPicPr>
        <p:blipFill>
          <a:blip r:embed="rId11" cstate="print"/>
          <a:srcRect/>
          <a:stretch>
            <a:fillRect/>
          </a:stretch>
        </p:blipFill>
        <p:spPr bwMode="auto">
          <a:xfrm>
            <a:off x="6569604" y="6521451"/>
            <a:ext cx="3001037" cy="238125"/>
          </a:xfrm>
          <a:prstGeom prst="rect">
            <a:avLst/>
          </a:prstGeom>
          <a:noFill/>
          <a:ln w="9525">
            <a:noFill/>
            <a:miter lim="800000"/>
            <a:headEnd/>
            <a:tailEnd/>
          </a:ln>
        </p:spPr>
      </p:pic>
      <p:pic>
        <p:nvPicPr>
          <p:cNvPr id="9" name="Picture 103" descr="C:\Users\UserSim\Desktop\Capgemini\Capgemini_logo_cmyk.png"/>
          <p:cNvPicPr>
            <a:picLocks noChangeAspect="1" noChangeArrowheads="1"/>
          </p:cNvPicPr>
          <p:nvPr userDrawn="1">
            <p:custDataLst>
              <p:tags r:id="rId6"/>
            </p:custDataLst>
          </p:nvPr>
        </p:nvPicPr>
        <p:blipFill>
          <a:blip r:embed="rId12" cstate="print"/>
          <a:srcRect/>
          <a:stretch>
            <a:fillRect/>
          </a:stretch>
        </p:blipFill>
        <p:spPr bwMode="auto">
          <a:xfrm>
            <a:off x="715433" y="652464"/>
            <a:ext cx="3001037" cy="695325"/>
          </a:xfrm>
          <a:prstGeom prst="rect">
            <a:avLst/>
          </a:prstGeom>
          <a:noFill/>
          <a:ln w="9525">
            <a:noFill/>
            <a:miter lim="800000"/>
            <a:headEnd/>
            <a:tailEnd/>
          </a:ln>
        </p:spPr>
      </p:pic>
      <p:sp>
        <p:nvSpPr>
          <p:cNvPr id="2" name="Title 1"/>
          <p:cNvSpPr>
            <a:spLocks noGrp="1"/>
          </p:cNvSpPr>
          <p:nvPr>
            <p:ph type="ctrTitle"/>
          </p:nvPr>
        </p:nvSpPr>
        <p:spPr>
          <a:xfrm>
            <a:off x="0" y="2256613"/>
            <a:ext cx="4540683" cy="2261632"/>
          </a:xfrm>
        </p:spPr>
        <p:txBody>
          <a:bodyPr lIns="231412" rIns="33059"/>
          <a:lstStyle>
            <a:lvl1pPr algn="l">
              <a:defRPr sz="3300" b="0">
                <a:solidFill>
                  <a:schemeClr val="tx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5" y="4551798"/>
            <a:ext cx="4541230" cy="947750"/>
          </a:xfrm>
        </p:spPr>
        <p:txBody>
          <a:bodyPr lIns="231412" tIns="33059" rIns="33059" bIns="33059"/>
          <a:lstStyle>
            <a:lvl1pPr marL="0" indent="0" algn="l">
              <a:buNone/>
              <a:defRPr sz="2200" b="0">
                <a:solidFill>
                  <a:schemeClr val="tx1"/>
                </a:solidFill>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en-US" smtClean="0"/>
              <a:t>Click to edit Master subtitle style</a:t>
            </a:r>
            <a:endParaRPr lang="fr-FR" dirty="0" smtClean="0"/>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4" name="Image 9" descr="test5.jpg"/>
          <p:cNvPicPr>
            <a:picLocks noChangeAspect="1"/>
          </p:cNvPicPr>
          <p:nvPr userDrawn="1"/>
        </p:nvPicPr>
        <p:blipFill>
          <a:blip r:embed="rId8" cstate="print"/>
          <a:srcRect l="240" t="179" r="380" b="511"/>
          <a:stretch>
            <a:fillRect/>
          </a:stretch>
        </p:blipFill>
        <p:spPr bwMode="auto">
          <a:xfrm>
            <a:off x="0" y="1050926"/>
            <a:ext cx="9906000" cy="5807075"/>
          </a:xfrm>
          <a:prstGeom prst="rect">
            <a:avLst/>
          </a:prstGeom>
          <a:noFill/>
          <a:ln w="9525">
            <a:noFill/>
            <a:miter lim="800000"/>
            <a:headEnd/>
            <a:tailEnd/>
          </a:ln>
        </p:spPr>
      </p:pic>
      <p:graphicFrame>
        <p:nvGraphicFramePr>
          <p:cNvPr id="5" name="Object 2" hidden="1"/>
          <p:cNvGraphicFramePr>
            <a:graphicFrameLocks noChangeAspect="1"/>
          </p:cNvGraphicFramePr>
          <p:nvPr>
            <p:custDataLst>
              <p:tags r:id="rId2"/>
            </p:custDataLst>
          </p:nvPr>
        </p:nvGraphicFramePr>
        <p:xfrm>
          <a:off x="0" y="0"/>
          <a:ext cx="158221" cy="158750"/>
        </p:xfrm>
        <a:graphic>
          <a:graphicData uri="http://schemas.openxmlformats.org/presentationml/2006/ole">
            <mc:AlternateContent xmlns:mc="http://schemas.openxmlformats.org/markup-compatibility/2006">
              <mc:Choice xmlns:v="urn:schemas-microsoft-com:vml" Requires="v">
                <p:oleObj spid="_x0000_s311702" name="think-cell Slide" r:id="rId9" imgW="360" imgH="360" progId="">
                  <p:embed/>
                </p:oleObj>
              </mc:Choice>
              <mc:Fallback>
                <p:oleObj name="think-cell Slide" r:id="rId9" imgW="360" imgH="360" progId="">
                  <p:embed/>
                  <p:pic>
                    <p:nvPicPr>
                      <p:cNvPr id="0" name="Picture 28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0" y="0"/>
                        <a:ext cx="158221"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Rectangle 7"/>
          <p:cNvSpPr/>
          <p:nvPr userDrawn="1">
            <p:custDataLst>
              <p:tags r:id="rId3"/>
            </p:custDataLst>
          </p:nvPr>
        </p:nvSpPr>
        <p:spPr bwMode="auto">
          <a:xfrm>
            <a:off x="-1720" y="1"/>
            <a:ext cx="9907720" cy="2682875"/>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lIns="33059" tIns="42976" rIns="33059" bIns="42976" anchor="ctr"/>
          <a:lstStyle/>
          <a:p>
            <a:pPr algn="ctr" defTabSz="914400">
              <a:defRPr/>
            </a:pPr>
            <a:endParaRPr lang="en-US" sz="1000" dirty="0">
              <a:solidFill>
                <a:prstClr val="white"/>
              </a:solidFill>
              <a:cs typeface="Arial"/>
            </a:endParaRPr>
          </a:p>
        </p:txBody>
      </p:sp>
      <p:pic>
        <p:nvPicPr>
          <p:cNvPr id="7" name="Picture 103" descr="C:\Users\UserSim\Desktop\Capgemini\Capgemini_logo_cmyk.png"/>
          <p:cNvPicPr>
            <a:picLocks noChangeAspect="1" noChangeArrowheads="1"/>
          </p:cNvPicPr>
          <p:nvPr userDrawn="1">
            <p:custDataLst>
              <p:tags r:id="rId4"/>
            </p:custDataLst>
          </p:nvPr>
        </p:nvPicPr>
        <p:blipFill>
          <a:blip r:embed="rId11" cstate="print"/>
          <a:srcRect/>
          <a:stretch>
            <a:fillRect/>
          </a:stretch>
        </p:blipFill>
        <p:spPr bwMode="auto">
          <a:xfrm>
            <a:off x="715433" y="652464"/>
            <a:ext cx="3001037" cy="695325"/>
          </a:xfrm>
          <a:prstGeom prst="rect">
            <a:avLst/>
          </a:prstGeom>
          <a:noFill/>
          <a:ln w="9525">
            <a:noFill/>
            <a:miter lim="800000"/>
            <a:headEnd/>
            <a:tailEnd/>
          </a:ln>
        </p:spPr>
      </p:pic>
      <p:sp>
        <p:nvSpPr>
          <p:cNvPr id="8" name="Rectangle 7"/>
          <p:cNvSpPr/>
          <p:nvPr userDrawn="1">
            <p:custDataLst>
              <p:tags r:id="rId5"/>
            </p:custDataLst>
          </p:nvPr>
        </p:nvSpPr>
        <p:spPr>
          <a:xfrm>
            <a:off x="0" y="6400800"/>
            <a:ext cx="99060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anchor="ctr"/>
          <a:lstStyle/>
          <a:p>
            <a:pPr algn="ctr" defTabSz="914400">
              <a:defRPr/>
            </a:pPr>
            <a:endParaRPr lang="en-US" sz="1300" dirty="0">
              <a:solidFill>
                <a:prstClr val="white"/>
              </a:solidFill>
            </a:endParaRPr>
          </a:p>
        </p:txBody>
      </p:sp>
      <p:pic>
        <p:nvPicPr>
          <p:cNvPr id="9" name="Picture 104" descr="C:\Users\UserSim\Desktop\Capgemini\moto.emf"/>
          <p:cNvPicPr>
            <a:picLocks noChangeAspect="1" noChangeArrowheads="1"/>
          </p:cNvPicPr>
          <p:nvPr userDrawn="1">
            <p:custDataLst>
              <p:tags r:id="rId6"/>
            </p:custDataLst>
          </p:nvPr>
        </p:nvPicPr>
        <p:blipFill>
          <a:blip r:embed="rId12" cstate="print"/>
          <a:srcRect/>
          <a:stretch>
            <a:fillRect/>
          </a:stretch>
        </p:blipFill>
        <p:spPr bwMode="auto">
          <a:xfrm>
            <a:off x="6569604" y="6521451"/>
            <a:ext cx="3001037" cy="238125"/>
          </a:xfrm>
          <a:prstGeom prst="rect">
            <a:avLst/>
          </a:prstGeom>
          <a:noFill/>
          <a:ln w="9525">
            <a:noFill/>
            <a:miter lim="800000"/>
            <a:headEnd/>
            <a:tailEnd/>
          </a:ln>
        </p:spPr>
      </p:pic>
      <p:sp>
        <p:nvSpPr>
          <p:cNvPr id="16" name="Title 1"/>
          <p:cNvSpPr>
            <a:spLocks noGrp="1"/>
          </p:cNvSpPr>
          <p:nvPr>
            <p:ph type="title"/>
          </p:nvPr>
        </p:nvSpPr>
        <p:spPr>
          <a:xfrm>
            <a:off x="4490752" y="1968826"/>
            <a:ext cx="5415248" cy="2414915"/>
          </a:xfrm>
        </p:spPr>
        <p:txBody>
          <a:bodyPr lIns="36000" tIns="36000" rIns="360000" bIns="36000" rtlCol="0">
            <a:noAutofit/>
          </a:bodyPr>
          <a:lstStyle>
            <a:lvl1pPr algn="r" defTabSz="995690" rtl="0" eaLnBrk="1" latinLnBrk="0" hangingPunct="1">
              <a:spcBef>
                <a:spcPct val="0"/>
              </a:spcBef>
              <a:buNone/>
              <a:defRPr lang="en-US" sz="3600" b="0" kern="1200" dirty="0">
                <a:solidFill>
                  <a:schemeClr val="bg1"/>
                </a:solidFill>
                <a:effectLst>
                  <a:outerShdw blurRad="38100" dist="38100" dir="2700000" algn="tl">
                    <a:srgbClr val="000000">
                      <a:alpha val="43137"/>
                    </a:srgbClr>
                  </a:outerShdw>
                </a:effectLst>
                <a:latin typeface="+mj-lt"/>
                <a:ea typeface="+mj-ea"/>
                <a:cs typeface="+mj-cs"/>
              </a:defRPr>
            </a:lvl1pPr>
          </a:lstStyle>
          <a:p>
            <a:r>
              <a:rPr lang="en-US" smtClean="0"/>
              <a:t>Click to edit Master title style</a:t>
            </a:r>
            <a:endParaRPr lang="en-US" dirty="0"/>
          </a:p>
        </p:txBody>
      </p:sp>
      <p:sp>
        <p:nvSpPr>
          <p:cNvPr id="17" name="Text Placeholder 8"/>
          <p:cNvSpPr>
            <a:spLocks noGrp="1"/>
          </p:cNvSpPr>
          <p:nvPr>
            <p:ph type="body" sz="quarter" idx="10"/>
          </p:nvPr>
        </p:nvSpPr>
        <p:spPr>
          <a:xfrm>
            <a:off x="5336954" y="4609876"/>
            <a:ext cx="4569047" cy="1806302"/>
          </a:xfrm>
        </p:spPr>
        <p:txBody>
          <a:bodyPr lIns="36000" tIns="36000" rIns="360000" bIns="36000" rtlCol="0">
            <a:noAutofit/>
          </a:bodyPr>
          <a:lstStyle>
            <a:lvl1pPr marL="0" indent="0" algn="r" defTabSz="995690" rtl="0" eaLnBrk="1" latinLnBrk="0" hangingPunct="1">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en-US" smtClean="0"/>
              <a:t>Click to edit Master text styles</a:t>
            </a: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Table of Content-Agenda">
    <p:spTree>
      <p:nvGrpSpPr>
        <p:cNvPr id="1" name=""/>
        <p:cNvGrpSpPr/>
        <p:nvPr/>
      </p:nvGrpSpPr>
      <p:grpSpPr>
        <a:xfrm>
          <a:off x="0" y="0"/>
          <a:ext cx="0" cy="0"/>
          <a:chOff x="0" y="0"/>
          <a:chExt cx="0" cy="0"/>
        </a:xfrm>
      </p:grpSpPr>
      <p:graphicFrame>
        <p:nvGraphicFramePr>
          <p:cNvPr id="4" name="Object 2" hidden="1"/>
          <p:cNvGraphicFramePr>
            <a:graphicFrameLocks noChangeAspect="1"/>
          </p:cNvGraphicFramePr>
          <p:nvPr>
            <p:custDataLst>
              <p:tags r:id="rId2"/>
            </p:custDataLst>
          </p:nvPr>
        </p:nvGraphicFramePr>
        <p:xfrm>
          <a:off x="0" y="0"/>
          <a:ext cx="158221" cy="158750"/>
        </p:xfrm>
        <a:graphic>
          <a:graphicData uri="http://schemas.openxmlformats.org/presentationml/2006/ole">
            <mc:AlternateContent xmlns:mc="http://schemas.openxmlformats.org/markup-compatibility/2006">
              <mc:Choice xmlns:v="urn:schemas-microsoft-com:vml" Requires="v">
                <p:oleObj spid="_x0000_s313130" name="think-cell Slide" r:id="rId12" imgW="360" imgH="360" progId="">
                  <p:embed/>
                </p:oleObj>
              </mc:Choice>
              <mc:Fallback>
                <p:oleObj name="think-cell Slide" r:id="rId12" imgW="360" imgH="360" progId="">
                  <p:embed/>
                  <p:pic>
                    <p:nvPicPr>
                      <p:cNvPr id="0" name="Picture 566"/>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58221"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TextBox 4"/>
          <p:cNvSpPr txBox="1"/>
          <p:nvPr>
            <p:custDataLst>
              <p:tags r:id="rId3"/>
            </p:custDataLst>
          </p:nvPr>
        </p:nvSpPr>
        <p:spPr>
          <a:xfrm>
            <a:off x="9566931" y="6661264"/>
            <a:ext cx="110607" cy="107722"/>
          </a:xfrm>
          <a:prstGeom prst="rect">
            <a:avLst/>
          </a:prstGeom>
          <a:noFill/>
        </p:spPr>
        <p:txBody>
          <a:bodyPr wrap="none" lIns="0" tIns="0" rIns="0" bIns="0" anchor="ctr">
            <a:spAutoFit/>
          </a:bodyPr>
          <a:lstStyle/>
          <a:p>
            <a:pPr algn="ctr" defTabSz="914400">
              <a:defRPr/>
            </a:pPr>
            <a:fld id="{2BE47B0F-22ED-47EF-A445-BA2042B0665D}" type="slidenum">
              <a:rPr lang="en-US" sz="700">
                <a:solidFill>
                  <a:srgbClr val="998C85"/>
                </a:solidFill>
                <a:cs typeface="Arial" pitchFamily="34" charset="0"/>
              </a:rPr>
              <a:pPr algn="ctr" defTabSz="914400">
                <a:defRPr/>
              </a:pPr>
              <a:t>‹#›</a:t>
            </a:fld>
            <a:endParaRPr lang="en-US" sz="700" dirty="0">
              <a:solidFill>
                <a:srgbClr val="998C85"/>
              </a:solidFill>
              <a:cs typeface="Arial" pitchFamily="34" charset="0"/>
            </a:endParaRPr>
          </a:p>
        </p:txBody>
      </p:sp>
      <p:sp>
        <p:nvSpPr>
          <p:cNvPr id="7" name="Freeform 4"/>
          <p:cNvSpPr>
            <a:spLocks/>
          </p:cNvSpPr>
          <p:nvPr>
            <p:custDataLst>
              <p:tags r:id="rId4"/>
            </p:custDataLst>
          </p:nvPr>
        </p:nvSpPr>
        <p:spPr bwMode="auto">
          <a:xfrm>
            <a:off x="0" y="676276"/>
            <a:ext cx="9906000" cy="728663"/>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lIns="99563" tIns="49782" rIns="99563" bIns="49782"/>
          <a:lstStyle/>
          <a:p>
            <a:pPr defTabSz="914400">
              <a:defRPr/>
            </a:pPr>
            <a:endParaRPr lang="fr-FR" sz="1800" dirty="0">
              <a:solidFill>
                <a:srgbClr val="263147"/>
              </a:solidFill>
              <a:cs typeface="Arial" pitchFamily="34" charset="0"/>
            </a:endParaRPr>
          </a:p>
        </p:txBody>
      </p:sp>
      <p:sp>
        <p:nvSpPr>
          <p:cNvPr id="8" name="Rectangle 7"/>
          <p:cNvSpPr>
            <a:spLocks noChangeArrowheads="1"/>
          </p:cNvSpPr>
          <p:nvPr>
            <p:custDataLst>
              <p:tags r:id="rId5"/>
            </p:custDataLst>
          </p:nvPr>
        </p:nvSpPr>
        <p:spPr bwMode="auto">
          <a:xfrm>
            <a:off x="6741584" y="6623050"/>
            <a:ext cx="2660518" cy="184150"/>
          </a:xfrm>
          <a:prstGeom prst="rect">
            <a:avLst/>
          </a:prstGeom>
          <a:noFill/>
          <a:ln w="19050">
            <a:noFill/>
            <a:miter lim="800000"/>
            <a:headEnd/>
            <a:tailEnd/>
          </a:ln>
          <a:effectLst/>
        </p:spPr>
        <p:txBody>
          <a:bodyPr lIns="35997" tIns="35997" rIns="35997" bIns="35997" anchor="b"/>
          <a:lstStyle/>
          <a:p>
            <a:pPr algn="r" defTabSz="995445" eaLnBrk="0" hangingPunct="0">
              <a:lnSpc>
                <a:spcPct val="90000"/>
              </a:lnSpc>
              <a:spcBef>
                <a:spcPct val="10000"/>
              </a:spcBef>
              <a:defRPr/>
            </a:pPr>
            <a:r>
              <a:rPr lang="en-US" altLang="en-US" sz="700" dirty="0">
                <a:solidFill>
                  <a:srgbClr val="998C85"/>
                </a:solidFill>
                <a:cs typeface="Helvetica Light"/>
              </a:rPr>
              <a:t>Copyright © Capgemini 2012. All Rights Reserved</a:t>
            </a:r>
          </a:p>
        </p:txBody>
      </p:sp>
      <p:sp>
        <p:nvSpPr>
          <p:cNvPr id="9" name="Rectangle 8"/>
          <p:cNvSpPr/>
          <p:nvPr>
            <p:custDataLst>
              <p:tags r:id="rId6"/>
            </p:custDataLst>
          </p:nvPr>
        </p:nvSpPr>
        <p:spPr>
          <a:xfrm>
            <a:off x="7487973" y="6427788"/>
            <a:ext cx="1914129" cy="195262"/>
          </a:xfrm>
          <a:prstGeom prst="rect">
            <a:avLst/>
          </a:prstGeom>
        </p:spPr>
        <p:txBody>
          <a:bodyPr wrap="none" lIns="35997" tIns="35997" rIns="35997" bIns="35997" anchor="b"/>
          <a:lstStyle/>
          <a:p>
            <a:pPr algn="r" defTabSz="914400">
              <a:defRPr/>
            </a:pPr>
            <a:r>
              <a:rPr lang="en-US" sz="700" dirty="0">
                <a:solidFill>
                  <a:srgbClr val="998C85"/>
                </a:solidFill>
                <a:cs typeface="Arial" pitchFamily="34" charset="0"/>
              </a:rPr>
              <a:t>Presentation Title | Date</a:t>
            </a:r>
          </a:p>
        </p:txBody>
      </p:sp>
      <p:pic>
        <p:nvPicPr>
          <p:cNvPr id="10" name="Picture 103" descr="C:\Users\UserSim\Desktop\Capgemini\Capgemini_logo_cmyk.png"/>
          <p:cNvPicPr>
            <a:picLocks noChangeAspect="1" noChangeArrowheads="1"/>
          </p:cNvPicPr>
          <p:nvPr>
            <p:custDataLst>
              <p:tags r:id="rId7"/>
            </p:custDataLst>
          </p:nvPr>
        </p:nvPicPr>
        <p:blipFill>
          <a:blip r:embed="rId14" cstate="print"/>
          <a:srcRect/>
          <a:stretch>
            <a:fillRect/>
          </a:stretch>
        </p:blipFill>
        <p:spPr bwMode="auto">
          <a:xfrm>
            <a:off x="158221" y="6443664"/>
            <a:ext cx="1312202" cy="320675"/>
          </a:xfrm>
          <a:prstGeom prst="rect">
            <a:avLst/>
          </a:prstGeom>
          <a:noFill/>
          <a:ln w="9525">
            <a:noFill/>
            <a:miter lim="800000"/>
            <a:headEnd/>
            <a:tailEnd/>
          </a:ln>
        </p:spPr>
      </p:pic>
      <p:cxnSp>
        <p:nvCxnSpPr>
          <p:cNvPr id="11" name="Straight Connector 5"/>
          <p:cNvCxnSpPr/>
          <p:nvPr>
            <p:custDataLst>
              <p:tags r:id="rId8"/>
            </p:custDataLst>
          </p:nvPr>
        </p:nvCxnSpPr>
        <p:spPr>
          <a:xfrm flipH="1">
            <a:off x="0" y="6362700"/>
            <a:ext cx="9906000"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pic>
        <p:nvPicPr>
          <p:cNvPr id="12" name="Image 8" descr="test3.jpg"/>
          <p:cNvPicPr>
            <a:picLocks noChangeAspect="1"/>
          </p:cNvPicPr>
          <p:nvPr userDrawn="1"/>
        </p:nvPicPr>
        <p:blipFill>
          <a:blip r:embed="rId15" cstate="print"/>
          <a:srcRect l="121" t="188" r="380" b="565"/>
          <a:stretch>
            <a:fillRect/>
          </a:stretch>
        </p:blipFill>
        <p:spPr bwMode="auto">
          <a:xfrm>
            <a:off x="0" y="1"/>
            <a:ext cx="9906000" cy="6353175"/>
          </a:xfrm>
          <a:prstGeom prst="rect">
            <a:avLst/>
          </a:prstGeom>
          <a:noFill/>
          <a:ln w="9525">
            <a:noFill/>
            <a:miter lim="800000"/>
            <a:headEnd/>
            <a:tailEnd/>
          </a:ln>
        </p:spPr>
      </p:pic>
      <p:graphicFrame>
        <p:nvGraphicFramePr>
          <p:cNvPr id="13" name="Object 3" hidden="1"/>
          <p:cNvGraphicFramePr>
            <a:graphicFrameLocks noChangeAspect="1"/>
          </p:cNvGraphicFramePr>
          <p:nvPr>
            <p:custDataLst>
              <p:tags r:id="rId9"/>
            </p:custDataLst>
          </p:nvPr>
        </p:nvGraphicFramePr>
        <p:xfrm>
          <a:off x="0" y="0"/>
          <a:ext cx="158221" cy="158750"/>
        </p:xfrm>
        <a:graphic>
          <a:graphicData uri="http://schemas.openxmlformats.org/presentationml/2006/ole">
            <mc:AlternateContent xmlns:mc="http://schemas.openxmlformats.org/markup-compatibility/2006">
              <mc:Choice xmlns:v="urn:schemas-microsoft-com:vml" Requires="v">
                <p:oleObj spid="_x0000_s313131" name="think-cell Slide" r:id="rId16" imgW="360" imgH="360" progId="">
                  <p:embed/>
                </p:oleObj>
              </mc:Choice>
              <mc:Fallback>
                <p:oleObj name="think-cell Slide" r:id="rId16" imgW="360" imgH="360" progId="">
                  <p:embed/>
                  <p:pic>
                    <p:nvPicPr>
                      <p:cNvPr id="0" name="Picture 567"/>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58221"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 name="Freeform 4"/>
          <p:cNvSpPr>
            <a:spLocks/>
          </p:cNvSpPr>
          <p:nvPr userDrawn="1">
            <p:custDataLst>
              <p:tags r:id="rId10"/>
            </p:custDataLst>
          </p:nvPr>
        </p:nvSpPr>
        <p:spPr bwMode="auto">
          <a:xfrm>
            <a:off x="0" y="676276"/>
            <a:ext cx="9906000" cy="728663"/>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lIns="99563" tIns="49782" rIns="99563" bIns="49782"/>
          <a:lstStyle/>
          <a:p>
            <a:pPr defTabSz="914400">
              <a:defRPr/>
            </a:pPr>
            <a:endParaRPr lang="fr-FR" sz="1800" dirty="0">
              <a:solidFill>
                <a:srgbClr val="263147"/>
              </a:solidFill>
              <a:cs typeface="Arial" pitchFamily="34" charset="0"/>
            </a:endParaRPr>
          </a:p>
        </p:txBody>
      </p:sp>
      <p:sp>
        <p:nvSpPr>
          <p:cNvPr id="2" name="Titre 1"/>
          <p:cNvSpPr>
            <a:spLocks noGrp="1"/>
          </p:cNvSpPr>
          <p:nvPr>
            <p:ph type="title"/>
          </p:nvPr>
        </p:nvSpPr>
        <p:spPr/>
        <p:txBody>
          <a:bodyPr/>
          <a:lstStyle/>
          <a:p>
            <a:r>
              <a:rPr lang="en-US" smtClean="0"/>
              <a:t>Click to edit Master title style</a:t>
            </a:r>
            <a:endParaRPr lang="en-US" dirty="0"/>
          </a:p>
        </p:txBody>
      </p:sp>
      <p:sp>
        <p:nvSpPr>
          <p:cNvPr id="6" name="Espace réservé du contenu 5"/>
          <p:cNvSpPr>
            <a:spLocks noGrp="1"/>
          </p:cNvSpPr>
          <p:nvPr>
            <p:ph sz="quarter" idx="10"/>
          </p:nvPr>
        </p:nvSpPr>
        <p:spPr>
          <a:xfrm>
            <a:off x="323487" y="1501987"/>
            <a:ext cx="6807652" cy="2950251"/>
          </a:xfrm>
        </p:spPr>
        <p:txBody>
          <a:bodyPr/>
          <a:lstStyle/>
          <a:p>
            <a:pPr lvl="0"/>
            <a:r>
              <a:rPr lang="en-US" noProof="0" smtClean="0"/>
              <a:t>Click to edit Master text styles</a:t>
            </a: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Content Master">
    <p:spTree>
      <p:nvGrpSpPr>
        <p:cNvPr id="1" name=""/>
        <p:cNvGrpSpPr/>
        <p:nvPr/>
      </p:nvGrpSpPr>
      <p:grpSpPr>
        <a:xfrm>
          <a:off x="0" y="0"/>
          <a:ext cx="0" cy="0"/>
          <a:chOff x="0" y="0"/>
          <a:chExt cx="0" cy="0"/>
        </a:xfrm>
      </p:grpSpPr>
      <p:graphicFrame>
        <p:nvGraphicFramePr>
          <p:cNvPr id="4" name="Object 2" hidden="1"/>
          <p:cNvGraphicFramePr>
            <a:graphicFrameLocks noChangeAspect="1"/>
          </p:cNvGraphicFramePr>
          <p:nvPr>
            <p:custDataLst>
              <p:tags r:id="rId2"/>
            </p:custDataLst>
          </p:nvPr>
        </p:nvGraphicFramePr>
        <p:xfrm>
          <a:off x="0" y="0"/>
          <a:ext cx="158221" cy="158750"/>
        </p:xfrm>
        <a:graphic>
          <a:graphicData uri="http://schemas.openxmlformats.org/presentationml/2006/ole">
            <mc:AlternateContent xmlns:mc="http://schemas.openxmlformats.org/markup-compatibility/2006">
              <mc:Choice xmlns:v="urn:schemas-microsoft-com:vml" Requires="v">
                <p:oleObj spid="_x0000_s314154" name="think-cell Slide" r:id="rId11" imgW="360" imgH="360" progId="">
                  <p:embed/>
                </p:oleObj>
              </mc:Choice>
              <mc:Fallback>
                <p:oleObj name="think-cell Slide" r:id="rId11" imgW="360" imgH="360" progId="">
                  <p:embed/>
                  <p:pic>
                    <p:nvPicPr>
                      <p:cNvPr id="0" name="Picture 56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0" y="0"/>
                        <a:ext cx="158221"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TextBox 4"/>
          <p:cNvSpPr txBox="1"/>
          <p:nvPr>
            <p:custDataLst>
              <p:tags r:id="rId3"/>
            </p:custDataLst>
          </p:nvPr>
        </p:nvSpPr>
        <p:spPr>
          <a:xfrm>
            <a:off x="9566931" y="6661264"/>
            <a:ext cx="110607" cy="107722"/>
          </a:xfrm>
          <a:prstGeom prst="rect">
            <a:avLst/>
          </a:prstGeom>
          <a:noFill/>
        </p:spPr>
        <p:txBody>
          <a:bodyPr wrap="none" lIns="0" tIns="0" rIns="0" bIns="0" anchor="ctr">
            <a:spAutoFit/>
          </a:bodyPr>
          <a:lstStyle/>
          <a:p>
            <a:pPr algn="ctr" defTabSz="914400">
              <a:defRPr/>
            </a:pPr>
            <a:fld id="{D4C72FE1-4D9D-4E8B-8F7D-C8D71D47A9E6}" type="slidenum">
              <a:rPr lang="en-US" sz="700">
                <a:solidFill>
                  <a:srgbClr val="998C85"/>
                </a:solidFill>
                <a:cs typeface="Arial" pitchFamily="34" charset="0"/>
              </a:rPr>
              <a:pPr algn="ctr" defTabSz="914400">
                <a:defRPr/>
              </a:pPr>
              <a:t>‹#›</a:t>
            </a:fld>
            <a:endParaRPr lang="en-US" sz="700" dirty="0">
              <a:solidFill>
                <a:srgbClr val="998C85"/>
              </a:solidFill>
              <a:cs typeface="Arial" pitchFamily="34" charset="0"/>
            </a:endParaRPr>
          </a:p>
        </p:txBody>
      </p:sp>
      <p:sp>
        <p:nvSpPr>
          <p:cNvPr id="6" name="Freeform 4"/>
          <p:cNvSpPr>
            <a:spLocks/>
          </p:cNvSpPr>
          <p:nvPr>
            <p:custDataLst>
              <p:tags r:id="rId4"/>
            </p:custDataLst>
          </p:nvPr>
        </p:nvSpPr>
        <p:spPr bwMode="auto">
          <a:xfrm>
            <a:off x="0" y="676276"/>
            <a:ext cx="9906000" cy="728663"/>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lIns="99563" tIns="49782" rIns="99563" bIns="49782"/>
          <a:lstStyle/>
          <a:p>
            <a:pPr defTabSz="914400">
              <a:defRPr/>
            </a:pPr>
            <a:endParaRPr lang="fr-FR" sz="1800" dirty="0">
              <a:solidFill>
                <a:srgbClr val="263147"/>
              </a:solidFill>
              <a:cs typeface="Arial" pitchFamily="34" charset="0"/>
            </a:endParaRPr>
          </a:p>
        </p:txBody>
      </p:sp>
      <p:sp>
        <p:nvSpPr>
          <p:cNvPr id="7" name="Rectangle 6"/>
          <p:cNvSpPr>
            <a:spLocks noChangeArrowheads="1"/>
          </p:cNvSpPr>
          <p:nvPr>
            <p:custDataLst>
              <p:tags r:id="rId5"/>
            </p:custDataLst>
          </p:nvPr>
        </p:nvSpPr>
        <p:spPr bwMode="auto">
          <a:xfrm>
            <a:off x="6741584" y="6623050"/>
            <a:ext cx="2660518" cy="184150"/>
          </a:xfrm>
          <a:prstGeom prst="rect">
            <a:avLst/>
          </a:prstGeom>
          <a:noFill/>
          <a:ln w="19050">
            <a:noFill/>
            <a:miter lim="800000"/>
            <a:headEnd/>
            <a:tailEnd/>
          </a:ln>
          <a:effectLst/>
        </p:spPr>
        <p:txBody>
          <a:bodyPr lIns="35997" tIns="35997" rIns="35997" bIns="35997" anchor="b"/>
          <a:lstStyle/>
          <a:p>
            <a:pPr algn="r" defTabSz="995445" eaLnBrk="0" hangingPunct="0">
              <a:lnSpc>
                <a:spcPct val="90000"/>
              </a:lnSpc>
              <a:spcBef>
                <a:spcPct val="10000"/>
              </a:spcBef>
              <a:defRPr/>
            </a:pPr>
            <a:r>
              <a:rPr lang="en-US" altLang="en-US" sz="700" dirty="0">
                <a:solidFill>
                  <a:srgbClr val="998C85"/>
                </a:solidFill>
                <a:cs typeface="Helvetica Light"/>
              </a:rPr>
              <a:t>Copyright © Capgemini 2012. All Rights Reserved</a:t>
            </a:r>
          </a:p>
        </p:txBody>
      </p:sp>
      <p:sp>
        <p:nvSpPr>
          <p:cNvPr id="8" name="Rectangle 7"/>
          <p:cNvSpPr/>
          <p:nvPr>
            <p:custDataLst>
              <p:tags r:id="rId6"/>
            </p:custDataLst>
          </p:nvPr>
        </p:nvSpPr>
        <p:spPr>
          <a:xfrm>
            <a:off x="7487973" y="6427788"/>
            <a:ext cx="1914129" cy="195262"/>
          </a:xfrm>
          <a:prstGeom prst="rect">
            <a:avLst/>
          </a:prstGeom>
        </p:spPr>
        <p:txBody>
          <a:bodyPr wrap="none" lIns="35997" tIns="35997" rIns="35997" bIns="35997" anchor="b"/>
          <a:lstStyle/>
          <a:p>
            <a:pPr algn="r" defTabSz="914400">
              <a:defRPr/>
            </a:pPr>
            <a:r>
              <a:rPr lang="en-US" sz="700" dirty="0">
                <a:solidFill>
                  <a:srgbClr val="998C85"/>
                </a:solidFill>
                <a:cs typeface="Arial" pitchFamily="34" charset="0"/>
              </a:rPr>
              <a:t>Presentation Title | Date</a:t>
            </a:r>
          </a:p>
        </p:txBody>
      </p:sp>
      <p:pic>
        <p:nvPicPr>
          <p:cNvPr id="9" name="Picture 103" descr="C:\Users\UserSim\Desktop\Capgemini\Capgemini_logo_cmyk.png"/>
          <p:cNvPicPr>
            <a:picLocks noChangeAspect="1" noChangeArrowheads="1"/>
          </p:cNvPicPr>
          <p:nvPr>
            <p:custDataLst>
              <p:tags r:id="rId7"/>
            </p:custDataLst>
          </p:nvPr>
        </p:nvPicPr>
        <p:blipFill>
          <a:blip r:embed="rId13" cstate="print"/>
          <a:srcRect/>
          <a:stretch>
            <a:fillRect/>
          </a:stretch>
        </p:blipFill>
        <p:spPr bwMode="auto">
          <a:xfrm>
            <a:off x="158221" y="6443664"/>
            <a:ext cx="1312202" cy="320675"/>
          </a:xfrm>
          <a:prstGeom prst="rect">
            <a:avLst/>
          </a:prstGeom>
          <a:noFill/>
          <a:ln w="9525">
            <a:noFill/>
            <a:miter lim="800000"/>
            <a:headEnd/>
            <a:tailEnd/>
          </a:ln>
        </p:spPr>
      </p:pic>
      <p:cxnSp>
        <p:nvCxnSpPr>
          <p:cNvPr id="10" name="Straight Connector 5"/>
          <p:cNvCxnSpPr/>
          <p:nvPr>
            <p:custDataLst>
              <p:tags r:id="rId8"/>
            </p:custDataLst>
          </p:nvPr>
        </p:nvCxnSpPr>
        <p:spPr>
          <a:xfrm flipH="1">
            <a:off x="0" y="6362700"/>
            <a:ext cx="9906000"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graphicFrame>
        <p:nvGraphicFramePr>
          <p:cNvPr id="11" name="Object 3" hidden="1"/>
          <p:cNvGraphicFramePr>
            <a:graphicFrameLocks noChangeAspect="1"/>
          </p:cNvGraphicFramePr>
          <p:nvPr>
            <p:custDataLst>
              <p:tags r:id="rId9"/>
            </p:custDataLst>
          </p:nvPr>
        </p:nvGraphicFramePr>
        <p:xfrm>
          <a:off x="1" y="1"/>
          <a:ext cx="147902" cy="144463"/>
        </p:xfrm>
        <a:graphic>
          <a:graphicData uri="http://schemas.openxmlformats.org/presentationml/2006/ole">
            <mc:AlternateContent xmlns:mc="http://schemas.openxmlformats.org/markup-compatibility/2006">
              <mc:Choice xmlns:v="urn:schemas-microsoft-com:vml" Requires="v">
                <p:oleObj spid="_x0000_s314155" name="think-cell Slide" r:id="rId14" imgW="360" imgH="360" progId="">
                  <p:embed/>
                </p:oleObj>
              </mc:Choice>
              <mc:Fallback>
                <p:oleObj name="think-cell Slide" r:id="rId14" imgW="360" imgH="360" progId="">
                  <p:embed/>
                  <p:pic>
                    <p:nvPicPr>
                      <p:cNvPr id="0" name="Picture 56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 y="1"/>
                        <a:ext cx="147902" cy="1444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p:txBody>
          <a:bodyPr/>
          <a:lstStyle>
            <a:lvl1pPr>
              <a:defRPr/>
            </a:lvl1pPr>
          </a:lstStyle>
          <a:p>
            <a:r>
              <a:rPr lang="en-US" noProof="0" smtClean="0"/>
              <a:t>Click to edit Master title style</a:t>
            </a:r>
            <a:endParaRPr lang="en-US" dirty="0"/>
          </a:p>
        </p:txBody>
      </p:sp>
      <p:sp>
        <p:nvSpPr>
          <p:cNvPr id="3" name="Content Placeholder 2"/>
          <p:cNvSpPr>
            <a:spLocks noGrp="1"/>
          </p:cNvSpPr>
          <p:nvPr>
            <p:ph idx="1"/>
          </p:nvPr>
        </p:nvSpPr>
        <p:spPr>
          <a:xfrm>
            <a:off x="323392" y="1494771"/>
            <a:ext cx="9582608" cy="4643751"/>
          </a:xfrm>
        </p:spPr>
        <p:txBody>
          <a:bodyPr/>
          <a:lstStyle>
            <a:lvl1pPr>
              <a:defRPr b="0"/>
            </a:lvl1pPr>
            <a:lvl5pPr>
              <a:buNone/>
              <a:defRPr/>
            </a:lvl5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1_Content &amp; Heading">
    <p:spTree>
      <p:nvGrpSpPr>
        <p:cNvPr id="1" name=""/>
        <p:cNvGrpSpPr/>
        <p:nvPr/>
      </p:nvGrpSpPr>
      <p:grpSpPr>
        <a:xfrm>
          <a:off x="0" y="0"/>
          <a:ext cx="0" cy="0"/>
          <a:chOff x="0" y="0"/>
          <a:chExt cx="0" cy="0"/>
        </a:xfrm>
      </p:grpSpPr>
      <p:graphicFrame>
        <p:nvGraphicFramePr>
          <p:cNvPr id="5" name="Object 2" hidden="1"/>
          <p:cNvGraphicFramePr>
            <a:graphicFrameLocks noChangeAspect="1"/>
          </p:cNvGraphicFramePr>
          <p:nvPr>
            <p:custDataLst>
              <p:tags r:id="rId2"/>
            </p:custDataLst>
          </p:nvPr>
        </p:nvGraphicFramePr>
        <p:xfrm>
          <a:off x="0" y="0"/>
          <a:ext cx="158221" cy="158750"/>
        </p:xfrm>
        <a:graphic>
          <a:graphicData uri="http://schemas.openxmlformats.org/presentationml/2006/ole">
            <mc:AlternateContent xmlns:mc="http://schemas.openxmlformats.org/markup-compatibility/2006">
              <mc:Choice xmlns:v="urn:schemas-microsoft-com:vml" Requires="v">
                <p:oleObj spid="_x0000_s315178" name="think-cell Slide" r:id="rId11" imgW="360" imgH="360" progId="">
                  <p:embed/>
                </p:oleObj>
              </mc:Choice>
              <mc:Fallback>
                <p:oleObj name="think-cell Slide" r:id="rId11" imgW="360" imgH="360" progId="">
                  <p:embed/>
                  <p:pic>
                    <p:nvPicPr>
                      <p:cNvPr id="0" name="Picture 56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0" y="0"/>
                        <a:ext cx="158221"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TextBox 5"/>
          <p:cNvSpPr txBox="1"/>
          <p:nvPr>
            <p:custDataLst>
              <p:tags r:id="rId3"/>
            </p:custDataLst>
          </p:nvPr>
        </p:nvSpPr>
        <p:spPr>
          <a:xfrm>
            <a:off x="9566931" y="6661264"/>
            <a:ext cx="110607" cy="107722"/>
          </a:xfrm>
          <a:prstGeom prst="rect">
            <a:avLst/>
          </a:prstGeom>
          <a:noFill/>
        </p:spPr>
        <p:txBody>
          <a:bodyPr wrap="none" lIns="0" tIns="0" rIns="0" bIns="0" anchor="ctr">
            <a:spAutoFit/>
          </a:bodyPr>
          <a:lstStyle/>
          <a:p>
            <a:pPr algn="ctr" defTabSz="914400">
              <a:defRPr/>
            </a:pPr>
            <a:fld id="{97546077-4D40-4164-94C5-0CC553D8D708}" type="slidenum">
              <a:rPr lang="en-US" sz="700">
                <a:solidFill>
                  <a:srgbClr val="998C85"/>
                </a:solidFill>
                <a:cs typeface="Arial" pitchFamily="34" charset="0"/>
              </a:rPr>
              <a:pPr algn="ctr" defTabSz="914400">
                <a:defRPr/>
              </a:pPr>
              <a:t>‹#›</a:t>
            </a:fld>
            <a:endParaRPr lang="en-US" sz="700" dirty="0">
              <a:solidFill>
                <a:srgbClr val="998C85"/>
              </a:solidFill>
              <a:cs typeface="Arial" pitchFamily="34" charset="0"/>
            </a:endParaRPr>
          </a:p>
        </p:txBody>
      </p:sp>
      <p:sp>
        <p:nvSpPr>
          <p:cNvPr id="7" name="Freeform 4"/>
          <p:cNvSpPr>
            <a:spLocks/>
          </p:cNvSpPr>
          <p:nvPr>
            <p:custDataLst>
              <p:tags r:id="rId4"/>
            </p:custDataLst>
          </p:nvPr>
        </p:nvSpPr>
        <p:spPr bwMode="auto">
          <a:xfrm>
            <a:off x="0" y="676276"/>
            <a:ext cx="9906000" cy="728663"/>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lIns="99563" tIns="49782" rIns="99563" bIns="49782"/>
          <a:lstStyle/>
          <a:p>
            <a:pPr defTabSz="914400">
              <a:defRPr/>
            </a:pPr>
            <a:endParaRPr lang="fr-FR" sz="1800" dirty="0">
              <a:solidFill>
                <a:srgbClr val="263147"/>
              </a:solidFill>
              <a:cs typeface="Arial" pitchFamily="34" charset="0"/>
            </a:endParaRPr>
          </a:p>
        </p:txBody>
      </p:sp>
      <p:sp>
        <p:nvSpPr>
          <p:cNvPr id="9" name="Rectangle 8"/>
          <p:cNvSpPr>
            <a:spLocks noChangeArrowheads="1"/>
          </p:cNvSpPr>
          <p:nvPr>
            <p:custDataLst>
              <p:tags r:id="rId5"/>
            </p:custDataLst>
          </p:nvPr>
        </p:nvSpPr>
        <p:spPr bwMode="auto">
          <a:xfrm>
            <a:off x="6741584" y="6623050"/>
            <a:ext cx="2660518" cy="184150"/>
          </a:xfrm>
          <a:prstGeom prst="rect">
            <a:avLst/>
          </a:prstGeom>
          <a:noFill/>
          <a:ln w="19050">
            <a:noFill/>
            <a:miter lim="800000"/>
            <a:headEnd/>
            <a:tailEnd/>
          </a:ln>
          <a:effectLst/>
        </p:spPr>
        <p:txBody>
          <a:bodyPr lIns="35997" tIns="35997" rIns="35997" bIns="35997" anchor="b"/>
          <a:lstStyle/>
          <a:p>
            <a:pPr algn="r" defTabSz="995445" eaLnBrk="0" hangingPunct="0">
              <a:lnSpc>
                <a:spcPct val="90000"/>
              </a:lnSpc>
              <a:spcBef>
                <a:spcPct val="10000"/>
              </a:spcBef>
              <a:defRPr/>
            </a:pPr>
            <a:r>
              <a:rPr lang="en-US" altLang="en-US" sz="700" dirty="0">
                <a:solidFill>
                  <a:srgbClr val="998C85"/>
                </a:solidFill>
                <a:cs typeface="Helvetica Light"/>
              </a:rPr>
              <a:t>Copyright © Capgemini 2012. All Rights Reserved</a:t>
            </a:r>
          </a:p>
        </p:txBody>
      </p:sp>
      <p:sp>
        <p:nvSpPr>
          <p:cNvPr id="10" name="Rectangle 9"/>
          <p:cNvSpPr/>
          <p:nvPr>
            <p:custDataLst>
              <p:tags r:id="rId6"/>
            </p:custDataLst>
          </p:nvPr>
        </p:nvSpPr>
        <p:spPr>
          <a:xfrm>
            <a:off x="7487973" y="6427788"/>
            <a:ext cx="1914129" cy="195262"/>
          </a:xfrm>
          <a:prstGeom prst="rect">
            <a:avLst/>
          </a:prstGeom>
        </p:spPr>
        <p:txBody>
          <a:bodyPr wrap="none" lIns="35997" tIns="35997" rIns="35997" bIns="35997" anchor="b"/>
          <a:lstStyle/>
          <a:p>
            <a:pPr algn="r" defTabSz="914400">
              <a:defRPr/>
            </a:pPr>
            <a:r>
              <a:rPr lang="en-US" sz="700" dirty="0">
                <a:solidFill>
                  <a:srgbClr val="998C85"/>
                </a:solidFill>
                <a:cs typeface="Arial" pitchFamily="34" charset="0"/>
              </a:rPr>
              <a:t>Presentation Title | Date</a:t>
            </a:r>
          </a:p>
        </p:txBody>
      </p:sp>
      <p:pic>
        <p:nvPicPr>
          <p:cNvPr id="11" name="Picture 103" descr="C:\Users\UserSim\Desktop\Capgemini\Capgemini_logo_cmyk.png"/>
          <p:cNvPicPr>
            <a:picLocks noChangeAspect="1" noChangeArrowheads="1"/>
          </p:cNvPicPr>
          <p:nvPr>
            <p:custDataLst>
              <p:tags r:id="rId7"/>
            </p:custDataLst>
          </p:nvPr>
        </p:nvPicPr>
        <p:blipFill>
          <a:blip r:embed="rId13" cstate="print"/>
          <a:srcRect/>
          <a:stretch>
            <a:fillRect/>
          </a:stretch>
        </p:blipFill>
        <p:spPr bwMode="auto">
          <a:xfrm>
            <a:off x="158221" y="6443664"/>
            <a:ext cx="1312202" cy="320675"/>
          </a:xfrm>
          <a:prstGeom prst="rect">
            <a:avLst/>
          </a:prstGeom>
          <a:noFill/>
          <a:ln w="9525">
            <a:noFill/>
            <a:miter lim="800000"/>
            <a:headEnd/>
            <a:tailEnd/>
          </a:ln>
        </p:spPr>
      </p:pic>
      <p:cxnSp>
        <p:nvCxnSpPr>
          <p:cNvPr id="12" name="Straight Connector 5"/>
          <p:cNvCxnSpPr/>
          <p:nvPr>
            <p:custDataLst>
              <p:tags r:id="rId8"/>
            </p:custDataLst>
          </p:nvPr>
        </p:nvCxnSpPr>
        <p:spPr>
          <a:xfrm flipH="1">
            <a:off x="0" y="6362700"/>
            <a:ext cx="9906000"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graphicFrame>
        <p:nvGraphicFramePr>
          <p:cNvPr id="13" name="Object 3" hidden="1"/>
          <p:cNvGraphicFramePr>
            <a:graphicFrameLocks noChangeAspect="1"/>
          </p:cNvGraphicFramePr>
          <p:nvPr>
            <p:custDataLst>
              <p:tags r:id="rId9"/>
            </p:custDataLst>
          </p:nvPr>
        </p:nvGraphicFramePr>
        <p:xfrm>
          <a:off x="1" y="1"/>
          <a:ext cx="147902" cy="144463"/>
        </p:xfrm>
        <a:graphic>
          <a:graphicData uri="http://schemas.openxmlformats.org/presentationml/2006/ole">
            <mc:AlternateContent xmlns:mc="http://schemas.openxmlformats.org/markup-compatibility/2006">
              <mc:Choice xmlns:v="urn:schemas-microsoft-com:vml" Requires="v">
                <p:oleObj spid="_x0000_s315179" name="think-cell Slide" r:id="rId14" imgW="360" imgH="360" progId="">
                  <p:embed/>
                </p:oleObj>
              </mc:Choice>
              <mc:Fallback>
                <p:oleObj name="think-cell Slide" r:id="rId14" imgW="360" imgH="360" progId="">
                  <p:embed/>
                  <p:pic>
                    <p:nvPicPr>
                      <p:cNvPr id="0" name="Picture 56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 y="1"/>
                        <a:ext cx="147902" cy="1444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p:txBody>
          <a:bodyPr/>
          <a:lstStyle>
            <a:lvl1pPr>
              <a:defRPr/>
            </a:lvl1pPr>
          </a:lstStyle>
          <a:p>
            <a:r>
              <a:rPr lang="en-US" noProof="0" smtClean="0"/>
              <a:t>Click to edit Master title style</a:t>
            </a:r>
            <a:endParaRPr lang="en-US" dirty="0"/>
          </a:p>
        </p:txBody>
      </p:sp>
      <p:sp>
        <p:nvSpPr>
          <p:cNvPr id="3" name="Content Placeholder 2"/>
          <p:cNvSpPr>
            <a:spLocks noGrp="1"/>
          </p:cNvSpPr>
          <p:nvPr>
            <p:ph idx="1"/>
          </p:nvPr>
        </p:nvSpPr>
        <p:spPr>
          <a:xfrm>
            <a:off x="323392" y="2111956"/>
            <a:ext cx="9582608" cy="4026560"/>
          </a:xfrm>
        </p:spPr>
        <p:txBody>
          <a:bodyPr/>
          <a:lstStyle>
            <a:lvl1pPr>
              <a:defRPr b="0"/>
            </a:lvl1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
        <p:nvSpPr>
          <p:cNvPr id="8" name="Espace réservé du texte 7"/>
          <p:cNvSpPr>
            <a:spLocks noGrp="1"/>
          </p:cNvSpPr>
          <p:nvPr>
            <p:ph type="body" sz="quarter" idx="11"/>
          </p:nvPr>
        </p:nvSpPr>
        <p:spPr>
          <a:xfrm>
            <a:off x="323491" y="1495447"/>
            <a:ext cx="9598643" cy="643612"/>
          </a:xfrm>
        </p:spPr>
        <p:txBody>
          <a:bodyPr/>
          <a:lstStyle>
            <a:lvl1pPr marL="0" indent="0">
              <a:buNone/>
              <a:defRPr b="1">
                <a:solidFill>
                  <a:schemeClr val="accent2"/>
                </a:solidFill>
              </a:defRPr>
            </a:lvl1pPr>
          </a:lstStyle>
          <a:p>
            <a:pPr lvl="0"/>
            <a:r>
              <a:rPr lang="en-US" smtClean="0"/>
              <a:t>Click to edit Master text styles</a:t>
            </a: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2 Contents">
    <p:spTree>
      <p:nvGrpSpPr>
        <p:cNvPr id="1" name=""/>
        <p:cNvGrpSpPr/>
        <p:nvPr/>
      </p:nvGrpSpPr>
      <p:grpSpPr>
        <a:xfrm>
          <a:off x="0" y="0"/>
          <a:ext cx="0" cy="0"/>
          <a:chOff x="0" y="0"/>
          <a:chExt cx="0" cy="0"/>
        </a:xfrm>
      </p:grpSpPr>
      <p:graphicFrame>
        <p:nvGraphicFramePr>
          <p:cNvPr id="5" name="Object 2" hidden="1"/>
          <p:cNvGraphicFramePr>
            <a:graphicFrameLocks noChangeAspect="1"/>
          </p:cNvGraphicFramePr>
          <p:nvPr>
            <p:custDataLst>
              <p:tags r:id="rId2"/>
            </p:custDataLst>
          </p:nvPr>
        </p:nvGraphicFramePr>
        <p:xfrm>
          <a:off x="0" y="0"/>
          <a:ext cx="158221" cy="158750"/>
        </p:xfrm>
        <a:graphic>
          <a:graphicData uri="http://schemas.openxmlformats.org/presentationml/2006/ole">
            <mc:AlternateContent xmlns:mc="http://schemas.openxmlformats.org/markup-compatibility/2006">
              <mc:Choice xmlns:v="urn:schemas-microsoft-com:vml" Requires="v">
                <p:oleObj spid="_x0000_s316202" name="think-cell Slide" r:id="rId11" imgW="360" imgH="360" progId="">
                  <p:embed/>
                </p:oleObj>
              </mc:Choice>
              <mc:Fallback>
                <p:oleObj name="think-cell Slide" r:id="rId11" imgW="360" imgH="360" progId="">
                  <p:embed/>
                  <p:pic>
                    <p:nvPicPr>
                      <p:cNvPr id="0" name="Picture 56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0" y="0"/>
                        <a:ext cx="158221"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TextBox 6"/>
          <p:cNvSpPr txBox="1"/>
          <p:nvPr>
            <p:custDataLst>
              <p:tags r:id="rId3"/>
            </p:custDataLst>
          </p:nvPr>
        </p:nvSpPr>
        <p:spPr>
          <a:xfrm>
            <a:off x="9566931" y="6661264"/>
            <a:ext cx="110607" cy="107722"/>
          </a:xfrm>
          <a:prstGeom prst="rect">
            <a:avLst/>
          </a:prstGeom>
          <a:noFill/>
        </p:spPr>
        <p:txBody>
          <a:bodyPr wrap="none" lIns="0" tIns="0" rIns="0" bIns="0" anchor="ctr">
            <a:spAutoFit/>
          </a:bodyPr>
          <a:lstStyle/>
          <a:p>
            <a:pPr algn="ctr" defTabSz="914400">
              <a:defRPr/>
            </a:pPr>
            <a:fld id="{AE190E0F-1493-424F-8B09-58E19829CFA7}" type="slidenum">
              <a:rPr lang="en-US" sz="700">
                <a:solidFill>
                  <a:srgbClr val="998C85"/>
                </a:solidFill>
                <a:cs typeface="Arial" pitchFamily="34" charset="0"/>
              </a:rPr>
              <a:pPr algn="ctr" defTabSz="914400">
                <a:defRPr/>
              </a:pPr>
              <a:t>‹#›</a:t>
            </a:fld>
            <a:endParaRPr lang="en-US" sz="700" dirty="0">
              <a:solidFill>
                <a:srgbClr val="998C85"/>
              </a:solidFill>
              <a:cs typeface="Arial" pitchFamily="34" charset="0"/>
            </a:endParaRPr>
          </a:p>
        </p:txBody>
      </p:sp>
      <p:sp>
        <p:nvSpPr>
          <p:cNvPr id="8" name="Freeform 4"/>
          <p:cNvSpPr>
            <a:spLocks/>
          </p:cNvSpPr>
          <p:nvPr>
            <p:custDataLst>
              <p:tags r:id="rId4"/>
            </p:custDataLst>
          </p:nvPr>
        </p:nvSpPr>
        <p:spPr bwMode="auto">
          <a:xfrm>
            <a:off x="0" y="676276"/>
            <a:ext cx="9906000" cy="728663"/>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lIns="99563" tIns="49782" rIns="99563" bIns="49782"/>
          <a:lstStyle/>
          <a:p>
            <a:pPr defTabSz="914400">
              <a:defRPr/>
            </a:pPr>
            <a:endParaRPr lang="fr-FR" sz="1800" dirty="0">
              <a:solidFill>
                <a:srgbClr val="263147"/>
              </a:solidFill>
              <a:cs typeface="Arial" pitchFamily="34" charset="0"/>
            </a:endParaRPr>
          </a:p>
        </p:txBody>
      </p:sp>
      <p:sp>
        <p:nvSpPr>
          <p:cNvPr id="9" name="Rectangle 8"/>
          <p:cNvSpPr>
            <a:spLocks noChangeArrowheads="1"/>
          </p:cNvSpPr>
          <p:nvPr>
            <p:custDataLst>
              <p:tags r:id="rId5"/>
            </p:custDataLst>
          </p:nvPr>
        </p:nvSpPr>
        <p:spPr bwMode="auto">
          <a:xfrm>
            <a:off x="6741584" y="6623050"/>
            <a:ext cx="2660518" cy="184150"/>
          </a:xfrm>
          <a:prstGeom prst="rect">
            <a:avLst/>
          </a:prstGeom>
          <a:noFill/>
          <a:ln w="19050">
            <a:noFill/>
            <a:miter lim="800000"/>
            <a:headEnd/>
            <a:tailEnd/>
          </a:ln>
          <a:effectLst/>
        </p:spPr>
        <p:txBody>
          <a:bodyPr lIns="35997" tIns="35997" rIns="35997" bIns="35997" anchor="b"/>
          <a:lstStyle/>
          <a:p>
            <a:pPr algn="r" defTabSz="995445" eaLnBrk="0" hangingPunct="0">
              <a:lnSpc>
                <a:spcPct val="90000"/>
              </a:lnSpc>
              <a:spcBef>
                <a:spcPct val="10000"/>
              </a:spcBef>
              <a:defRPr/>
            </a:pPr>
            <a:r>
              <a:rPr lang="en-US" altLang="en-US" sz="700" dirty="0">
                <a:solidFill>
                  <a:srgbClr val="998C85"/>
                </a:solidFill>
                <a:cs typeface="Helvetica Light"/>
              </a:rPr>
              <a:t>Copyright © Capgemini 2012. All Rights Reserved</a:t>
            </a:r>
          </a:p>
        </p:txBody>
      </p:sp>
      <p:sp>
        <p:nvSpPr>
          <p:cNvPr id="10" name="Rectangle 9"/>
          <p:cNvSpPr/>
          <p:nvPr>
            <p:custDataLst>
              <p:tags r:id="rId6"/>
            </p:custDataLst>
          </p:nvPr>
        </p:nvSpPr>
        <p:spPr>
          <a:xfrm>
            <a:off x="7487973" y="6427788"/>
            <a:ext cx="1914129" cy="195262"/>
          </a:xfrm>
          <a:prstGeom prst="rect">
            <a:avLst/>
          </a:prstGeom>
        </p:spPr>
        <p:txBody>
          <a:bodyPr wrap="none" lIns="35997" tIns="35997" rIns="35997" bIns="35997" anchor="b"/>
          <a:lstStyle/>
          <a:p>
            <a:pPr algn="r" defTabSz="914400">
              <a:defRPr/>
            </a:pPr>
            <a:r>
              <a:rPr lang="en-US" sz="700" dirty="0">
                <a:solidFill>
                  <a:srgbClr val="998C85"/>
                </a:solidFill>
                <a:cs typeface="Arial" pitchFamily="34" charset="0"/>
              </a:rPr>
              <a:t>Presentation Title | Date</a:t>
            </a:r>
          </a:p>
        </p:txBody>
      </p:sp>
      <p:pic>
        <p:nvPicPr>
          <p:cNvPr id="11" name="Picture 103" descr="C:\Users\UserSim\Desktop\Capgemini\Capgemini_logo_cmyk.png"/>
          <p:cNvPicPr>
            <a:picLocks noChangeAspect="1" noChangeArrowheads="1"/>
          </p:cNvPicPr>
          <p:nvPr>
            <p:custDataLst>
              <p:tags r:id="rId7"/>
            </p:custDataLst>
          </p:nvPr>
        </p:nvPicPr>
        <p:blipFill>
          <a:blip r:embed="rId13" cstate="print"/>
          <a:srcRect/>
          <a:stretch>
            <a:fillRect/>
          </a:stretch>
        </p:blipFill>
        <p:spPr bwMode="auto">
          <a:xfrm>
            <a:off x="158221" y="6443664"/>
            <a:ext cx="1312202" cy="320675"/>
          </a:xfrm>
          <a:prstGeom prst="rect">
            <a:avLst/>
          </a:prstGeom>
          <a:noFill/>
          <a:ln w="9525">
            <a:noFill/>
            <a:miter lim="800000"/>
            <a:headEnd/>
            <a:tailEnd/>
          </a:ln>
        </p:spPr>
      </p:pic>
      <p:cxnSp>
        <p:nvCxnSpPr>
          <p:cNvPr id="12" name="Straight Connector 5"/>
          <p:cNvCxnSpPr/>
          <p:nvPr>
            <p:custDataLst>
              <p:tags r:id="rId8"/>
            </p:custDataLst>
          </p:nvPr>
        </p:nvCxnSpPr>
        <p:spPr>
          <a:xfrm flipH="1">
            <a:off x="0" y="6362700"/>
            <a:ext cx="9906000"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graphicFrame>
        <p:nvGraphicFramePr>
          <p:cNvPr id="13" name="Object 3" hidden="1"/>
          <p:cNvGraphicFramePr>
            <a:graphicFrameLocks noChangeAspect="1"/>
          </p:cNvGraphicFramePr>
          <p:nvPr>
            <p:custDataLst>
              <p:tags r:id="rId9"/>
            </p:custDataLst>
          </p:nvPr>
        </p:nvGraphicFramePr>
        <p:xfrm>
          <a:off x="0" y="0"/>
          <a:ext cx="158221" cy="158750"/>
        </p:xfrm>
        <a:graphic>
          <a:graphicData uri="http://schemas.openxmlformats.org/presentationml/2006/ole">
            <mc:AlternateContent xmlns:mc="http://schemas.openxmlformats.org/markup-compatibility/2006">
              <mc:Choice xmlns:v="urn:schemas-microsoft-com:vml" Requires="v">
                <p:oleObj spid="_x0000_s316203" name="think-cell Slide" r:id="rId14" imgW="360" imgH="360" progId="">
                  <p:embed/>
                </p:oleObj>
              </mc:Choice>
              <mc:Fallback>
                <p:oleObj name="think-cell Slide" r:id="rId14" imgW="360" imgH="360" progId="">
                  <p:embed/>
                  <p:pic>
                    <p:nvPicPr>
                      <p:cNvPr id="0" name="Picture 56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0" y="0"/>
                        <a:ext cx="158221"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p:nvPr>
        </p:nvSpPr>
        <p:spPr/>
        <p:txBody>
          <a:bodyPr/>
          <a:lstStyle>
            <a:lvl1pPr>
              <a:defRPr/>
            </a:lvl1pPr>
          </a:lstStyle>
          <a:p>
            <a:pPr lvl="0"/>
            <a:r>
              <a:rPr lang="en-US" noProof="0" smtClean="0"/>
              <a:t>Click to edit Master title style</a:t>
            </a:r>
            <a:endParaRPr lang="en-US" noProof="0" dirty="0" smtClean="0"/>
          </a:p>
        </p:txBody>
      </p:sp>
      <p:sp>
        <p:nvSpPr>
          <p:cNvPr id="4" name="Espace réservé du contenu 3"/>
          <p:cNvSpPr>
            <a:spLocks noGrp="1"/>
          </p:cNvSpPr>
          <p:nvPr>
            <p:ph sz="quarter" idx="10"/>
          </p:nvPr>
        </p:nvSpPr>
        <p:spPr>
          <a:xfrm>
            <a:off x="314709" y="1533439"/>
            <a:ext cx="4502138" cy="4715504"/>
          </a:xfrm>
        </p:spPr>
        <p:txBody>
          <a:bodyPr/>
          <a:lstStyle>
            <a:lvl1pPr>
              <a:defRPr sz="2000"/>
            </a:lvl1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
        <p:nvSpPr>
          <p:cNvPr id="6" name="Espace réservé du contenu 5"/>
          <p:cNvSpPr>
            <a:spLocks noGrp="1"/>
          </p:cNvSpPr>
          <p:nvPr>
            <p:ph sz="quarter" idx="11"/>
          </p:nvPr>
        </p:nvSpPr>
        <p:spPr>
          <a:xfrm>
            <a:off x="5022838" y="1533440"/>
            <a:ext cx="4502138" cy="4725584"/>
          </a:xfrm>
        </p:spPr>
        <p:txBody>
          <a:bodyPr/>
          <a:lstStyle>
            <a:lvl1pPr>
              <a:defRPr sz="2000"/>
            </a:lvl1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2 Contents &amp; Headings">
    <p:spTree>
      <p:nvGrpSpPr>
        <p:cNvPr id="1" name=""/>
        <p:cNvGrpSpPr/>
        <p:nvPr/>
      </p:nvGrpSpPr>
      <p:grpSpPr>
        <a:xfrm>
          <a:off x="0" y="0"/>
          <a:ext cx="0" cy="0"/>
          <a:chOff x="0" y="0"/>
          <a:chExt cx="0" cy="0"/>
        </a:xfrm>
      </p:grpSpPr>
      <p:graphicFrame>
        <p:nvGraphicFramePr>
          <p:cNvPr id="8" name="Object 2" hidden="1"/>
          <p:cNvGraphicFramePr>
            <a:graphicFrameLocks noChangeAspect="1"/>
          </p:cNvGraphicFramePr>
          <p:nvPr>
            <p:custDataLst>
              <p:tags r:id="rId2"/>
            </p:custDataLst>
          </p:nvPr>
        </p:nvGraphicFramePr>
        <p:xfrm>
          <a:off x="0" y="0"/>
          <a:ext cx="158221" cy="158750"/>
        </p:xfrm>
        <a:graphic>
          <a:graphicData uri="http://schemas.openxmlformats.org/presentationml/2006/ole">
            <mc:AlternateContent xmlns:mc="http://schemas.openxmlformats.org/markup-compatibility/2006">
              <mc:Choice xmlns:v="urn:schemas-microsoft-com:vml" Requires="v">
                <p:oleObj spid="_x0000_s317226" name="think-cell Slide" r:id="rId11" imgW="360" imgH="360" progId="">
                  <p:embed/>
                </p:oleObj>
              </mc:Choice>
              <mc:Fallback>
                <p:oleObj name="think-cell Slide" r:id="rId11" imgW="360" imgH="360" progId="">
                  <p:embed/>
                  <p:pic>
                    <p:nvPicPr>
                      <p:cNvPr id="0" name="Picture 56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0" y="0"/>
                        <a:ext cx="158221"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 name="TextBox 9"/>
          <p:cNvSpPr txBox="1"/>
          <p:nvPr>
            <p:custDataLst>
              <p:tags r:id="rId3"/>
            </p:custDataLst>
          </p:nvPr>
        </p:nvSpPr>
        <p:spPr>
          <a:xfrm>
            <a:off x="9566931" y="6661264"/>
            <a:ext cx="110607" cy="107722"/>
          </a:xfrm>
          <a:prstGeom prst="rect">
            <a:avLst/>
          </a:prstGeom>
          <a:noFill/>
        </p:spPr>
        <p:txBody>
          <a:bodyPr wrap="none" lIns="0" tIns="0" rIns="0" bIns="0" anchor="ctr">
            <a:spAutoFit/>
          </a:bodyPr>
          <a:lstStyle/>
          <a:p>
            <a:pPr algn="ctr" defTabSz="914400">
              <a:defRPr/>
            </a:pPr>
            <a:fld id="{880117E6-5490-4095-B9D3-10B1A3CC2625}" type="slidenum">
              <a:rPr lang="en-US" sz="700">
                <a:solidFill>
                  <a:srgbClr val="998C85"/>
                </a:solidFill>
                <a:cs typeface="Arial" pitchFamily="34" charset="0"/>
              </a:rPr>
              <a:pPr algn="ctr" defTabSz="914400">
                <a:defRPr/>
              </a:pPr>
              <a:t>‹#›</a:t>
            </a:fld>
            <a:endParaRPr lang="en-US" sz="700" dirty="0">
              <a:solidFill>
                <a:srgbClr val="998C85"/>
              </a:solidFill>
              <a:cs typeface="Arial" pitchFamily="34" charset="0"/>
            </a:endParaRPr>
          </a:p>
        </p:txBody>
      </p:sp>
      <p:sp>
        <p:nvSpPr>
          <p:cNvPr id="11" name="Freeform 4"/>
          <p:cNvSpPr>
            <a:spLocks/>
          </p:cNvSpPr>
          <p:nvPr>
            <p:custDataLst>
              <p:tags r:id="rId4"/>
            </p:custDataLst>
          </p:nvPr>
        </p:nvSpPr>
        <p:spPr bwMode="auto">
          <a:xfrm>
            <a:off x="0" y="676276"/>
            <a:ext cx="9906000" cy="728663"/>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lIns="99563" tIns="49782" rIns="99563" bIns="49782"/>
          <a:lstStyle/>
          <a:p>
            <a:pPr defTabSz="914400">
              <a:defRPr/>
            </a:pPr>
            <a:endParaRPr lang="fr-FR" sz="1800" dirty="0">
              <a:solidFill>
                <a:srgbClr val="263147"/>
              </a:solidFill>
              <a:cs typeface="Arial" pitchFamily="34" charset="0"/>
            </a:endParaRPr>
          </a:p>
        </p:txBody>
      </p:sp>
      <p:sp>
        <p:nvSpPr>
          <p:cNvPr id="12" name="Rectangle 11"/>
          <p:cNvSpPr>
            <a:spLocks noChangeArrowheads="1"/>
          </p:cNvSpPr>
          <p:nvPr>
            <p:custDataLst>
              <p:tags r:id="rId5"/>
            </p:custDataLst>
          </p:nvPr>
        </p:nvSpPr>
        <p:spPr bwMode="auto">
          <a:xfrm>
            <a:off x="6741584" y="6623050"/>
            <a:ext cx="2660518" cy="184150"/>
          </a:xfrm>
          <a:prstGeom prst="rect">
            <a:avLst/>
          </a:prstGeom>
          <a:noFill/>
          <a:ln w="19050">
            <a:noFill/>
            <a:miter lim="800000"/>
            <a:headEnd/>
            <a:tailEnd/>
          </a:ln>
          <a:effectLst/>
        </p:spPr>
        <p:txBody>
          <a:bodyPr lIns="35997" tIns="35997" rIns="35997" bIns="35997" anchor="b"/>
          <a:lstStyle/>
          <a:p>
            <a:pPr algn="r" defTabSz="995445" eaLnBrk="0" hangingPunct="0">
              <a:lnSpc>
                <a:spcPct val="90000"/>
              </a:lnSpc>
              <a:spcBef>
                <a:spcPct val="10000"/>
              </a:spcBef>
              <a:defRPr/>
            </a:pPr>
            <a:r>
              <a:rPr lang="en-US" altLang="en-US" sz="700" dirty="0">
                <a:solidFill>
                  <a:srgbClr val="998C85"/>
                </a:solidFill>
                <a:cs typeface="Helvetica Light"/>
              </a:rPr>
              <a:t>Copyright © Capgemini 2012. All Rights Reserved</a:t>
            </a:r>
          </a:p>
        </p:txBody>
      </p:sp>
      <p:sp>
        <p:nvSpPr>
          <p:cNvPr id="13" name="Rectangle 12"/>
          <p:cNvSpPr/>
          <p:nvPr>
            <p:custDataLst>
              <p:tags r:id="rId6"/>
            </p:custDataLst>
          </p:nvPr>
        </p:nvSpPr>
        <p:spPr>
          <a:xfrm>
            <a:off x="7487973" y="6427788"/>
            <a:ext cx="1914129" cy="195262"/>
          </a:xfrm>
          <a:prstGeom prst="rect">
            <a:avLst/>
          </a:prstGeom>
        </p:spPr>
        <p:txBody>
          <a:bodyPr wrap="none" lIns="35997" tIns="35997" rIns="35997" bIns="35997" anchor="b"/>
          <a:lstStyle/>
          <a:p>
            <a:pPr algn="r" defTabSz="914400">
              <a:defRPr/>
            </a:pPr>
            <a:r>
              <a:rPr lang="en-US" sz="700" dirty="0">
                <a:solidFill>
                  <a:srgbClr val="998C85"/>
                </a:solidFill>
                <a:cs typeface="Arial" pitchFamily="34" charset="0"/>
              </a:rPr>
              <a:t>Presentation Title | Date</a:t>
            </a:r>
          </a:p>
        </p:txBody>
      </p:sp>
      <p:pic>
        <p:nvPicPr>
          <p:cNvPr id="14" name="Picture 103" descr="C:\Users\UserSim\Desktop\Capgemini\Capgemini_logo_cmyk.png"/>
          <p:cNvPicPr>
            <a:picLocks noChangeAspect="1" noChangeArrowheads="1"/>
          </p:cNvPicPr>
          <p:nvPr>
            <p:custDataLst>
              <p:tags r:id="rId7"/>
            </p:custDataLst>
          </p:nvPr>
        </p:nvPicPr>
        <p:blipFill>
          <a:blip r:embed="rId13" cstate="print"/>
          <a:srcRect/>
          <a:stretch>
            <a:fillRect/>
          </a:stretch>
        </p:blipFill>
        <p:spPr bwMode="auto">
          <a:xfrm>
            <a:off x="158221" y="6443664"/>
            <a:ext cx="1312202" cy="320675"/>
          </a:xfrm>
          <a:prstGeom prst="rect">
            <a:avLst/>
          </a:prstGeom>
          <a:noFill/>
          <a:ln w="9525">
            <a:noFill/>
            <a:miter lim="800000"/>
            <a:headEnd/>
            <a:tailEnd/>
          </a:ln>
        </p:spPr>
      </p:pic>
      <p:cxnSp>
        <p:nvCxnSpPr>
          <p:cNvPr id="15" name="Straight Connector 5"/>
          <p:cNvCxnSpPr/>
          <p:nvPr>
            <p:custDataLst>
              <p:tags r:id="rId8"/>
            </p:custDataLst>
          </p:nvPr>
        </p:nvCxnSpPr>
        <p:spPr>
          <a:xfrm flipH="1">
            <a:off x="0" y="6362700"/>
            <a:ext cx="9906000"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graphicFrame>
        <p:nvGraphicFramePr>
          <p:cNvPr id="16" name="Object 3" hidden="1"/>
          <p:cNvGraphicFramePr>
            <a:graphicFrameLocks noChangeAspect="1"/>
          </p:cNvGraphicFramePr>
          <p:nvPr>
            <p:custDataLst>
              <p:tags r:id="rId9"/>
            </p:custDataLst>
          </p:nvPr>
        </p:nvGraphicFramePr>
        <p:xfrm>
          <a:off x="0" y="0"/>
          <a:ext cx="158221" cy="158750"/>
        </p:xfrm>
        <a:graphic>
          <a:graphicData uri="http://schemas.openxmlformats.org/presentationml/2006/ole">
            <mc:AlternateContent xmlns:mc="http://schemas.openxmlformats.org/markup-compatibility/2006">
              <mc:Choice xmlns:v="urn:schemas-microsoft-com:vml" Requires="v">
                <p:oleObj spid="_x0000_s317227" name="think-cell Slide" r:id="rId14" imgW="360" imgH="360" progId="">
                  <p:embed/>
                </p:oleObj>
              </mc:Choice>
              <mc:Fallback>
                <p:oleObj name="think-cell Slide" r:id="rId14" imgW="360" imgH="360" progId="">
                  <p:embed/>
                  <p:pic>
                    <p:nvPicPr>
                      <p:cNvPr id="0" name="Picture 56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0" y="0"/>
                        <a:ext cx="158221"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p:nvPr>
        </p:nvSpPr>
        <p:spPr/>
        <p:txBody>
          <a:bodyPr/>
          <a:lstStyle>
            <a:lvl1pPr>
              <a:defRPr/>
            </a:lvl1pPr>
          </a:lstStyle>
          <a:p>
            <a:pPr lvl="0"/>
            <a:r>
              <a:rPr lang="en-US" noProof="0" smtClean="0"/>
              <a:t>Click to edit Master title style</a:t>
            </a:r>
            <a:endParaRPr lang="en-US" noProof="0" dirty="0" smtClean="0"/>
          </a:p>
        </p:txBody>
      </p:sp>
      <p:sp>
        <p:nvSpPr>
          <p:cNvPr id="4" name="Espace réservé du contenu 3"/>
          <p:cNvSpPr>
            <a:spLocks noGrp="1"/>
          </p:cNvSpPr>
          <p:nvPr>
            <p:ph sz="quarter" idx="10"/>
          </p:nvPr>
        </p:nvSpPr>
        <p:spPr>
          <a:xfrm>
            <a:off x="314709" y="2206953"/>
            <a:ext cx="4502138" cy="4041990"/>
          </a:xfrm>
        </p:spPr>
        <p:txBody>
          <a:bodyPr/>
          <a:lstStyle>
            <a:lvl1pPr>
              <a:defRPr sz="1800"/>
            </a:lvl1pPr>
            <a:lvl2pPr>
              <a:defRPr sz="1600"/>
            </a:lvl2pPr>
            <a:lvl3pPr>
              <a:defRPr sz="1400"/>
            </a:lvl3pPr>
            <a:lvl4pPr>
              <a:defRPr sz="1200"/>
            </a:lvl4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
        <p:nvSpPr>
          <p:cNvPr id="6" name="Espace réservé du contenu 5"/>
          <p:cNvSpPr>
            <a:spLocks noGrp="1"/>
          </p:cNvSpPr>
          <p:nvPr>
            <p:ph sz="quarter" idx="11"/>
          </p:nvPr>
        </p:nvSpPr>
        <p:spPr>
          <a:xfrm>
            <a:off x="5022838" y="2208394"/>
            <a:ext cx="4502138" cy="4050630"/>
          </a:xfrm>
        </p:spPr>
        <p:txBody>
          <a:bodyPr/>
          <a:lstStyle>
            <a:lvl1pPr>
              <a:defRPr sz="1800"/>
            </a:lvl1pPr>
            <a:lvl2pPr>
              <a:defRPr sz="1600"/>
            </a:lvl2pPr>
            <a:lvl3pPr>
              <a:defRPr sz="1400"/>
            </a:lvl3pPr>
            <a:lvl4pPr>
              <a:defRPr sz="1200"/>
            </a:lvl4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
        <p:nvSpPr>
          <p:cNvPr id="7" name="Espace réservé du texte 6"/>
          <p:cNvSpPr>
            <a:spLocks noGrp="1"/>
          </p:cNvSpPr>
          <p:nvPr>
            <p:ph type="body" sz="quarter" idx="12"/>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smtClean="0"/>
              <a:t>Click to edit Master text styles</a:t>
            </a:r>
          </a:p>
        </p:txBody>
      </p:sp>
      <p:sp>
        <p:nvSpPr>
          <p:cNvPr id="9" name="Espace réservé du texte 8"/>
          <p:cNvSpPr>
            <a:spLocks noGrp="1"/>
          </p:cNvSpPr>
          <p:nvPr>
            <p:ph type="body" sz="quarter" idx="13"/>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smtClean="0"/>
              <a:t>Click to edit Master text styles</a:t>
            </a: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p:nvPr>
        </p:nvSpPr>
        <p:spPr>
          <a:xfrm>
            <a:off x="237533" y="1436915"/>
            <a:ext cx="4645914" cy="518130"/>
          </a:xfrm>
          <a:solidFill>
            <a:schemeClr val="accent1"/>
          </a:solidFill>
          <a:ln w="25400">
            <a:solidFill>
              <a:schemeClr val="tx1"/>
            </a:solidFill>
            <a:headEnd/>
            <a:tailEnd/>
          </a:ln>
        </p:spPr>
        <p:style>
          <a:lnRef idx="1">
            <a:schemeClr val="accent1"/>
          </a:lnRef>
          <a:fillRef idx="3">
            <a:schemeClr val="accent1"/>
          </a:fillRef>
          <a:effectRef idx="2">
            <a:schemeClr val="accent1"/>
          </a:effectRef>
          <a:fontRef idx="none"/>
        </p:style>
        <p:txBody>
          <a:bodyPr anchor="ctr">
            <a:noAutofit/>
          </a:bodyPr>
          <a:lstStyle>
            <a:lvl1pPr marL="0" indent="0" algn="ctr" rtl="0" eaLnBrk="0" fontAlgn="base" hangingPunct="0">
              <a:lnSpc>
                <a:spcPct val="85000"/>
              </a:lnSpc>
              <a:spcBef>
                <a:spcPct val="0"/>
              </a:spcBef>
              <a:spcAft>
                <a:spcPct val="0"/>
              </a:spcAft>
              <a:buNone/>
              <a:defRPr lang="en-US" sz="1600" b="1" kern="1200" dirty="0" smtClean="0">
                <a:solidFill>
                  <a:schemeClr val="tx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smtClean="0"/>
              <a:t>Click to edit Master text styles</a:t>
            </a:r>
          </a:p>
        </p:txBody>
      </p:sp>
      <p:sp>
        <p:nvSpPr>
          <p:cNvPr id="4" name="Content Placeholder 3"/>
          <p:cNvSpPr>
            <a:spLocks noGrp="1"/>
          </p:cNvSpPr>
          <p:nvPr>
            <p:ph sz="half" idx="2"/>
          </p:nvPr>
        </p:nvSpPr>
        <p:spPr>
          <a:xfrm>
            <a:off x="237533" y="1902619"/>
            <a:ext cx="4645914" cy="1861869"/>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200" baseline="0"/>
            </a:lvl5pPr>
            <a:lvl6pPr>
              <a:defRPr sz="1600"/>
            </a:lvl6pPr>
            <a:lvl7pPr>
              <a:defRPr sz="1600"/>
            </a:lvl7pPr>
            <a:lvl8pPr>
              <a:defRPr sz="1600"/>
            </a:lvl8pPr>
            <a:lvl9pPr>
              <a:defRPr sz="16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
        <p:nvSpPr>
          <p:cNvPr id="5" name="Text Placeholder 4"/>
          <p:cNvSpPr>
            <a:spLocks noGrp="1"/>
          </p:cNvSpPr>
          <p:nvPr>
            <p:ph type="body" sz="quarter" idx="3"/>
          </p:nvPr>
        </p:nvSpPr>
        <p:spPr>
          <a:xfrm>
            <a:off x="5051356" y="1436915"/>
            <a:ext cx="4645914" cy="518130"/>
          </a:xfrm>
          <a:solidFill>
            <a:schemeClr val="accent1"/>
          </a:solidFill>
          <a:ln w="25400">
            <a:solidFill>
              <a:schemeClr val="tx1"/>
            </a:solidFill>
            <a:headEnd/>
            <a:tailEnd/>
          </a:ln>
        </p:spPr>
        <p:style>
          <a:lnRef idx="1">
            <a:schemeClr val="accent1"/>
          </a:lnRef>
          <a:fillRef idx="3">
            <a:schemeClr val="accent1"/>
          </a:fillRef>
          <a:effectRef idx="2">
            <a:schemeClr val="accent1"/>
          </a:effectRef>
          <a:fontRef idx="none"/>
        </p:style>
        <p:txBody>
          <a:bodyPr lIns="91440" tIns="45720" rIns="91440" bIns="45720" anchor="ctr" anchorCtr="1">
            <a:noAutofit/>
          </a:bodyPr>
          <a:lstStyle>
            <a:lvl1pPr marL="0" indent="0">
              <a:buNone/>
              <a:defRPr lang="en-US" sz="1600" b="1" kern="1200" dirty="0" smtClean="0">
                <a:solidFill>
                  <a:schemeClr val="tx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smtClean="0"/>
              <a:t>Click to edit Master text styles</a:t>
            </a:r>
          </a:p>
        </p:txBody>
      </p:sp>
      <p:sp>
        <p:nvSpPr>
          <p:cNvPr id="6" name="Content Placeholder 5"/>
          <p:cNvSpPr>
            <a:spLocks noGrp="1"/>
          </p:cNvSpPr>
          <p:nvPr>
            <p:ph sz="quarter" idx="4"/>
          </p:nvPr>
        </p:nvSpPr>
        <p:spPr>
          <a:xfrm>
            <a:off x="5051356" y="1902619"/>
            <a:ext cx="4645914" cy="1861869"/>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100" baseline="0"/>
            </a:lvl5pPr>
            <a:lvl6pPr>
              <a:defRPr sz="1600"/>
            </a:lvl6pPr>
            <a:lvl7pPr>
              <a:defRPr sz="1600"/>
            </a:lvl7pPr>
            <a:lvl8pPr>
              <a:defRPr sz="1600"/>
            </a:lvl8pPr>
            <a:lvl9pPr>
              <a:defRPr sz="16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
        <p:nvSpPr>
          <p:cNvPr id="7" name="Text Placeholder 2"/>
          <p:cNvSpPr>
            <a:spLocks noGrp="1"/>
          </p:cNvSpPr>
          <p:nvPr>
            <p:ph type="body" idx="12"/>
          </p:nvPr>
        </p:nvSpPr>
        <p:spPr>
          <a:xfrm>
            <a:off x="237533" y="3820890"/>
            <a:ext cx="4645914" cy="518130"/>
          </a:xfrm>
          <a:solidFill>
            <a:schemeClr val="accent1"/>
          </a:solidFill>
          <a:ln w="25400">
            <a:solidFill>
              <a:schemeClr val="tx1"/>
            </a:solidFill>
            <a:headEnd/>
            <a:tailEnd/>
          </a:ln>
        </p:spPr>
        <p:style>
          <a:lnRef idx="1">
            <a:schemeClr val="accent1"/>
          </a:lnRef>
          <a:fillRef idx="3">
            <a:schemeClr val="accent1"/>
          </a:fillRef>
          <a:effectRef idx="2">
            <a:schemeClr val="accent1"/>
          </a:effectRef>
          <a:fontRef idx="none"/>
        </p:style>
        <p:txBody>
          <a:bodyPr anchor="ctr">
            <a:noAutofit/>
          </a:bodyPr>
          <a:lstStyle>
            <a:lvl1pPr marL="0" indent="0" algn="ctr" rtl="0" eaLnBrk="0" fontAlgn="base" hangingPunct="0">
              <a:lnSpc>
                <a:spcPct val="85000"/>
              </a:lnSpc>
              <a:spcBef>
                <a:spcPct val="0"/>
              </a:spcBef>
              <a:spcAft>
                <a:spcPct val="0"/>
              </a:spcAft>
              <a:buNone/>
              <a:defRPr lang="en-US" sz="1600" b="1" kern="1200" dirty="0" smtClean="0">
                <a:solidFill>
                  <a:schemeClr val="tx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smtClean="0"/>
              <a:t>Click to edit Master text styles</a:t>
            </a:r>
          </a:p>
        </p:txBody>
      </p:sp>
      <p:sp>
        <p:nvSpPr>
          <p:cNvPr id="8" name="Content Placeholder 3"/>
          <p:cNvSpPr>
            <a:spLocks noGrp="1"/>
          </p:cNvSpPr>
          <p:nvPr>
            <p:ph sz="half" idx="13"/>
          </p:nvPr>
        </p:nvSpPr>
        <p:spPr>
          <a:xfrm>
            <a:off x="237533" y="4286584"/>
            <a:ext cx="4645914" cy="2011680"/>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100" baseline="0"/>
            </a:lvl5pPr>
            <a:lvl6pPr>
              <a:defRPr sz="1600"/>
            </a:lvl6pPr>
            <a:lvl7pPr>
              <a:defRPr sz="1600"/>
            </a:lvl7pPr>
            <a:lvl8pPr>
              <a:defRPr sz="1600"/>
            </a:lvl8pPr>
            <a:lvl9pPr>
              <a:defRPr sz="16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
        <p:nvSpPr>
          <p:cNvPr id="9" name="Text Placeholder 4"/>
          <p:cNvSpPr>
            <a:spLocks noGrp="1"/>
          </p:cNvSpPr>
          <p:nvPr>
            <p:ph type="body" sz="quarter" idx="14"/>
          </p:nvPr>
        </p:nvSpPr>
        <p:spPr>
          <a:xfrm>
            <a:off x="5051356" y="3820890"/>
            <a:ext cx="4645914" cy="518130"/>
          </a:xfrm>
          <a:solidFill>
            <a:schemeClr val="accent1"/>
          </a:solidFill>
          <a:ln w="25400">
            <a:solidFill>
              <a:schemeClr val="tx1"/>
            </a:solidFill>
            <a:headEnd/>
            <a:tailEnd/>
          </a:ln>
        </p:spPr>
        <p:style>
          <a:lnRef idx="1">
            <a:schemeClr val="accent1"/>
          </a:lnRef>
          <a:fillRef idx="3">
            <a:schemeClr val="accent1"/>
          </a:fillRef>
          <a:effectRef idx="2">
            <a:schemeClr val="accent1"/>
          </a:effectRef>
          <a:fontRef idx="none"/>
        </p:style>
        <p:txBody>
          <a:bodyPr lIns="91440" tIns="45720" rIns="91440" bIns="45720" anchor="ctr" anchorCtr="1">
            <a:noAutofit/>
          </a:bodyPr>
          <a:lstStyle>
            <a:lvl1pPr marL="0" indent="0">
              <a:buNone/>
              <a:defRPr lang="en-US" sz="1600" b="1" kern="1200" dirty="0" smtClean="0">
                <a:solidFill>
                  <a:schemeClr val="tx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smtClean="0"/>
              <a:t>Click to edit Master text styles</a:t>
            </a:r>
          </a:p>
        </p:txBody>
      </p:sp>
      <p:sp>
        <p:nvSpPr>
          <p:cNvPr id="10" name="Content Placeholder 5"/>
          <p:cNvSpPr>
            <a:spLocks noGrp="1"/>
          </p:cNvSpPr>
          <p:nvPr>
            <p:ph sz="quarter" idx="15"/>
          </p:nvPr>
        </p:nvSpPr>
        <p:spPr>
          <a:xfrm>
            <a:off x="5051356" y="4286584"/>
            <a:ext cx="4645914" cy="2011680"/>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100" baseline="0"/>
            </a:lvl5pPr>
            <a:lvl6pPr>
              <a:defRPr sz="1600"/>
            </a:lvl6pPr>
            <a:lvl7pPr>
              <a:defRPr sz="1600"/>
            </a:lvl7pPr>
            <a:lvl8pPr>
              <a:defRPr sz="1600"/>
            </a:lvl8pPr>
            <a:lvl9pPr>
              <a:defRPr sz="16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nvPr>
        </p:nvGraphicFramePr>
        <p:xfrm>
          <a:off x="0" y="0"/>
          <a:ext cx="158221" cy="158750"/>
        </p:xfrm>
        <a:graphic>
          <a:graphicData uri="http://schemas.openxmlformats.org/presentationml/2006/ole">
            <mc:AlternateContent xmlns:mc="http://schemas.openxmlformats.org/markup-compatibility/2006">
              <mc:Choice xmlns:v="urn:schemas-microsoft-com:vml" Requires="v">
                <p:oleObj spid="_x0000_s317846" name="think-cell Slide" r:id="rId10" imgW="360" imgH="360" progId="">
                  <p:embed/>
                </p:oleObj>
              </mc:Choice>
              <mc:Fallback>
                <p:oleObj name="think-cell Slide" r:id="rId10" imgW="360" imgH="360" progId="">
                  <p:embed/>
                  <p:pic>
                    <p:nvPicPr>
                      <p:cNvPr id="0" name="Picture 284"/>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0" y="0"/>
                        <a:ext cx="158221"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 name="TextBox 3"/>
          <p:cNvSpPr txBox="1"/>
          <p:nvPr>
            <p:custDataLst>
              <p:tags r:id="rId3"/>
            </p:custDataLst>
          </p:nvPr>
        </p:nvSpPr>
        <p:spPr>
          <a:xfrm>
            <a:off x="9566931" y="6661264"/>
            <a:ext cx="110607" cy="107722"/>
          </a:xfrm>
          <a:prstGeom prst="rect">
            <a:avLst/>
          </a:prstGeom>
          <a:noFill/>
        </p:spPr>
        <p:txBody>
          <a:bodyPr wrap="none" lIns="0" tIns="0" rIns="0" bIns="0" anchor="ctr">
            <a:spAutoFit/>
          </a:bodyPr>
          <a:lstStyle/>
          <a:p>
            <a:pPr algn="ctr" defTabSz="914400">
              <a:defRPr/>
            </a:pPr>
            <a:fld id="{4018C868-DB15-488B-ADF6-E95D243CC0C3}" type="slidenum">
              <a:rPr lang="en-US" sz="700">
                <a:solidFill>
                  <a:srgbClr val="998C85"/>
                </a:solidFill>
                <a:cs typeface="Arial" pitchFamily="34" charset="0"/>
              </a:rPr>
              <a:pPr algn="ctr" defTabSz="914400">
                <a:defRPr/>
              </a:pPr>
              <a:t>‹#›</a:t>
            </a:fld>
            <a:endParaRPr lang="en-US" sz="700" dirty="0">
              <a:solidFill>
                <a:srgbClr val="998C85"/>
              </a:solidFill>
              <a:cs typeface="Arial" pitchFamily="34" charset="0"/>
            </a:endParaRPr>
          </a:p>
        </p:txBody>
      </p:sp>
      <p:sp>
        <p:nvSpPr>
          <p:cNvPr id="5" name="Freeform 4"/>
          <p:cNvSpPr>
            <a:spLocks/>
          </p:cNvSpPr>
          <p:nvPr>
            <p:custDataLst>
              <p:tags r:id="rId4"/>
            </p:custDataLst>
          </p:nvPr>
        </p:nvSpPr>
        <p:spPr bwMode="auto">
          <a:xfrm>
            <a:off x="0" y="676276"/>
            <a:ext cx="9906000" cy="728663"/>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lIns="99563" tIns="49782" rIns="99563" bIns="49782"/>
          <a:lstStyle/>
          <a:p>
            <a:pPr defTabSz="914400">
              <a:defRPr/>
            </a:pPr>
            <a:endParaRPr lang="fr-FR" sz="1800" dirty="0">
              <a:solidFill>
                <a:srgbClr val="263147"/>
              </a:solidFill>
              <a:cs typeface="Arial" pitchFamily="34" charset="0"/>
            </a:endParaRPr>
          </a:p>
        </p:txBody>
      </p:sp>
      <p:sp>
        <p:nvSpPr>
          <p:cNvPr id="6" name="Rectangle 5"/>
          <p:cNvSpPr>
            <a:spLocks noChangeArrowheads="1"/>
          </p:cNvSpPr>
          <p:nvPr>
            <p:custDataLst>
              <p:tags r:id="rId5"/>
            </p:custDataLst>
          </p:nvPr>
        </p:nvSpPr>
        <p:spPr bwMode="auto">
          <a:xfrm>
            <a:off x="6741584" y="6623050"/>
            <a:ext cx="2660518" cy="184150"/>
          </a:xfrm>
          <a:prstGeom prst="rect">
            <a:avLst/>
          </a:prstGeom>
          <a:noFill/>
          <a:ln w="19050">
            <a:noFill/>
            <a:miter lim="800000"/>
            <a:headEnd/>
            <a:tailEnd/>
          </a:ln>
          <a:effectLst/>
        </p:spPr>
        <p:txBody>
          <a:bodyPr lIns="35997" tIns="35997" rIns="35997" bIns="35997" anchor="b"/>
          <a:lstStyle/>
          <a:p>
            <a:pPr algn="r" defTabSz="995445" eaLnBrk="0" hangingPunct="0">
              <a:lnSpc>
                <a:spcPct val="90000"/>
              </a:lnSpc>
              <a:spcBef>
                <a:spcPct val="10000"/>
              </a:spcBef>
              <a:defRPr/>
            </a:pPr>
            <a:r>
              <a:rPr lang="en-US" altLang="en-US" sz="700" dirty="0">
                <a:solidFill>
                  <a:srgbClr val="998C85"/>
                </a:solidFill>
                <a:cs typeface="Helvetica Light"/>
              </a:rPr>
              <a:t>Copyright © Capgemini 2012. All Rights Reserved</a:t>
            </a:r>
          </a:p>
        </p:txBody>
      </p:sp>
      <p:sp>
        <p:nvSpPr>
          <p:cNvPr id="7" name="Rectangle 6"/>
          <p:cNvSpPr/>
          <p:nvPr>
            <p:custDataLst>
              <p:tags r:id="rId6"/>
            </p:custDataLst>
          </p:nvPr>
        </p:nvSpPr>
        <p:spPr>
          <a:xfrm>
            <a:off x="7487973" y="6427788"/>
            <a:ext cx="1914129" cy="195262"/>
          </a:xfrm>
          <a:prstGeom prst="rect">
            <a:avLst/>
          </a:prstGeom>
        </p:spPr>
        <p:txBody>
          <a:bodyPr wrap="none" lIns="35997" tIns="35997" rIns="35997" bIns="35997" anchor="b"/>
          <a:lstStyle/>
          <a:p>
            <a:pPr algn="r" defTabSz="914400">
              <a:defRPr/>
            </a:pPr>
            <a:r>
              <a:rPr lang="en-US" sz="700" dirty="0">
                <a:solidFill>
                  <a:srgbClr val="998C85"/>
                </a:solidFill>
                <a:cs typeface="Arial" pitchFamily="34" charset="0"/>
              </a:rPr>
              <a:t>Presentation Title | Date</a:t>
            </a:r>
          </a:p>
        </p:txBody>
      </p:sp>
      <p:pic>
        <p:nvPicPr>
          <p:cNvPr id="8" name="Picture 103" descr="C:\Users\UserSim\Desktop\Capgemini\Capgemini_logo_cmyk.png"/>
          <p:cNvPicPr>
            <a:picLocks noChangeAspect="1" noChangeArrowheads="1"/>
          </p:cNvPicPr>
          <p:nvPr>
            <p:custDataLst>
              <p:tags r:id="rId7"/>
            </p:custDataLst>
          </p:nvPr>
        </p:nvPicPr>
        <p:blipFill>
          <a:blip r:embed="rId12" cstate="print"/>
          <a:srcRect/>
          <a:stretch>
            <a:fillRect/>
          </a:stretch>
        </p:blipFill>
        <p:spPr bwMode="auto">
          <a:xfrm>
            <a:off x="158221" y="6443664"/>
            <a:ext cx="1312202" cy="320675"/>
          </a:xfrm>
          <a:prstGeom prst="rect">
            <a:avLst/>
          </a:prstGeom>
          <a:noFill/>
          <a:ln w="9525">
            <a:noFill/>
            <a:miter lim="800000"/>
            <a:headEnd/>
            <a:tailEnd/>
          </a:ln>
        </p:spPr>
      </p:pic>
      <p:cxnSp>
        <p:nvCxnSpPr>
          <p:cNvPr id="9" name="Straight Connector 5"/>
          <p:cNvCxnSpPr/>
          <p:nvPr>
            <p:custDataLst>
              <p:tags r:id="rId8"/>
            </p:custDataLst>
          </p:nvPr>
        </p:nvCxnSpPr>
        <p:spPr>
          <a:xfrm flipH="1">
            <a:off x="0" y="6362700"/>
            <a:ext cx="9906000"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sp>
        <p:nvSpPr>
          <p:cNvPr id="2" name="Titre 1"/>
          <p:cNvSpPr>
            <a:spLocks noGrp="1"/>
          </p:cNvSpPr>
          <p:nvPr>
            <p:ph type="title"/>
          </p:nvPr>
        </p:nvSpPr>
        <p:spPr>
          <a:xfrm>
            <a:off x="0" y="0"/>
            <a:ext cx="9906000" cy="1188000"/>
          </a:xfrm>
        </p:spPr>
        <p:txBody>
          <a:bodyPr/>
          <a:lstStyle>
            <a:lvl1pPr>
              <a:defRPr>
                <a:solidFill>
                  <a:schemeClr val="tx1"/>
                </a:solidFill>
              </a:defRPr>
            </a:lvl1pPr>
          </a:lstStyle>
          <a:p>
            <a:r>
              <a:rPr lang="en-US" noProof="0" smtClean="0"/>
              <a:t>Click to edit Master title style</a:t>
            </a:r>
            <a:endParaRPr lang="en-US" noProof="0" dirty="0"/>
          </a:p>
        </p:txBody>
      </p:sp>
    </p:spTree>
  </p:cSld>
  <p:clrMapOvr>
    <a:masterClrMapping/>
  </p:clrMapOvr>
  <p:transition>
    <p:wipe dir="r"/>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Two column table slide">
    <p:spTree>
      <p:nvGrpSpPr>
        <p:cNvPr id="1" name=""/>
        <p:cNvGrpSpPr/>
        <p:nvPr/>
      </p:nvGrpSpPr>
      <p:grpSpPr>
        <a:xfrm>
          <a:off x="0" y="0"/>
          <a:ext cx="0" cy="0"/>
          <a:chOff x="0" y="0"/>
          <a:chExt cx="0" cy="0"/>
        </a:xfrm>
      </p:grpSpPr>
      <p:graphicFrame>
        <p:nvGraphicFramePr>
          <p:cNvPr id="5" name="Object 2" hidden="1"/>
          <p:cNvGraphicFramePr>
            <a:graphicFrameLocks noChangeAspect="1"/>
          </p:cNvGraphicFramePr>
          <p:nvPr>
            <p:custDataLst>
              <p:tags r:id="rId2"/>
            </p:custDataLst>
          </p:nvPr>
        </p:nvGraphicFramePr>
        <p:xfrm>
          <a:off x="0" y="0"/>
          <a:ext cx="158221" cy="158750"/>
        </p:xfrm>
        <a:graphic>
          <a:graphicData uri="http://schemas.openxmlformats.org/presentationml/2006/ole">
            <mc:AlternateContent xmlns:mc="http://schemas.openxmlformats.org/markup-compatibility/2006">
              <mc:Choice xmlns:v="urn:schemas-microsoft-com:vml" Requires="v">
                <p:oleObj spid="_x0000_s318870" name="think-cell Slide" r:id="rId10" imgW="360" imgH="360" progId="">
                  <p:embed/>
                </p:oleObj>
              </mc:Choice>
              <mc:Fallback>
                <p:oleObj name="think-cell Slide" r:id="rId10" imgW="360" imgH="360" progId="">
                  <p:embed/>
                  <p:pic>
                    <p:nvPicPr>
                      <p:cNvPr id="0" name="Picture 284"/>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0" y="0"/>
                        <a:ext cx="158221"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TextBox 5"/>
          <p:cNvSpPr txBox="1"/>
          <p:nvPr>
            <p:custDataLst>
              <p:tags r:id="rId3"/>
            </p:custDataLst>
          </p:nvPr>
        </p:nvSpPr>
        <p:spPr>
          <a:xfrm>
            <a:off x="9566931" y="6661264"/>
            <a:ext cx="110607" cy="107722"/>
          </a:xfrm>
          <a:prstGeom prst="rect">
            <a:avLst/>
          </a:prstGeom>
          <a:noFill/>
        </p:spPr>
        <p:txBody>
          <a:bodyPr wrap="none" lIns="0" tIns="0" rIns="0" bIns="0" anchor="ctr">
            <a:spAutoFit/>
          </a:bodyPr>
          <a:lstStyle/>
          <a:p>
            <a:pPr algn="ctr" defTabSz="914400">
              <a:defRPr/>
            </a:pPr>
            <a:fld id="{57ADC304-A179-417B-AFFD-EC704831BD3E}" type="slidenum">
              <a:rPr lang="en-US" sz="700">
                <a:solidFill>
                  <a:srgbClr val="998C85"/>
                </a:solidFill>
                <a:cs typeface="Arial" pitchFamily="34" charset="0"/>
              </a:rPr>
              <a:pPr algn="ctr" defTabSz="914400">
                <a:defRPr/>
              </a:pPr>
              <a:t>‹#›</a:t>
            </a:fld>
            <a:endParaRPr lang="en-US" sz="700" dirty="0">
              <a:solidFill>
                <a:srgbClr val="998C85"/>
              </a:solidFill>
              <a:cs typeface="Arial" pitchFamily="34" charset="0"/>
            </a:endParaRPr>
          </a:p>
        </p:txBody>
      </p:sp>
      <p:sp>
        <p:nvSpPr>
          <p:cNvPr id="8" name="Freeform 4"/>
          <p:cNvSpPr>
            <a:spLocks/>
          </p:cNvSpPr>
          <p:nvPr>
            <p:custDataLst>
              <p:tags r:id="rId4"/>
            </p:custDataLst>
          </p:nvPr>
        </p:nvSpPr>
        <p:spPr bwMode="auto">
          <a:xfrm>
            <a:off x="0" y="676276"/>
            <a:ext cx="9906000" cy="728663"/>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lIns="99563" tIns="49782" rIns="99563" bIns="49782"/>
          <a:lstStyle/>
          <a:p>
            <a:pPr defTabSz="914400">
              <a:defRPr/>
            </a:pPr>
            <a:endParaRPr lang="fr-FR" sz="1800" dirty="0">
              <a:solidFill>
                <a:srgbClr val="263147"/>
              </a:solidFill>
              <a:cs typeface="Arial" pitchFamily="34" charset="0"/>
            </a:endParaRPr>
          </a:p>
        </p:txBody>
      </p:sp>
      <p:sp>
        <p:nvSpPr>
          <p:cNvPr id="9" name="Rectangle 8"/>
          <p:cNvSpPr>
            <a:spLocks noChangeArrowheads="1"/>
          </p:cNvSpPr>
          <p:nvPr>
            <p:custDataLst>
              <p:tags r:id="rId5"/>
            </p:custDataLst>
          </p:nvPr>
        </p:nvSpPr>
        <p:spPr bwMode="auto">
          <a:xfrm>
            <a:off x="6741584" y="6623050"/>
            <a:ext cx="2660518" cy="184150"/>
          </a:xfrm>
          <a:prstGeom prst="rect">
            <a:avLst/>
          </a:prstGeom>
          <a:noFill/>
          <a:ln w="19050">
            <a:noFill/>
            <a:miter lim="800000"/>
            <a:headEnd/>
            <a:tailEnd/>
          </a:ln>
          <a:effectLst/>
        </p:spPr>
        <p:txBody>
          <a:bodyPr lIns="35997" tIns="35997" rIns="35997" bIns="35997" anchor="b"/>
          <a:lstStyle/>
          <a:p>
            <a:pPr algn="r" defTabSz="995445" eaLnBrk="0" hangingPunct="0">
              <a:lnSpc>
                <a:spcPct val="90000"/>
              </a:lnSpc>
              <a:spcBef>
                <a:spcPct val="10000"/>
              </a:spcBef>
              <a:defRPr/>
            </a:pPr>
            <a:r>
              <a:rPr lang="en-US" altLang="en-US" sz="700" dirty="0">
                <a:solidFill>
                  <a:srgbClr val="998C85"/>
                </a:solidFill>
                <a:cs typeface="Helvetica Light"/>
              </a:rPr>
              <a:t>Copyright © Capgemini 2012. All Rights Reserved</a:t>
            </a:r>
          </a:p>
        </p:txBody>
      </p:sp>
      <p:sp>
        <p:nvSpPr>
          <p:cNvPr id="11" name="Rectangle 10"/>
          <p:cNvSpPr/>
          <p:nvPr>
            <p:custDataLst>
              <p:tags r:id="rId6"/>
            </p:custDataLst>
          </p:nvPr>
        </p:nvSpPr>
        <p:spPr>
          <a:xfrm>
            <a:off x="7487973" y="6427788"/>
            <a:ext cx="1914129" cy="195262"/>
          </a:xfrm>
          <a:prstGeom prst="rect">
            <a:avLst/>
          </a:prstGeom>
        </p:spPr>
        <p:txBody>
          <a:bodyPr wrap="none" lIns="35997" tIns="35997" rIns="35997" bIns="35997" anchor="b"/>
          <a:lstStyle/>
          <a:p>
            <a:pPr algn="r" defTabSz="914400">
              <a:defRPr/>
            </a:pPr>
            <a:r>
              <a:rPr lang="en-US" sz="700" dirty="0">
                <a:solidFill>
                  <a:srgbClr val="998C85"/>
                </a:solidFill>
                <a:cs typeface="Arial" pitchFamily="34" charset="0"/>
              </a:rPr>
              <a:t>Presentation Title | Date</a:t>
            </a:r>
          </a:p>
        </p:txBody>
      </p:sp>
      <p:pic>
        <p:nvPicPr>
          <p:cNvPr id="12" name="Picture 103" descr="C:\Users\UserSim\Desktop\Capgemini\Capgemini_logo_cmyk.png"/>
          <p:cNvPicPr>
            <a:picLocks noChangeAspect="1" noChangeArrowheads="1"/>
          </p:cNvPicPr>
          <p:nvPr>
            <p:custDataLst>
              <p:tags r:id="rId7"/>
            </p:custDataLst>
          </p:nvPr>
        </p:nvPicPr>
        <p:blipFill>
          <a:blip r:embed="rId12" cstate="print"/>
          <a:srcRect/>
          <a:stretch>
            <a:fillRect/>
          </a:stretch>
        </p:blipFill>
        <p:spPr bwMode="auto">
          <a:xfrm>
            <a:off x="158221" y="6443664"/>
            <a:ext cx="1312202" cy="320675"/>
          </a:xfrm>
          <a:prstGeom prst="rect">
            <a:avLst/>
          </a:prstGeom>
          <a:noFill/>
          <a:ln w="9525">
            <a:noFill/>
            <a:miter lim="800000"/>
            <a:headEnd/>
            <a:tailEnd/>
          </a:ln>
        </p:spPr>
      </p:pic>
      <p:cxnSp>
        <p:nvCxnSpPr>
          <p:cNvPr id="13" name="Straight Connector 5"/>
          <p:cNvCxnSpPr/>
          <p:nvPr>
            <p:custDataLst>
              <p:tags r:id="rId8"/>
            </p:custDataLst>
          </p:nvPr>
        </p:nvCxnSpPr>
        <p:spPr>
          <a:xfrm flipH="1">
            <a:off x="0" y="6362700"/>
            <a:ext cx="9906000"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sp>
        <p:nvSpPr>
          <p:cNvPr id="2" name="Titre 1"/>
          <p:cNvSpPr>
            <a:spLocks noGrp="1"/>
          </p:cNvSpPr>
          <p:nvPr>
            <p:ph type="title"/>
          </p:nvPr>
        </p:nvSpPr>
        <p:spPr>
          <a:xfrm>
            <a:off x="360000" y="285730"/>
            <a:ext cx="9126000" cy="430887"/>
          </a:xfrm>
        </p:spPr>
        <p:txBody>
          <a:bodyPr/>
          <a:lstStyle/>
          <a:p>
            <a:r>
              <a:rPr lang="en-US" dirty="0" smtClean="0"/>
              <a:t>Click to edit Master title style</a:t>
            </a:r>
            <a:endParaRPr lang="en-US" dirty="0"/>
          </a:p>
        </p:txBody>
      </p:sp>
      <p:sp>
        <p:nvSpPr>
          <p:cNvPr id="7" name="Table Placeholder 6"/>
          <p:cNvSpPr>
            <a:spLocks noGrp="1"/>
          </p:cNvSpPr>
          <p:nvPr>
            <p:ph type="tbl" sz="quarter" idx="10"/>
          </p:nvPr>
        </p:nvSpPr>
        <p:spPr>
          <a:xfrm>
            <a:off x="360000" y="1908000"/>
            <a:ext cx="4368000" cy="4212000"/>
          </a:xfrm>
        </p:spPr>
        <p:txBody>
          <a:bodyPr rtlCol="0">
            <a:noAutofit/>
          </a:bodyPr>
          <a:lstStyle/>
          <a:p>
            <a:pPr lvl="0"/>
            <a:r>
              <a:rPr lang="en-US" noProof="0" smtClean="0"/>
              <a:t>Click icon to add table</a:t>
            </a:r>
            <a:endParaRPr lang="en-GB" noProof="0" dirty="0"/>
          </a:p>
        </p:txBody>
      </p:sp>
      <p:sp>
        <p:nvSpPr>
          <p:cNvPr id="10" name="Table Placeholder 9"/>
          <p:cNvSpPr>
            <a:spLocks noGrp="1"/>
          </p:cNvSpPr>
          <p:nvPr>
            <p:ph type="tbl" sz="quarter" idx="11"/>
          </p:nvPr>
        </p:nvSpPr>
        <p:spPr>
          <a:xfrm>
            <a:off x="5148000" y="1908004"/>
            <a:ext cx="4368000" cy="4213225"/>
          </a:xfrm>
        </p:spPr>
        <p:txBody>
          <a:bodyPr rtlCol="0">
            <a:noAutofit/>
          </a:bodyPr>
          <a:lstStyle/>
          <a:p>
            <a:pPr lvl="0"/>
            <a:r>
              <a:rPr lang="en-US" noProof="0" smtClean="0"/>
              <a:t>Click icon to add table</a:t>
            </a:r>
            <a:endParaRPr lang="en-GB" noProof="0" dirty="0"/>
          </a:p>
        </p:txBody>
      </p:sp>
      <p:sp>
        <p:nvSpPr>
          <p:cNvPr id="14" name="Footer Placeholder 19"/>
          <p:cNvSpPr>
            <a:spLocks noGrp="1"/>
          </p:cNvSpPr>
          <p:nvPr>
            <p:ph type="ftr" sz="quarter" idx="12"/>
          </p:nvPr>
        </p:nvSpPr>
        <p:spPr>
          <a:xfrm>
            <a:off x="6745023" y="6500813"/>
            <a:ext cx="3136900" cy="349250"/>
          </a:xfrm>
          <a:prstGeom prst="rect">
            <a:avLst/>
          </a:prstGeom>
        </p:spPr>
        <p:txBody>
          <a:bodyPr vert="horz" wrap="square" lIns="91440" tIns="45720" rIns="91440" bIns="45720" numCol="1" anchor="ctr" anchorCtr="0" compatLnSpc="1">
            <a:prstTxWarp prst="textNoShape">
              <a:avLst/>
            </a:prstTxWarp>
          </a:bodyPr>
          <a:lstStyle>
            <a:lvl1pPr algn="r" fontAlgn="auto">
              <a:lnSpc>
                <a:spcPts val="1300"/>
              </a:lnSpc>
              <a:spcBef>
                <a:spcPts val="0"/>
              </a:spcBef>
              <a:spcAft>
                <a:spcPts val="0"/>
              </a:spcAft>
              <a:defRPr sz="800">
                <a:solidFill>
                  <a:srgbClr val="263147"/>
                </a:solidFill>
                <a:latin typeface="+mn-lt"/>
                <a:cs typeface="+mn-cs"/>
              </a:defRPr>
            </a:lvl1pPr>
          </a:lstStyle>
          <a:p>
            <a:pPr defTabSz="914400">
              <a:defRPr/>
            </a:pPr>
            <a:endParaRPr lang="en-GB"/>
          </a:p>
        </p:txBody>
      </p:sp>
    </p:spTree>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1" y="1"/>
          <a:ext cx="147061" cy="143985"/>
        </p:xfrm>
        <a:graphic>
          <a:graphicData uri="http://schemas.openxmlformats.org/presentationml/2006/ole">
            <mc:AlternateContent xmlns:mc="http://schemas.openxmlformats.org/markup-compatibility/2006">
              <mc:Choice xmlns:v="urn:schemas-microsoft-com:vml" Requires="v">
                <p:oleObj spid="_x0000_s119192" name="think-cell Slide" r:id="rId6" imgW="360" imgH="360" progId="">
                  <p:embed/>
                </p:oleObj>
              </mc:Choice>
              <mc:Fallback>
                <p:oleObj name="think-cell Slide" r:id="rId6" imgW="360" imgH="360" progId="">
                  <p:embed/>
                  <p:pic>
                    <p:nvPicPr>
                      <p:cNvPr id="0" name="Picture 28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 y="1"/>
                        <a:ext cx="147061"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3"/>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4"/>
            </p:custDataLst>
          </p:nvPr>
        </p:nvSpPr>
        <p:spPr>
          <a:xfrm>
            <a:off x="323392" y="1494767"/>
            <a:ext cx="9582608"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4" name="Image 11" descr="test1.jpg"/>
          <p:cNvPicPr>
            <a:picLocks noChangeAspect="1"/>
          </p:cNvPicPr>
          <p:nvPr/>
        </p:nvPicPr>
        <p:blipFill>
          <a:blip r:embed="rId12">
            <a:extLst>
              <a:ext uri="{28A0092B-C50C-407E-A947-70E740481C1C}">
                <a14:useLocalDpi xmlns:a14="http://schemas.microsoft.com/office/drawing/2010/main" val="0"/>
              </a:ext>
            </a:extLst>
          </a:blip>
          <a:srcRect l="240" t="24" r="259" b="533"/>
          <a:stretch>
            <a:fillRect/>
          </a:stretch>
        </p:blipFill>
        <p:spPr bwMode="auto">
          <a:xfrm>
            <a:off x="0" y="1323976"/>
            <a:ext cx="9906000" cy="553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p:custDataLst>
              <p:tags r:id="rId2"/>
            </p:custDataLst>
          </p:nvPr>
        </p:nvSpPr>
        <p:spPr>
          <a:xfrm>
            <a:off x="0" y="6400800"/>
            <a:ext cx="99060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anchor="ctr"/>
          <a:lstStyle/>
          <a:p>
            <a:pPr algn="ctr" eaLnBrk="1" fontAlgn="auto" hangingPunct="1">
              <a:spcBef>
                <a:spcPts val="0"/>
              </a:spcBef>
              <a:spcAft>
                <a:spcPts val="0"/>
              </a:spcAft>
              <a:defRPr/>
            </a:pPr>
            <a:endParaRPr lang="en-US" sz="1300" dirty="0">
              <a:solidFill>
                <a:prstClr val="white"/>
              </a:solidFill>
            </a:endParaRPr>
          </a:p>
        </p:txBody>
      </p:sp>
      <p:sp>
        <p:nvSpPr>
          <p:cNvPr id="6" name="Rectangle 7"/>
          <p:cNvSpPr/>
          <p:nvPr>
            <p:custDataLst>
              <p:tags r:id="rId3"/>
            </p:custDataLst>
          </p:nvPr>
        </p:nvSpPr>
        <p:spPr bwMode="auto">
          <a:xfrm>
            <a:off x="-1720" y="1"/>
            <a:ext cx="9907720" cy="2682875"/>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lIns="33059" tIns="42976" rIns="33059" bIns="42976" anchor="ctr"/>
          <a:lstStyle/>
          <a:p>
            <a:pPr algn="ctr" eaLnBrk="1" fontAlgn="auto" hangingPunct="1">
              <a:spcBef>
                <a:spcPts val="0"/>
              </a:spcBef>
              <a:spcAft>
                <a:spcPts val="0"/>
              </a:spcAft>
              <a:defRPr/>
            </a:pPr>
            <a:endParaRPr lang="en-US" sz="1000" dirty="0">
              <a:solidFill>
                <a:prstClr val="white"/>
              </a:solidFill>
              <a:latin typeface="+mn-lt"/>
              <a:cs typeface="Arial"/>
            </a:endParaRPr>
          </a:p>
        </p:txBody>
      </p:sp>
      <p:graphicFrame>
        <p:nvGraphicFramePr>
          <p:cNvPr id="7" name="Object 2" hidden="1"/>
          <p:cNvGraphicFramePr>
            <a:graphicFrameLocks noChangeAspect="1"/>
          </p:cNvGraphicFramePr>
          <p:nvPr>
            <p:custDataLst>
              <p:tags r:id="rId4"/>
            </p:custDataLst>
          </p:nvPr>
        </p:nvGraphicFramePr>
        <p:xfrm>
          <a:off x="0" y="0"/>
          <a:ext cx="158221" cy="158750"/>
        </p:xfrm>
        <a:graphic>
          <a:graphicData uri="http://schemas.openxmlformats.org/presentationml/2006/ole">
            <mc:AlternateContent xmlns:mc="http://schemas.openxmlformats.org/markup-compatibility/2006">
              <mc:Choice xmlns:v="urn:schemas-microsoft-com:vml" Requires="v">
                <p:oleObj spid="_x0000_s320525" name="think-cell Slide" r:id="rId13" imgW="360" imgH="360" progId="">
                  <p:embed/>
                </p:oleObj>
              </mc:Choice>
              <mc:Fallback>
                <p:oleObj name="think-cell Slide" r:id="rId13" imgW="360" imgH="360" progId="">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158221"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8" name="Picture 104" descr="C:\Users\UserSim\Desktop\Capgemini\moto.emf"/>
          <p:cNvPicPr>
            <a:picLocks noChangeAspect="1" noChangeArrowheads="1"/>
          </p:cNvPicPr>
          <p:nvPr>
            <p:custDataLst>
              <p:tags r:id="rId5"/>
            </p:custDataLst>
          </p:nvPr>
        </p:nvPicPr>
        <p:blipFill>
          <a:blip r:embed="rId15">
            <a:extLst>
              <a:ext uri="{28A0092B-C50C-407E-A947-70E740481C1C}">
                <a14:useLocalDpi xmlns:a14="http://schemas.microsoft.com/office/drawing/2010/main" val="0"/>
              </a:ext>
            </a:extLst>
          </a:blip>
          <a:srcRect/>
          <a:stretch>
            <a:fillRect/>
          </a:stretch>
        </p:blipFill>
        <p:spPr bwMode="auto">
          <a:xfrm>
            <a:off x="6569604" y="6521451"/>
            <a:ext cx="3001037" cy="23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103" descr="C:\Users\UserSim\Desktop\Capgemini\Capgemini_logo_cmyk.png"/>
          <p:cNvPicPr>
            <a:picLocks noChangeAspect="1" noChangeArrowheads="1"/>
          </p:cNvPicPr>
          <p:nvPr>
            <p:custDataLst>
              <p:tags r:id="rId6"/>
            </p:custDataLst>
          </p:nvPr>
        </p:nvPicPr>
        <p:blipFill>
          <a:blip r:embed="rId16">
            <a:extLst>
              <a:ext uri="{28A0092B-C50C-407E-A947-70E740481C1C}">
                <a14:useLocalDpi xmlns:a14="http://schemas.microsoft.com/office/drawing/2010/main" val="0"/>
              </a:ext>
            </a:extLst>
          </a:blip>
          <a:srcRect/>
          <a:stretch>
            <a:fillRect/>
          </a:stretch>
        </p:blipFill>
        <p:spPr bwMode="auto">
          <a:xfrm>
            <a:off x="715433" y="652464"/>
            <a:ext cx="3001037" cy="69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0" y="2256613"/>
            <a:ext cx="4540683" cy="2261632"/>
          </a:xfrm>
        </p:spPr>
        <p:txBody>
          <a:bodyPr lIns="231412" rIns="33059"/>
          <a:lstStyle>
            <a:lvl1pPr algn="l">
              <a:defRPr sz="3300" b="0">
                <a:solidFill>
                  <a:schemeClr val="tx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5" y="4551798"/>
            <a:ext cx="4541230" cy="947750"/>
          </a:xfrm>
        </p:spPr>
        <p:txBody>
          <a:bodyPr lIns="231412" tIns="33059" rIns="33059" bIns="33059"/>
          <a:lstStyle>
            <a:lvl1pPr marL="0" indent="0" algn="l">
              <a:buNone/>
              <a:defRPr sz="2200" b="0">
                <a:solidFill>
                  <a:schemeClr val="tx1"/>
                </a:solidFill>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en-US" smtClean="0"/>
              <a:t>Click to edit Master subtitle style</a:t>
            </a:r>
            <a:endParaRPr lang="fr-FR" dirty="0" smtClean="0"/>
          </a:p>
        </p:txBody>
      </p:sp>
      <p:pic>
        <p:nvPicPr>
          <p:cNvPr id="10" name="Image 11" descr="test1.jpg"/>
          <p:cNvPicPr>
            <a:picLocks noChangeAspect="1"/>
          </p:cNvPicPr>
          <p:nvPr userDrawn="1"/>
        </p:nvPicPr>
        <p:blipFill>
          <a:blip r:embed="rId12" cstate="print"/>
          <a:srcRect l="240" t="25" r="260" b="533"/>
          <a:stretch>
            <a:fillRect/>
          </a:stretch>
        </p:blipFill>
        <p:spPr>
          <a:xfrm>
            <a:off x="0" y="1324099"/>
            <a:ext cx="9906000" cy="5533901"/>
          </a:xfrm>
          <a:prstGeom prst="rect">
            <a:avLst/>
          </a:prstGeom>
        </p:spPr>
      </p:pic>
      <p:sp>
        <p:nvSpPr>
          <p:cNvPr id="11" name="Rectangle 10"/>
          <p:cNvSpPr/>
          <p:nvPr userDrawn="1">
            <p:custDataLst>
              <p:tags r:id="rId7"/>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p>
        </p:txBody>
      </p:sp>
      <p:sp>
        <p:nvSpPr>
          <p:cNvPr id="12" name="Rectangle 7"/>
          <p:cNvSpPr/>
          <p:nvPr userDrawn="1">
            <p:custDataLst>
              <p:tags r:id="rId8"/>
            </p:custDataLst>
          </p:nvPr>
        </p:nvSpPr>
        <p:spPr bwMode="auto">
          <a:xfrm>
            <a:off x="-2052"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fontAlgn="auto">
              <a:spcBef>
                <a:spcPts val="0"/>
              </a:spcBef>
              <a:spcAft>
                <a:spcPts val="0"/>
              </a:spcAft>
            </a:pPr>
            <a:endParaRPr lang="en-US" sz="1000" dirty="0" smtClean="0">
              <a:solidFill>
                <a:schemeClr val="bg1"/>
              </a:solidFill>
              <a:latin typeface="Arial"/>
              <a:cs typeface="Arial"/>
            </a:endParaRPr>
          </a:p>
        </p:txBody>
      </p:sp>
      <p:pic>
        <p:nvPicPr>
          <p:cNvPr id="13" name="Picture 104" descr="C:\Users\UserSim\Desktop\Capgemini\moto.emf"/>
          <p:cNvPicPr>
            <a:picLocks noChangeAspect="1" noChangeArrowheads="1"/>
          </p:cNvPicPr>
          <p:nvPr userDrawn="1">
            <p:custDataLst>
              <p:tags r:id="rId9"/>
            </p:custDataLst>
          </p:nvPr>
        </p:nvPicPr>
        <p:blipFill>
          <a:blip r:embed="rId15" cstate="email"/>
          <a:srcRect/>
          <a:stretch>
            <a:fillRect/>
          </a:stretch>
        </p:blipFill>
        <p:spPr bwMode="auto">
          <a:xfrm>
            <a:off x="6569786" y="6520696"/>
            <a:ext cx="3001425" cy="239021"/>
          </a:xfrm>
          <a:prstGeom prst="rect">
            <a:avLst/>
          </a:prstGeom>
          <a:noFill/>
        </p:spPr>
      </p:pic>
      <p:pic>
        <p:nvPicPr>
          <p:cNvPr id="14" name="Picture 103" descr="C:\Users\UserSim\Desktop\Capgemini\Capgemini_logo_cmyk.png"/>
          <p:cNvPicPr>
            <a:picLocks noChangeAspect="1" noChangeArrowheads="1"/>
          </p:cNvPicPr>
          <p:nvPr userDrawn="1">
            <p:custDataLst>
              <p:tags r:id="rId10"/>
            </p:custDataLst>
          </p:nvPr>
        </p:nvPicPr>
        <p:blipFill>
          <a:blip r:embed="rId16" cstate="email"/>
          <a:srcRect/>
          <a:stretch>
            <a:fillRect/>
          </a:stretch>
        </p:blipFill>
        <p:spPr bwMode="auto">
          <a:xfrm>
            <a:off x="716234" y="653034"/>
            <a:ext cx="3001008" cy="694690"/>
          </a:xfrm>
          <a:prstGeom prst="rect">
            <a:avLst/>
          </a:prstGeom>
          <a:noFill/>
        </p:spPr>
      </p:pic>
    </p:spTree>
    <p:extLst>
      <p:ext uri="{BB962C8B-B14F-4D97-AF65-F5344CB8AC3E}">
        <p14:creationId xmlns:p14="http://schemas.microsoft.com/office/powerpoint/2010/main" val="183557110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p:cSld name="Title Slide 2">
    <p:spTree>
      <p:nvGrpSpPr>
        <p:cNvPr id="1" name=""/>
        <p:cNvGrpSpPr/>
        <p:nvPr/>
      </p:nvGrpSpPr>
      <p:grpSpPr>
        <a:xfrm>
          <a:off x="0" y="0"/>
          <a:ext cx="0" cy="0"/>
          <a:chOff x="0" y="0"/>
          <a:chExt cx="0" cy="0"/>
        </a:xfrm>
      </p:grpSpPr>
      <p:pic>
        <p:nvPicPr>
          <p:cNvPr id="4" name="Image 9" descr="test5.jpg"/>
          <p:cNvPicPr>
            <a:picLocks noChangeAspect="1"/>
          </p:cNvPicPr>
          <p:nvPr/>
        </p:nvPicPr>
        <p:blipFill>
          <a:blip r:embed="rId12">
            <a:extLst>
              <a:ext uri="{28A0092B-C50C-407E-A947-70E740481C1C}">
                <a14:useLocalDpi xmlns:a14="http://schemas.microsoft.com/office/drawing/2010/main" val="0"/>
              </a:ext>
            </a:extLst>
          </a:blip>
          <a:srcRect l="240" t="179" r="380" b="511"/>
          <a:stretch>
            <a:fillRect/>
          </a:stretch>
        </p:blipFill>
        <p:spPr bwMode="auto">
          <a:xfrm>
            <a:off x="0" y="1050926"/>
            <a:ext cx="9906000" cy="5807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5" name="Object 2" hidden="1"/>
          <p:cNvGraphicFramePr>
            <a:graphicFrameLocks noChangeAspect="1"/>
          </p:cNvGraphicFramePr>
          <p:nvPr>
            <p:custDataLst>
              <p:tags r:id="rId2"/>
            </p:custDataLst>
          </p:nvPr>
        </p:nvGraphicFramePr>
        <p:xfrm>
          <a:off x="0" y="0"/>
          <a:ext cx="158221" cy="158750"/>
        </p:xfrm>
        <a:graphic>
          <a:graphicData uri="http://schemas.openxmlformats.org/presentationml/2006/ole">
            <mc:AlternateContent xmlns:mc="http://schemas.openxmlformats.org/markup-compatibility/2006">
              <mc:Choice xmlns:v="urn:schemas-microsoft-com:vml" Requires="v">
                <p:oleObj spid="_x0000_s321549" name="think-cell Slide" r:id="rId13" imgW="360" imgH="360" progId="">
                  <p:embed/>
                </p:oleObj>
              </mc:Choice>
              <mc:Fallback>
                <p:oleObj name="think-cell Slide" r:id="rId13" imgW="360" imgH="360" progId="">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158221"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 name="Rectangle 7"/>
          <p:cNvSpPr/>
          <p:nvPr>
            <p:custDataLst>
              <p:tags r:id="rId3"/>
            </p:custDataLst>
          </p:nvPr>
        </p:nvSpPr>
        <p:spPr bwMode="auto">
          <a:xfrm>
            <a:off x="-1720" y="1"/>
            <a:ext cx="9907720" cy="2682875"/>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lIns="33059" tIns="42976" rIns="33059" bIns="42976" anchor="ctr"/>
          <a:lstStyle/>
          <a:p>
            <a:pPr algn="ctr" eaLnBrk="1" fontAlgn="auto" hangingPunct="1">
              <a:spcBef>
                <a:spcPts val="0"/>
              </a:spcBef>
              <a:spcAft>
                <a:spcPts val="0"/>
              </a:spcAft>
              <a:defRPr/>
            </a:pPr>
            <a:endParaRPr lang="en-US" sz="1000" dirty="0">
              <a:solidFill>
                <a:prstClr val="white"/>
              </a:solidFill>
              <a:latin typeface="+mn-lt"/>
              <a:cs typeface="Arial"/>
            </a:endParaRPr>
          </a:p>
        </p:txBody>
      </p:sp>
      <p:pic>
        <p:nvPicPr>
          <p:cNvPr id="7" name="Picture 103" descr="C:\Users\UserSim\Desktop\Capgemini\Capgemini_logo_cmyk.png"/>
          <p:cNvPicPr>
            <a:picLocks noChangeAspect="1" noChangeArrowheads="1"/>
          </p:cNvPicPr>
          <p:nvPr>
            <p:custDataLst>
              <p:tags r:id="rId4"/>
            </p:custDataLst>
          </p:nvPr>
        </p:nvPicPr>
        <p:blipFill>
          <a:blip r:embed="rId15">
            <a:extLst>
              <a:ext uri="{28A0092B-C50C-407E-A947-70E740481C1C}">
                <a14:useLocalDpi xmlns:a14="http://schemas.microsoft.com/office/drawing/2010/main" val="0"/>
              </a:ext>
            </a:extLst>
          </a:blip>
          <a:srcRect/>
          <a:stretch>
            <a:fillRect/>
          </a:stretch>
        </p:blipFill>
        <p:spPr bwMode="auto">
          <a:xfrm>
            <a:off x="715433" y="652464"/>
            <a:ext cx="3001037" cy="69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7"/>
          <p:cNvSpPr/>
          <p:nvPr>
            <p:custDataLst>
              <p:tags r:id="rId5"/>
            </p:custDataLst>
          </p:nvPr>
        </p:nvSpPr>
        <p:spPr>
          <a:xfrm>
            <a:off x="0" y="6400800"/>
            <a:ext cx="99060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anchor="ctr"/>
          <a:lstStyle/>
          <a:p>
            <a:pPr algn="ctr" eaLnBrk="1" fontAlgn="auto" hangingPunct="1">
              <a:spcBef>
                <a:spcPts val="0"/>
              </a:spcBef>
              <a:spcAft>
                <a:spcPts val="0"/>
              </a:spcAft>
              <a:defRPr/>
            </a:pPr>
            <a:endParaRPr lang="en-US" sz="1300" dirty="0">
              <a:solidFill>
                <a:prstClr val="white"/>
              </a:solidFill>
            </a:endParaRPr>
          </a:p>
        </p:txBody>
      </p:sp>
      <p:pic>
        <p:nvPicPr>
          <p:cNvPr id="9" name="Picture 104" descr="C:\Users\UserSim\Desktop\Capgemini\moto.emf"/>
          <p:cNvPicPr>
            <a:picLocks noChangeAspect="1" noChangeArrowheads="1"/>
          </p:cNvPicPr>
          <p:nvPr>
            <p:custDataLst>
              <p:tags r:id="rId6"/>
            </p:custDataLst>
          </p:nvPr>
        </p:nvPicPr>
        <p:blipFill>
          <a:blip r:embed="rId16">
            <a:extLst>
              <a:ext uri="{28A0092B-C50C-407E-A947-70E740481C1C}">
                <a14:useLocalDpi xmlns:a14="http://schemas.microsoft.com/office/drawing/2010/main" val="0"/>
              </a:ext>
            </a:extLst>
          </a:blip>
          <a:srcRect/>
          <a:stretch>
            <a:fillRect/>
          </a:stretch>
        </p:blipFill>
        <p:spPr bwMode="auto">
          <a:xfrm>
            <a:off x="6569604" y="6521451"/>
            <a:ext cx="3001037" cy="23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itle 1"/>
          <p:cNvSpPr>
            <a:spLocks noGrp="1"/>
          </p:cNvSpPr>
          <p:nvPr>
            <p:ph type="title"/>
          </p:nvPr>
        </p:nvSpPr>
        <p:spPr>
          <a:xfrm>
            <a:off x="4490752" y="1968826"/>
            <a:ext cx="5415248" cy="2414915"/>
          </a:xfrm>
        </p:spPr>
        <p:txBody>
          <a:bodyPr lIns="36000" tIns="36000" rIns="360000" bIns="36000" rtlCol="0">
            <a:noAutofit/>
          </a:bodyPr>
          <a:lstStyle>
            <a:lvl1pPr algn="r" defTabSz="995690" rtl="0" eaLnBrk="1" latinLnBrk="0" hangingPunct="1">
              <a:spcBef>
                <a:spcPct val="0"/>
              </a:spcBef>
              <a:buNone/>
              <a:defRPr lang="en-US" sz="3600" b="0" kern="1200" dirty="0">
                <a:solidFill>
                  <a:schemeClr val="bg1"/>
                </a:solidFill>
                <a:effectLst>
                  <a:outerShdw blurRad="38100" dist="38100" dir="2700000" algn="tl">
                    <a:srgbClr val="000000">
                      <a:alpha val="43137"/>
                    </a:srgbClr>
                  </a:outerShdw>
                </a:effectLst>
                <a:latin typeface="+mj-lt"/>
                <a:ea typeface="+mj-ea"/>
                <a:cs typeface="+mj-cs"/>
              </a:defRPr>
            </a:lvl1pPr>
          </a:lstStyle>
          <a:p>
            <a:r>
              <a:rPr lang="en-US" smtClean="0"/>
              <a:t>Click to edit Master title style</a:t>
            </a:r>
            <a:endParaRPr lang="en-US" dirty="0"/>
          </a:p>
        </p:txBody>
      </p:sp>
      <p:sp>
        <p:nvSpPr>
          <p:cNvPr id="17" name="Text Placeholder 8"/>
          <p:cNvSpPr>
            <a:spLocks noGrp="1"/>
          </p:cNvSpPr>
          <p:nvPr>
            <p:ph type="body" sz="quarter" idx="10"/>
          </p:nvPr>
        </p:nvSpPr>
        <p:spPr>
          <a:xfrm>
            <a:off x="5336954" y="4609876"/>
            <a:ext cx="4569047" cy="1806302"/>
          </a:xfrm>
        </p:spPr>
        <p:txBody>
          <a:bodyPr lIns="36000" tIns="36000" rIns="360000" bIns="36000" rtlCol="0">
            <a:noAutofit/>
          </a:bodyPr>
          <a:lstStyle>
            <a:lvl1pPr marL="0" indent="0" algn="r" defTabSz="995690" rtl="0" eaLnBrk="1" latinLnBrk="0" hangingPunct="1">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en-US" smtClean="0"/>
              <a:t>Click to edit Master text styles</a:t>
            </a:r>
          </a:p>
        </p:txBody>
      </p:sp>
      <p:pic>
        <p:nvPicPr>
          <p:cNvPr id="10" name="Image 9" descr="test5.jpg"/>
          <p:cNvPicPr>
            <a:picLocks noChangeAspect="1"/>
          </p:cNvPicPr>
          <p:nvPr userDrawn="1"/>
        </p:nvPicPr>
        <p:blipFill>
          <a:blip r:embed="rId12" cstate="print"/>
          <a:srcRect l="240" t="179" r="380" b="511"/>
          <a:stretch>
            <a:fillRect/>
          </a:stretch>
        </p:blipFill>
        <p:spPr>
          <a:xfrm>
            <a:off x="0" y="1050622"/>
            <a:ext cx="9906000" cy="5807378"/>
          </a:xfrm>
          <a:prstGeom prst="rect">
            <a:avLst/>
          </a:prstGeom>
        </p:spPr>
      </p:pic>
      <p:sp>
        <p:nvSpPr>
          <p:cNvPr id="11" name="Rectangle 7"/>
          <p:cNvSpPr/>
          <p:nvPr userDrawn="1">
            <p:custDataLst>
              <p:tags r:id="rId7"/>
            </p:custDataLst>
          </p:nvPr>
        </p:nvSpPr>
        <p:spPr bwMode="auto">
          <a:xfrm>
            <a:off x="-2052" y="0"/>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fontAlgn="auto">
              <a:spcBef>
                <a:spcPts val="0"/>
              </a:spcBef>
              <a:spcAft>
                <a:spcPts val="0"/>
              </a:spcAft>
            </a:pPr>
            <a:endParaRPr lang="en-US" sz="1000" dirty="0" smtClean="0">
              <a:solidFill>
                <a:schemeClr val="bg1"/>
              </a:solidFill>
              <a:latin typeface="Arial"/>
              <a:cs typeface="Arial"/>
            </a:endParaRPr>
          </a:p>
        </p:txBody>
      </p:sp>
      <p:pic>
        <p:nvPicPr>
          <p:cNvPr id="12" name="Picture 103" descr="C:\Users\UserSim\Desktop\Capgemini\Capgemini_logo_cmyk.png"/>
          <p:cNvPicPr>
            <a:picLocks noChangeAspect="1" noChangeArrowheads="1"/>
          </p:cNvPicPr>
          <p:nvPr userDrawn="1">
            <p:custDataLst>
              <p:tags r:id="rId8"/>
            </p:custDataLst>
          </p:nvPr>
        </p:nvPicPr>
        <p:blipFill>
          <a:blip r:embed="rId15" cstate="email"/>
          <a:srcRect/>
          <a:stretch>
            <a:fillRect/>
          </a:stretch>
        </p:blipFill>
        <p:spPr bwMode="auto">
          <a:xfrm>
            <a:off x="716234" y="653034"/>
            <a:ext cx="3001008" cy="694690"/>
          </a:xfrm>
          <a:prstGeom prst="rect">
            <a:avLst/>
          </a:prstGeom>
          <a:noFill/>
        </p:spPr>
      </p:pic>
      <p:sp>
        <p:nvSpPr>
          <p:cNvPr id="13" name="Rectangle 12"/>
          <p:cNvSpPr/>
          <p:nvPr userDrawn="1">
            <p:custDataLst>
              <p:tags r:id="rId9"/>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smtClean="0"/>
          </a:p>
        </p:txBody>
      </p:sp>
      <p:pic>
        <p:nvPicPr>
          <p:cNvPr id="14" name="Picture 104" descr="C:\Users\UserSim\Desktop\Capgemini\moto.emf"/>
          <p:cNvPicPr>
            <a:picLocks noChangeAspect="1" noChangeArrowheads="1"/>
          </p:cNvPicPr>
          <p:nvPr userDrawn="1">
            <p:custDataLst>
              <p:tags r:id="rId10"/>
            </p:custDataLst>
          </p:nvPr>
        </p:nvPicPr>
        <p:blipFill>
          <a:blip r:embed="rId16" cstate="email"/>
          <a:srcRect/>
          <a:stretch>
            <a:fillRect/>
          </a:stretch>
        </p:blipFill>
        <p:spPr bwMode="auto">
          <a:xfrm>
            <a:off x="6569786" y="6520696"/>
            <a:ext cx="3001425" cy="239021"/>
          </a:xfrm>
          <a:prstGeom prst="rect">
            <a:avLst/>
          </a:prstGeom>
          <a:noFill/>
        </p:spPr>
      </p:pic>
    </p:spTree>
    <p:extLst>
      <p:ext uri="{BB962C8B-B14F-4D97-AF65-F5344CB8AC3E}">
        <p14:creationId xmlns:p14="http://schemas.microsoft.com/office/powerpoint/2010/main" val="150286059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p:cSld name="Table of Content-Agenda">
    <p:spTree>
      <p:nvGrpSpPr>
        <p:cNvPr id="1" name=""/>
        <p:cNvGrpSpPr/>
        <p:nvPr/>
      </p:nvGrpSpPr>
      <p:grpSpPr>
        <a:xfrm>
          <a:off x="0" y="0"/>
          <a:ext cx="0" cy="0"/>
          <a:chOff x="0" y="0"/>
          <a:chExt cx="0" cy="0"/>
        </a:xfrm>
      </p:grpSpPr>
      <p:graphicFrame>
        <p:nvGraphicFramePr>
          <p:cNvPr id="4" name="Object 2" hidden="1"/>
          <p:cNvGraphicFramePr>
            <a:graphicFrameLocks noChangeAspect="1"/>
          </p:cNvGraphicFramePr>
          <p:nvPr>
            <p:custDataLst>
              <p:tags r:id="rId2"/>
            </p:custDataLst>
          </p:nvPr>
        </p:nvGraphicFramePr>
        <p:xfrm>
          <a:off x="0" y="0"/>
          <a:ext cx="158221" cy="158750"/>
        </p:xfrm>
        <a:graphic>
          <a:graphicData uri="http://schemas.openxmlformats.org/presentationml/2006/ole">
            <mc:AlternateContent xmlns:mc="http://schemas.openxmlformats.org/markup-compatibility/2006">
              <mc:Choice xmlns:v="urn:schemas-microsoft-com:vml" Requires="v">
                <p:oleObj spid="_x0000_s322584" name="think-cell Slide" r:id="rId13" imgW="360" imgH="360" progId="">
                  <p:embed/>
                </p:oleObj>
              </mc:Choice>
              <mc:Fallback>
                <p:oleObj name="think-cell Slide" r:id="rId13" imgW="360" imgH="360" progId="">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158221"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 name="TextBox 4"/>
          <p:cNvSpPr txBox="1"/>
          <p:nvPr>
            <p:custDataLst>
              <p:tags r:id="rId3"/>
            </p:custDataLst>
          </p:nvPr>
        </p:nvSpPr>
        <p:spPr>
          <a:xfrm>
            <a:off x="9566931" y="6661264"/>
            <a:ext cx="110607" cy="107722"/>
          </a:xfrm>
          <a:prstGeom prst="rect">
            <a:avLst/>
          </a:prstGeom>
          <a:noFill/>
        </p:spPr>
        <p:txBody>
          <a:bodyPr wrap="none" lIns="0" tIns="0" rIns="0" bIns="0"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defRPr/>
            </a:pPr>
            <a:fld id="{EEE594C3-9BEE-4D66-AF51-7EA8FA756961}" type="slidenum">
              <a:rPr lang="en-US" altLang="en-US" sz="700" smtClean="0">
                <a:solidFill>
                  <a:srgbClr val="998C85"/>
                </a:solidFill>
              </a:rPr>
              <a:pPr algn="ctr" eaLnBrk="1" hangingPunct="1">
                <a:defRPr/>
              </a:pPr>
              <a:t>‹#›</a:t>
            </a:fld>
            <a:endParaRPr lang="en-US" altLang="en-US" sz="700" smtClean="0">
              <a:solidFill>
                <a:srgbClr val="998C85"/>
              </a:solidFill>
            </a:endParaRPr>
          </a:p>
        </p:txBody>
      </p:sp>
      <p:sp>
        <p:nvSpPr>
          <p:cNvPr id="7" name="Freeform 4"/>
          <p:cNvSpPr>
            <a:spLocks/>
          </p:cNvSpPr>
          <p:nvPr>
            <p:custDataLst>
              <p:tags r:id="rId4"/>
            </p:custDataLst>
          </p:nvPr>
        </p:nvSpPr>
        <p:spPr bwMode="auto">
          <a:xfrm>
            <a:off x="0" y="676276"/>
            <a:ext cx="9906000" cy="728663"/>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lIns="99563" tIns="49782" rIns="99563" bIns="49782"/>
          <a:lstStyle/>
          <a:p>
            <a:pPr eaLnBrk="1" fontAlgn="auto" hangingPunct="1">
              <a:spcBef>
                <a:spcPts val="0"/>
              </a:spcBef>
              <a:spcAft>
                <a:spcPts val="0"/>
              </a:spcAft>
              <a:defRPr/>
            </a:pPr>
            <a:endParaRPr lang="fr-FR" sz="1900" dirty="0">
              <a:solidFill>
                <a:srgbClr val="263147"/>
              </a:solidFill>
              <a:latin typeface="+mn-lt"/>
              <a:cs typeface="+mn-cs"/>
            </a:endParaRPr>
          </a:p>
        </p:txBody>
      </p:sp>
      <p:sp>
        <p:nvSpPr>
          <p:cNvPr id="8" name="Rectangle 17"/>
          <p:cNvSpPr>
            <a:spLocks noChangeArrowheads="1"/>
          </p:cNvSpPr>
          <p:nvPr>
            <p:custDataLst>
              <p:tags r:id="rId5"/>
            </p:custDataLst>
          </p:nvPr>
        </p:nvSpPr>
        <p:spPr bwMode="auto">
          <a:xfrm>
            <a:off x="6741584" y="6623050"/>
            <a:ext cx="2660518"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35997" tIns="35997" rIns="35997" bIns="35997" anchor="b"/>
          <a:lstStyle>
            <a:lvl1pPr defTabSz="995363">
              <a:defRPr>
                <a:solidFill>
                  <a:schemeClr val="tx1"/>
                </a:solidFill>
                <a:latin typeface="Arial" panose="020B0604020202020204" pitchFamily="34" charset="0"/>
                <a:cs typeface="Arial" panose="020B0604020202020204" pitchFamily="34" charset="0"/>
              </a:defRPr>
            </a:lvl1pPr>
            <a:lvl2pPr marL="742950" indent="-285750" defTabSz="995363">
              <a:defRPr>
                <a:solidFill>
                  <a:schemeClr val="tx1"/>
                </a:solidFill>
                <a:latin typeface="Arial" panose="020B0604020202020204" pitchFamily="34" charset="0"/>
                <a:cs typeface="Arial" panose="020B0604020202020204" pitchFamily="34" charset="0"/>
              </a:defRPr>
            </a:lvl2pPr>
            <a:lvl3pPr marL="1143000" indent="-228600" defTabSz="995363">
              <a:defRPr>
                <a:solidFill>
                  <a:schemeClr val="tx1"/>
                </a:solidFill>
                <a:latin typeface="Arial" panose="020B0604020202020204" pitchFamily="34" charset="0"/>
                <a:cs typeface="Arial" panose="020B0604020202020204" pitchFamily="34" charset="0"/>
              </a:defRPr>
            </a:lvl3pPr>
            <a:lvl4pPr marL="1600200" indent="-228600" defTabSz="995363">
              <a:defRPr>
                <a:solidFill>
                  <a:schemeClr val="tx1"/>
                </a:solidFill>
                <a:latin typeface="Arial" panose="020B0604020202020204" pitchFamily="34" charset="0"/>
                <a:cs typeface="Arial" panose="020B0604020202020204" pitchFamily="34" charset="0"/>
              </a:defRPr>
            </a:lvl4pPr>
            <a:lvl5pPr marL="2057400" indent="-228600" defTabSz="995363">
              <a:defRPr>
                <a:solidFill>
                  <a:schemeClr val="tx1"/>
                </a:solidFill>
                <a:latin typeface="Arial" panose="020B0604020202020204" pitchFamily="34" charset="0"/>
                <a:cs typeface="Arial" panose="020B0604020202020204" pitchFamily="34" charset="0"/>
              </a:defRPr>
            </a:lvl5pPr>
            <a:lvl6pPr marL="2514600" indent="-228600" defTabSz="99536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99536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99536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99536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a:lnSpc>
                <a:spcPct val="90000"/>
              </a:lnSpc>
              <a:spcBef>
                <a:spcPct val="10000"/>
              </a:spcBef>
              <a:defRPr/>
            </a:pPr>
            <a:r>
              <a:rPr lang="en-US" altLang="en-US" sz="700" smtClean="0">
                <a:solidFill>
                  <a:srgbClr val="998C85"/>
                </a:solidFill>
                <a:ea typeface="Helvetica Light"/>
                <a:cs typeface="Helvetica Light"/>
              </a:rPr>
              <a:t>Copyright © Capgemini 2012. All Rights Reserved</a:t>
            </a:r>
          </a:p>
        </p:txBody>
      </p:sp>
      <p:sp>
        <p:nvSpPr>
          <p:cNvPr id="9" name="Rectangle 18"/>
          <p:cNvSpPr>
            <a:spLocks noChangeArrowheads="1"/>
          </p:cNvSpPr>
          <p:nvPr>
            <p:custDataLst>
              <p:tags r:id="rId6"/>
            </p:custDataLst>
          </p:nvPr>
        </p:nvSpPr>
        <p:spPr bwMode="auto">
          <a:xfrm>
            <a:off x="7487973" y="6427788"/>
            <a:ext cx="1914129" cy="195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35997" tIns="35997" rIns="35997" bIns="35997" anchor="b"/>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eaLnBrk="1" hangingPunct="1">
              <a:defRPr/>
            </a:pPr>
            <a:r>
              <a:rPr lang="en-US" altLang="en-US" sz="700" smtClean="0">
                <a:solidFill>
                  <a:srgbClr val="998C85"/>
                </a:solidFill>
              </a:rPr>
              <a:t>Presentation Title | Date</a:t>
            </a:r>
          </a:p>
        </p:txBody>
      </p:sp>
      <p:pic>
        <p:nvPicPr>
          <p:cNvPr id="10" name="Picture 103" descr="C:\Users\UserSim\Desktop\Capgemini\Capgemini_logo_cmyk.png"/>
          <p:cNvPicPr>
            <a:picLocks noChangeAspect="1" noChangeArrowheads="1"/>
          </p:cNvPicPr>
          <p:nvPr>
            <p:custDataLst>
              <p:tags r:id="rId7"/>
            </p:custDataLst>
          </p:nvPr>
        </p:nvPicPr>
        <p:blipFill>
          <a:blip r:embed="rId15">
            <a:extLst>
              <a:ext uri="{28A0092B-C50C-407E-A947-70E740481C1C}">
                <a14:useLocalDpi xmlns:a14="http://schemas.microsoft.com/office/drawing/2010/main" val="0"/>
              </a:ext>
            </a:extLst>
          </a:blip>
          <a:srcRect/>
          <a:stretch>
            <a:fillRect/>
          </a:stretch>
        </p:blipFill>
        <p:spPr bwMode="auto">
          <a:xfrm>
            <a:off x="158221" y="6443664"/>
            <a:ext cx="1312202"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1" name="Straight Connector 5"/>
          <p:cNvCxnSpPr/>
          <p:nvPr>
            <p:custDataLst>
              <p:tags r:id="rId8"/>
            </p:custDataLst>
          </p:nvPr>
        </p:nvCxnSpPr>
        <p:spPr>
          <a:xfrm flipH="1">
            <a:off x="0" y="6362700"/>
            <a:ext cx="9906000"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pic>
        <p:nvPicPr>
          <p:cNvPr id="12" name="Image 8" descr="test3.jpg"/>
          <p:cNvPicPr>
            <a:picLocks noChangeAspect="1"/>
          </p:cNvPicPr>
          <p:nvPr/>
        </p:nvPicPr>
        <p:blipFill>
          <a:blip r:embed="rId16">
            <a:extLst>
              <a:ext uri="{28A0092B-C50C-407E-A947-70E740481C1C}">
                <a14:useLocalDpi xmlns:a14="http://schemas.microsoft.com/office/drawing/2010/main" val="0"/>
              </a:ext>
            </a:extLst>
          </a:blip>
          <a:srcRect l="121" t="188" r="380" b="565"/>
          <a:stretch>
            <a:fillRect/>
          </a:stretch>
        </p:blipFill>
        <p:spPr bwMode="auto">
          <a:xfrm>
            <a:off x="0" y="1"/>
            <a:ext cx="9906000" cy="635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3" name="Object 3" hidden="1"/>
          <p:cNvGraphicFramePr>
            <a:graphicFrameLocks noChangeAspect="1"/>
          </p:cNvGraphicFramePr>
          <p:nvPr>
            <p:custDataLst>
              <p:tags r:id="rId9"/>
            </p:custDataLst>
          </p:nvPr>
        </p:nvGraphicFramePr>
        <p:xfrm>
          <a:off x="0" y="0"/>
          <a:ext cx="158221" cy="158750"/>
        </p:xfrm>
        <a:graphic>
          <a:graphicData uri="http://schemas.openxmlformats.org/presentationml/2006/ole">
            <mc:AlternateContent xmlns:mc="http://schemas.openxmlformats.org/markup-compatibility/2006">
              <mc:Choice xmlns:v="urn:schemas-microsoft-com:vml" Requires="v">
                <p:oleObj spid="_x0000_s322585" name="think-cell Slide" r:id="rId17" imgW="360" imgH="360" progId="">
                  <p:embed/>
                </p:oleObj>
              </mc:Choice>
              <mc:Fallback>
                <p:oleObj name="think-cell Slide" r:id="rId17" imgW="360" imgH="360" progId="">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158221"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4" name="Freeform 4"/>
          <p:cNvSpPr>
            <a:spLocks/>
          </p:cNvSpPr>
          <p:nvPr>
            <p:custDataLst>
              <p:tags r:id="rId10"/>
            </p:custDataLst>
          </p:nvPr>
        </p:nvSpPr>
        <p:spPr bwMode="auto">
          <a:xfrm>
            <a:off x="0" y="676276"/>
            <a:ext cx="9906000" cy="728663"/>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lIns="99563" tIns="49782" rIns="99563" bIns="49782"/>
          <a:lstStyle/>
          <a:p>
            <a:pPr eaLnBrk="1" fontAlgn="auto" hangingPunct="1">
              <a:spcBef>
                <a:spcPts val="0"/>
              </a:spcBef>
              <a:spcAft>
                <a:spcPts val="0"/>
              </a:spcAft>
              <a:defRPr/>
            </a:pPr>
            <a:endParaRPr lang="fr-FR" sz="1900" dirty="0">
              <a:solidFill>
                <a:srgbClr val="263147"/>
              </a:solidFill>
              <a:latin typeface="+mn-lt"/>
              <a:cs typeface="+mn-cs"/>
            </a:endParaRPr>
          </a:p>
        </p:txBody>
      </p:sp>
      <p:sp>
        <p:nvSpPr>
          <p:cNvPr id="2" name="Titre 1"/>
          <p:cNvSpPr>
            <a:spLocks noGrp="1"/>
          </p:cNvSpPr>
          <p:nvPr>
            <p:ph type="title"/>
          </p:nvPr>
        </p:nvSpPr>
        <p:spPr/>
        <p:txBody>
          <a:bodyPr/>
          <a:lstStyle/>
          <a:p>
            <a:r>
              <a:rPr lang="en-US" smtClean="0"/>
              <a:t>Click to edit Master title style</a:t>
            </a:r>
            <a:endParaRPr lang="en-US" dirty="0"/>
          </a:p>
        </p:txBody>
      </p:sp>
      <p:sp>
        <p:nvSpPr>
          <p:cNvPr id="6" name="Espace réservé du contenu 5"/>
          <p:cNvSpPr>
            <a:spLocks noGrp="1"/>
          </p:cNvSpPr>
          <p:nvPr>
            <p:ph sz="quarter" idx="10"/>
          </p:nvPr>
        </p:nvSpPr>
        <p:spPr>
          <a:xfrm>
            <a:off x="323487" y="1501987"/>
            <a:ext cx="6807652" cy="2950251"/>
          </a:xfrm>
        </p:spPr>
        <p:txBody>
          <a:bodyPr/>
          <a:lstStyle/>
          <a:p>
            <a:pPr lvl="0"/>
            <a:r>
              <a:rPr lang="en-US" noProof="0" smtClean="0"/>
              <a:t>Click to edit Master text styles</a:t>
            </a:r>
          </a:p>
        </p:txBody>
      </p:sp>
      <p:pic>
        <p:nvPicPr>
          <p:cNvPr id="15" name="Image 8" descr="test3.jpg"/>
          <p:cNvPicPr>
            <a:picLocks noChangeAspect="1"/>
          </p:cNvPicPr>
          <p:nvPr userDrawn="1"/>
        </p:nvPicPr>
        <p:blipFill>
          <a:blip r:embed="rId16" cstate="print"/>
          <a:srcRect l="120" t="188" r="380" b="564"/>
          <a:stretch>
            <a:fillRect/>
          </a:stretch>
        </p:blipFill>
        <p:spPr>
          <a:xfrm>
            <a:off x="0" y="0"/>
            <a:ext cx="9906000" cy="6353298"/>
          </a:xfrm>
          <a:prstGeom prst="rect">
            <a:avLst/>
          </a:prstGeom>
        </p:spPr>
      </p:pic>
      <p:sp>
        <p:nvSpPr>
          <p:cNvPr id="16" name="Freeform 4"/>
          <p:cNvSpPr>
            <a:spLocks/>
          </p:cNvSpPr>
          <p:nvPr userDrawn="1">
            <p:custDataLst>
              <p:tags r:id="rId11"/>
            </p:custDataLst>
          </p:nvPr>
        </p:nvSpPr>
        <p:spPr bwMode="auto">
          <a:xfrm>
            <a:off x="3"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p>
        </p:txBody>
      </p:sp>
    </p:spTree>
    <p:extLst>
      <p:ext uri="{BB962C8B-B14F-4D97-AF65-F5344CB8AC3E}">
        <p14:creationId xmlns:p14="http://schemas.microsoft.com/office/powerpoint/2010/main" val="140289981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p:cSld name="Content Master">
    <p:spTree>
      <p:nvGrpSpPr>
        <p:cNvPr id="1" name=""/>
        <p:cNvGrpSpPr/>
        <p:nvPr/>
      </p:nvGrpSpPr>
      <p:grpSpPr>
        <a:xfrm>
          <a:off x="0" y="0"/>
          <a:ext cx="0" cy="0"/>
          <a:chOff x="0" y="0"/>
          <a:chExt cx="0" cy="0"/>
        </a:xfrm>
      </p:grpSpPr>
      <p:graphicFrame>
        <p:nvGraphicFramePr>
          <p:cNvPr id="4" name="Object 2" hidden="1"/>
          <p:cNvGraphicFramePr>
            <a:graphicFrameLocks noChangeAspect="1"/>
          </p:cNvGraphicFramePr>
          <p:nvPr>
            <p:custDataLst>
              <p:tags r:id="rId2"/>
            </p:custDataLst>
          </p:nvPr>
        </p:nvGraphicFramePr>
        <p:xfrm>
          <a:off x="0" y="0"/>
          <a:ext cx="158221" cy="158750"/>
        </p:xfrm>
        <a:graphic>
          <a:graphicData uri="http://schemas.openxmlformats.org/presentationml/2006/ole">
            <mc:AlternateContent xmlns:mc="http://schemas.openxmlformats.org/markup-compatibility/2006">
              <mc:Choice xmlns:v="urn:schemas-microsoft-com:vml" Requires="v">
                <p:oleObj spid="_x0000_s323608" name="think-cell Slide" r:id="rId11" imgW="360" imgH="360" progId="">
                  <p:embed/>
                </p:oleObj>
              </mc:Choice>
              <mc:Fallback>
                <p:oleObj name="think-cell Slide" r:id="rId11" imgW="360" imgH="360" progId="">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0" y="0"/>
                        <a:ext cx="158221"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 name="TextBox 4"/>
          <p:cNvSpPr txBox="1"/>
          <p:nvPr>
            <p:custDataLst>
              <p:tags r:id="rId3"/>
            </p:custDataLst>
          </p:nvPr>
        </p:nvSpPr>
        <p:spPr>
          <a:xfrm>
            <a:off x="9566931" y="6661264"/>
            <a:ext cx="110607" cy="107722"/>
          </a:xfrm>
          <a:prstGeom prst="rect">
            <a:avLst/>
          </a:prstGeom>
          <a:noFill/>
        </p:spPr>
        <p:txBody>
          <a:bodyPr wrap="none" lIns="0" tIns="0" rIns="0" bIns="0"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defRPr/>
            </a:pPr>
            <a:fld id="{CAE7F118-0064-4044-A3E6-DD471F77BECD}" type="slidenum">
              <a:rPr lang="en-US" altLang="en-US" sz="700" smtClean="0">
                <a:solidFill>
                  <a:srgbClr val="998C85"/>
                </a:solidFill>
              </a:rPr>
              <a:pPr algn="ctr" eaLnBrk="1" hangingPunct="1">
                <a:defRPr/>
              </a:pPr>
              <a:t>‹#›</a:t>
            </a:fld>
            <a:endParaRPr lang="en-US" altLang="en-US" sz="700" smtClean="0">
              <a:solidFill>
                <a:srgbClr val="998C85"/>
              </a:solidFill>
            </a:endParaRPr>
          </a:p>
        </p:txBody>
      </p:sp>
      <p:sp>
        <p:nvSpPr>
          <p:cNvPr id="6" name="Freeform 4"/>
          <p:cNvSpPr>
            <a:spLocks/>
          </p:cNvSpPr>
          <p:nvPr>
            <p:custDataLst>
              <p:tags r:id="rId4"/>
            </p:custDataLst>
          </p:nvPr>
        </p:nvSpPr>
        <p:spPr bwMode="auto">
          <a:xfrm>
            <a:off x="0" y="676276"/>
            <a:ext cx="9906000" cy="728663"/>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lIns="99563" tIns="49782" rIns="99563" bIns="49782"/>
          <a:lstStyle/>
          <a:p>
            <a:pPr eaLnBrk="1" fontAlgn="auto" hangingPunct="1">
              <a:spcBef>
                <a:spcPts val="0"/>
              </a:spcBef>
              <a:spcAft>
                <a:spcPts val="0"/>
              </a:spcAft>
              <a:defRPr/>
            </a:pPr>
            <a:endParaRPr lang="fr-FR" sz="1900" dirty="0">
              <a:solidFill>
                <a:srgbClr val="263147"/>
              </a:solidFill>
              <a:latin typeface="+mn-lt"/>
              <a:cs typeface="+mn-cs"/>
            </a:endParaRPr>
          </a:p>
        </p:txBody>
      </p:sp>
      <p:sp>
        <p:nvSpPr>
          <p:cNvPr id="7" name="Rectangle 17"/>
          <p:cNvSpPr>
            <a:spLocks noChangeArrowheads="1"/>
          </p:cNvSpPr>
          <p:nvPr>
            <p:custDataLst>
              <p:tags r:id="rId5"/>
            </p:custDataLst>
          </p:nvPr>
        </p:nvSpPr>
        <p:spPr bwMode="auto">
          <a:xfrm>
            <a:off x="6741584" y="6623050"/>
            <a:ext cx="2660518"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35997" tIns="35997" rIns="35997" bIns="35997" anchor="b"/>
          <a:lstStyle>
            <a:lvl1pPr defTabSz="995363">
              <a:defRPr>
                <a:solidFill>
                  <a:schemeClr val="tx1"/>
                </a:solidFill>
                <a:latin typeface="Arial" panose="020B0604020202020204" pitchFamily="34" charset="0"/>
                <a:cs typeface="Arial" panose="020B0604020202020204" pitchFamily="34" charset="0"/>
              </a:defRPr>
            </a:lvl1pPr>
            <a:lvl2pPr marL="742950" indent="-285750" defTabSz="995363">
              <a:defRPr>
                <a:solidFill>
                  <a:schemeClr val="tx1"/>
                </a:solidFill>
                <a:latin typeface="Arial" panose="020B0604020202020204" pitchFamily="34" charset="0"/>
                <a:cs typeface="Arial" panose="020B0604020202020204" pitchFamily="34" charset="0"/>
              </a:defRPr>
            </a:lvl2pPr>
            <a:lvl3pPr marL="1143000" indent="-228600" defTabSz="995363">
              <a:defRPr>
                <a:solidFill>
                  <a:schemeClr val="tx1"/>
                </a:solidFill>
                <a:latin typeface="Arial" panose="020B0604020202020204" pitchFamily="34" charset="0"/>
                <a:cs typeface="Arial" panose="020B0604020202020204" pitchFamily="34" charset="0"/>
              </a:defRPr>
            </a:lvl3pPr>
            <a:lvl4pPr marL="1600200" indent="-228600" defTabSz="995363">
              <a:defRPr>
                <a:solidFill>
                  <a:schemeClr val="tx1"/>
                </a:solidFill>
                <a:latin typeface="Arial" panose="020B0604020202020204" pitchFamily="34" charset="0"/>
                <a:cs typeface="Arial" panose="020B0604020202020204" pitchFamily="34" charset="0"/>
              </a:defRPr>
            </a:lvl4pPr>
            <a:lvl5pPr marL="2057400" indent="-228600" defTabSz="995363">
              <a:defRPr>
                <a:solidFill>
                  <a:schemeClr val="tx1"/>
                </a:solidFill>
                <a:latin typeface="Arial" panose="020B0604020202020204" pitchFamily="34" charset="0"/>
                <a:cs typeface="Arial" panose="020B0604020202020204" pitchFamily="34" charset="0"/>
              </a:defRPr>
            </a:lvl5pPr>
            <a:lvl6pPr marL="2514600" indent="-228600" defTabSz="99536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99536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99536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99536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a:lnSpc>
                <a:spcPct val="90000"/>
              </a:lnSpc>
              <a:spcBef>
                <a:spcPct val="10000"/>
              </a:spcBef>
              <a:defRPr/>
            </a:pPr>
            <a:r>
              <a:rPr lang="en-US" altLang="en-US" sz="700" smtClean="0">
                <a:solidFill>
                  <a:srgbClr val="998C85"/>
                </a:solidFill>
                <a:ea typeface="Helvetica Light"/>
                <a:cs typeface="Helvetica Light"/>
              </a:rPr>
              <a:t>Copyright © Capgemini 2012. All Rights Reserved</a:t>
            </a:r>
          </a:p>
        </p:txBody>
      </p:sp>
      <p:sp>
        <p:nvSpPr>
          <p:cNvPr id="8" name="Rectangle 18"/>
          <p:cNvSpPr>
            <a:spLocks noChangeArrowheads="1"/>
          </p:cNvSpPr>
          <p:nvPr>
            <p:custDataLst>
              <p:tags r:id="rId6"/>
            </p:custDataLst>
          </p:nvPr>
        </p:nvSpPr>
        <p:spPr bwMode="auto">
          <a:xfrm>
            <a:off x="7487973" y="6427788"/>
            <a:ext cx="1914129" cy="195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35997" tIns="35997" rIns="35997" bIns="35997" anchor="b"/>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eaLnBrk="1" hangingPunct="1">
              <a:defRPr/>
            </a:pPr>
            <a:r>
              <a:rPr lang="en-US" altLang="en-US" sz="700" smtClean="0">
                <a:solidFill>
                  <a:srgbClr val="998C85"/>
                </a:solidFill>
              </a:rPr>
              <a:t>Presentation Title | Date</a:t>
            </a:r>
          </a:p>
        </p:txBody>
      </p:sp>
      <p:pic>
        <p:nvPicPr>
          <p:cNvPr id="9" name="Picture 103" descr="C:\Users\UserSim\Desktop\Capgemini\Capgemini_logo_cmyk.png"/>
          <p:cNvPicPr>
            <a:picLocks noChangeAspect="1" noChangeArrowheads="1"/>
          </p:cNvPicPr>
          <p:nvPr>
            <p:custDataLst>
              <p:tags r:id="rId7"/>
            </p:custDataLst>
          </p:nvPr>
        </p:nvPicPr>
        <p:blipFill>
          <a:blip r:embed="rId13">
            <a:extLst>
              <a:ext uri="{28A0092B-C50C-407E-A947-70E740481C1C}">
                <a14:useLocalDpi xmlns:a14="http://schemas.microsoft.com/office/drawing/2010/main" val="0"/>
              </a:ext>
            </a:extLst>
          </a:blip>
          <a:srcRect/>
          <a:stretch>
            <a:fillRect/>
          </a:stretch>
        </p:blipFill>
        <p:spPr bwMode="auto">
          <a:xfrm>
            <a:off x="158221" y="6443664"/>
            <a:ext cx="1312202"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0" name="Straight Connector 5"/>
          <p:cNvCxnSpPr/>
          <p:nvPr>
            <p:custDataLst>
              <p:tags r:id="rId8"/>
            </p:custDataLst>
          </p:nvPr>
        </p:nvCxnSpPr>
        <p:spPr>
          <a:xfrm flipH="1">
            <a:off x="0" y="6362700"/>
            <a:ext cx="9906000"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graphicFrame>
        <p:nvGraphicFramePr>
          <p:cNvPr id="11" name="Object 3" hidden="1"/>
          <p:cNvGraphicFramePr>
            <a:graphicFrameLocks noChangeAspect="1"/>
          </p:cNvGraphicFramePr>
          <p:nvPr>
            <p:custDataLst>
              <p:tags r:id="rId9"/>
            </p:custDataLst>
          </p:nvPr>
        </p:nvGraphicFramePr>
        <p:xfrm>
          <a:off x="1" y="1"/>
          <a:ext cx="147902" cy="144463"/>
        </p:xfrm>
        <a:graphic>
          <a:graphicData uri="http://schemas.openxmlformats.org/presentationml/2006/ole">
            <mc:AlternateContent xmlns:mc="http://schemas.openxmlformats.org/markup-compatibility/2006">
              <mc:Choice xmlns:v="urn:schemas-microsoft-com:vml" Requires="v">
                <p:oleObj spid="_x0000_s323609" name="think-cell Slide" r:id="rId14" imgW="360" imgH="360" progId="">
                  <p:embed/>
                </p:oleObj>
              </mc:Choice>
              <mc:Fallback>
                <p:oleObj name="think-cell Slide" r:id="rId14" imgW="360" imgH="360" progId="">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 y="1"/>
                        <a:ext cx="147902" cy="144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Title 1"/>
          <p:cNvSpPr>
            <a:spLocks noGrp="1"/>
          </p:cNvSpPr>
          <p:nvPr>
            <p:ph type="title"/>
          </p:nvPr>
        </p:nvSpPr>
        <p:spPr/>
        <p:txBody>
          <a:bodyPr/>
          <a:lstStyle>
            <a:lvl1pPr>
              <a:defRPr/>
            </a:lvl1pPr>
          </a:lstStyle>
          <a:p>
            <a:r>
              <a:rPr lang="en-US" noProof="0" smtClean="0"/>
              <a:t>Click to edit Master title style</a:t>
            </a:r>
            <a:endParaRPr lang="en-US" dirty="0"/>
          </a:p>
        </p:txBody>
      </p:sp>
      <p:sp>
        <p:nvSpPr>
          <p:cNvPr id="3" name="Content Placeholder 2"/>
          <p:cNvSpPr>
            <a:spLocks noGrp="1"/>
          </p:cNvSpPr>
          <p:nvPr>
            <p:ph idx="1"/>
          </p:nvPr>
        </p:nvSpPr>
        <p:spPr>
          <a:xfrm>
            <a:off x="323392" y="1494771"/>
            <a:ext cx="9582608" cy="4643751"/>
          </a:xfrm>
        </p:spPr>
        <p:txBody>
          <a:bodyPr/>
          <a:lstStyle>
            <a:lvl1pPr>
              <a:defRPr b="0"/>
            </a:lvl1pPr>
            <a:lvl5pPr>
              <a:buNone/>
              <a:defRPr/>
            </a:lvl5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extLst>
      <p:ext uri="{BB962C8B-B14F-4D97-AF65-F5344CB8AC3E}">
        <p14:creationId xmlns:p14="http://schemas.microsoft.com/office/powerpoint/2010/main" val="229655432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p:cSld name="1_Content &amp; Heading">
    <p:spTree>
      <p:nvGrpSpPr>
        <p:cNvPr id="1" name=""/>
        <p:cNvGrpSpPr/>
        <p:nvPr/>
      </p:nvGrpSpPr>
      <p:grpSpPr>
        <a:xfrm>
          <a:off x="0" y="0"/>
          <a:ext cx="0" cy="0"/>
          <a:chOff x="0" y="0"/>
          <a:chExt cx="0" cy="0"/>
        </a:xfrm>
      </p:grpSpPr>
      <p:graphicFrame>
        <p:nvGraphicFramePr>
          <p:cNvPr id="5" name="Object 2" hidden="1"/>
          <p:cNvGraphicFramePr>
            <a:graphicFrameLocks noChangeAspect="1"/>
          </p:cNvGraphicFramePr>
          <p:nvPr>
            <p:custDataLst>
              <p:tags r:id="rId2"/>
            </p:custDataLst>
          </p:nvPr>
        </p:nvGraphicFramePr>
        <p:xfrm>
          <a:off x="0" y="0"/>
          <a:ext cx="158221" cy="158750"/>
        </p:xfrm>
        <a:graphic>
          <a:graphicData uri="http://schemas.openxmlformats.org/presentationml/2006/ole">
            <mc:AlternateContent xmlns:mc="http://schemas.openxmlformats.org/markup-compatibility/2006">
              <mc:Choice xmlns:v="urn:schemas-microsoft-com:vml" Requires="v">
                <p:oleObj spid="_x0000_s324632" name="think-cell Slide" r:id="rId11" imgW="360" imgH="360" progId="">
                  <p:embed/>
                </p:oleObj>
              </mc:Choice>
              <mc:Fallback>
                <p:oleObj name="think-cell Slide" r:id="rId11" imgW="360" imgH="360" progId="">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0" y="0"/>
                        <a:ext cx="158221"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 name="TextBox 5"/>
          <p:cNvSpPr txBox="1"/>
          <p:nvPr>
            <p:custDataLst>
              <p:tags r:id="rId3"/>
            </p:custDataLst>
          </p:nvPr>
        </p:nvSpPr>
        <p:spPr>
          <a:xfrm>
            <a:off x="9566931" y="6661264"/>
            <a:ext cx="110607" cy="107722"/>
          </a:xfrm>
          <a:prstGeom prst="rect">
            <a:avLst/>
          </a:prstGeom>
          <a:noFill/>
        </p:spPr>
        <p:txBody>
          <a:bodyPr wrap="none" lIns="0" tIns="0" rIns="0" bIns="0"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defRPr/>
            </a:pPr>
            <a:fld id="{8092735B-30A5-4A70-803C-E7D114716894}" type="slidenum">
              <a:rPr lang="en-US" altLang="en-US" sz="700" smtClean="0">
                <a:solidFill>
                  <a:srgbClr val="998C85"/>
                </a:solidFill>
              </a:rPr>
              <a:pPr algn="ctr" eaLnBrk="1" hangingPunct="1">
                <a:defRPr/>
              </a:pPr>
              <a:t>‹#›</a:t>
            </a:fld>
            <a:endParaRPr lang="en-US" altLang="en-US" sz="700" smtClean="0">
              <a:solidFill>
                <a:srgbClr val="998C85"/>
              </a:solidFill>
            </a:endParaRPr>
          </a:p>
        </p:txBody>
      </p:sp>
      <p:sp>
        <p:nvSpPr>
          <p:cNvPr id="7" name="Freeform 4"/>
          <p:cNvSpPr>
            <a:spLocks/>
          </p:cNvSpPr>
          <p:nvPr>
            <p:custDataLst>
              <p:tags r:id="rId4"/>
            </p:custDataLst>
          </p:nvPr>
        </p:nvSpPr>
        <p:spPr bwMode="auto">
          <a:xfrm>
            <a:off x="0" y="676276"/>
            <a:ext cx="9906000" cy="728663"/>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lIns="99563" tIns="49782" rIns="99563" bIns="49782"/>
          <a:lstStyle/>
          <a:p>
            <a:pPr eaLnBrk="1" fontAlgn="auto" hangingPunct="1">
              <a:spcBef>
                <a:spcPts val="0"/>
              </a:spcBef>
              <a:spcAft>
                <a:spcPts val="0"/>
              </a:spcAft>
              <a:defRPr/>
            </a:pPr>
            <a:endParaRPr lang="fr-FR" sz="1900" dirty="0">
              <a:solidFill>
                <a:srgbClr val="263147"/>
              </a:solidFill>
              <a:latin typeface="+mn-lt"/>
              <a:cs typeface="+mn-cs"/>
            </a:endParaRPr>
          </a:p>
        </p:txBody>
      </p:sp>
      <p:sp>
        <p:nvSpPr>
          <p:cNvPr id="9" name="Rectangle 17"/>
          <p:cNvSpPr>
            <a:spLocks noChangeArrowheads="1"/>
          </p:cNvSpPr>
          <p:nvPr>
            <p:custDataLst>
              <p:tags r:id="rId5"/>
            </p:custDataLst>
          </p:nvPr>
        </p:nvSpPr>
        <p:spPr bwMode="auto">
          <a:xfrm>
            <a:off x="6741584" y="6623050"/>
            <a:ext cx="2660518"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35997" tIns="35997" rIns="35997" bIns="35997" anchor="b"/>
          <a:lstStyle>
            <a:lvl1pPr defTabSz="995363">
              <a:defRPr>
                <a:solidFill>
                  <a:schemeClr val="tx1"/>
                </a:solidFill>
                <a:latin typeface="Arial" panose="020B0604020202020204" pitchFamily="34" charset="0"/>
                <a:cs typeface="Arial" panose="020B0604020202020204" pitchFamily="34" charset="0"/>
              </a:defRPr>
            </a:lvl1pPr>
            <a:lvl2pPr marL="742950" indent="-285750" defTabSz="995363">
              <a:defRPr>
                <a:solidFill>
                  <a:schemeClr val="tx1"/>
                </a:solidFill>
                <a:latin typeface="Arial" panose="020B0604020202020204" pitchFamily="34" charset="0"/>
                <a:cs typeface="Arial" panose="020B0604020202020204" pitchFamily="34" charset="0"/>
              </a:defRPr>
            </a:lvl2pPr>
            <a:lvl3pPr marL="1143000" indent="-228600" defTabSz="995363">
              <a:defRPr>
                <a:solidFill>
                  <a:schemeClr val="tx1"/>
                </a:solidFill>
                <a:latin typeface="Arial" panose="020B0604020202020204" pitchFamily="34" charset="0"/>
                <a:cs typeface="Arial" panose="020B0604020202020204" pitchFamily="34" charset="0"/>
              </a:defRPr>
            </a:lvl3pPr>
            <a:lvl4pPr marL="1600200" indent="-228600" defTabSz="995363">
              <a:defRPr>
                <a:solidFill>
                  <a:schemeClr val="tx1"/>
                </a:solidFill>
                <a:latin typeface="Arial" panose="020B0604020202020204" pitchFamily="34" charset="0"/>
                <a:cs typeface="Arial" panose="020B0604020202020204" pitchFamily="34" charset="0"/>
              </a:defRPr>
            </a:lvl4pPr>
            <a:lvl5pPr marL="2057400" indent="-228600" defTabSz="995363">
              <a:defRPr>
                <a:solidFill>
                  <a:schemeClr val="tx1"/>
                </a:solidFill>
                <a:latin typeface="Arial" panose="020B0604020202020204" pitchFamily="34" charset="0"/>
                <a:cs typeface="Arial" panose="020B0604020202020204" pitchFamily="34" charset="0"/>
              </a:defRPr>
            </a:lvl5pPr>
            <a:lvl6pPr marL="2514600" indent="-228600" defTabSz="99536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99536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99536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99536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a:lnSpc>
                <a:spcPct val="90000"/>
              </a:lnSpc>
              <a:spcBef>
                <a:spcPct val="10000"/>
              </a:spcBef>
              <a:defRPr/>
            </a:pPr>
            <a:r>
              <a:rPr lang="en-US" altLang="en-US" sz="700" smtClean="0">
                <a:solidFill>
                  <a:srgbClr val="998C85"/>
                </a:solidFill>
                <a:ea typeface="Helvetica Light"/>
                <a:cs typeface="Helvetica Light"/>
              </a:rPr>
              <a:t>Copyright © Capgemini 2012. All Rights Reserved</a:t>
            </a:r>
          </a:p>
        </p:txBody>
      </p:sp>
      <p:sp>
        <p:nvSpPr>
          <p:cNvPr id="10" name="Rectangle 18"/>
          <p:cNvSpPr>
            <a:spLocks noChangeArrowheads="1"/>
          </p:cNvSpPr>
          <p:nvPr>
            <p:custDataLst>
              <p:tags r:id="rId6"/>
            </p:custDataLst>
          </p:nvPr>
        </p:nvSpPr>
        <p:spPr bwMode="auto">
          <a:xfrm>
            <a:off x="7487973" y="6427788"/>
            <a:ext cx="1914129" cy="195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35997" tIns="35997" rIns="35997" bIns="35997" anchor="b"/>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eaLnBrk="1" hangingPunct="1">
              <a:defRPr/>
            </a:pPr>
            <a:r>
              <a:rPr lang="en-US" altLang="en-US" sz="700" smtClean="0">
                <a:solidFill>
                  <a:srgbClr val="998C85"/>
                </a:solidFill>
              </a:rPr>
              <a:t>Presentation Title | Date</a:t>
            </a:r>
          </a:p>
        </p:txBody>
      </p:sp>
      <p:pic>
        <p:nvPicPr>
          <p:cNvPr id="11" name="Picture 103" descr="C:\Users\UserSim\Desktop\Capgemini\Capgemini_logo_cmyk.png"/>
          <p:cNvPicPr>
            <a:picLocks noChangeAspect="1" noChangeArrowheads="1"/>
          </p:cNvPicPr>
          <p:nvPr>
            <p:custDataLst>
              <p:tags r:id="rId7"/>
            </p:custDataLst>
          </p:nvPr>
        </p:nvPicPr>
        <p:blipFill>
          <a:blip r:embed="rId13">
            <a:extLst>
              <a:ext uri="{28A0092B-C50C-407E-A947-70E740481C1C}">
                <a14:useLocalDpi xmlns:a14="http://schemas.microsoft.com/office/drawing/2010/main" val="0"/>
              </a:ext>
            </a:extLst>
          </a:blip>
          <a:srcRect/>
          <a:stretch>
            <a:fillRect/>
          </a:stretch>
        </p:blipFill>
        <p:spPr bwMode="auto">
          <a:xfrm>
            <a:off x="158221" y="6443664"/>
            <a:ext cx="1312202"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2" name="Straight Connector 5"/>
          <p:cNvCxnSpPr/>
          <p:nvPr>
            <p:custDataLst>
              <p:tags r:id="rId8"/>
            </p:custDataLst>
          </p:nvPr>
        </p:nvCxnSpPr>
        <p:spPr>
          <a:xfrm flipH="1">
            <a:off x="0" y="6362700"/>
            <a:ext cx="9906000"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graphicFrame>
        <p:nvGraphicFramePr>
          <p:cNvPr id="13" name="Object 3" hidden="1"/>
          <p:cNvGraphicFramePr>
            <a:graphicFrameLocks noChangeAspect="1"/>
          </p:cNvGraphicFramePr>
          <p:nvPr>
            <p:custDataLst>
              <p:tags r:id="rId9"/>
            </p:custDataLst>
          </p:nvPr>
        </p:nvGraphicFramePr>
        <p:xfrm>
          <a:off x="1" y="1"/>
          <a:ext cx="147902" cy="144463"/>
        </p:xfrm>
        <a:graphic>
          <a:graphicData uri="http://schemas.openxmlformats.org/presentationml/2006/ole">
            <mc:AlternateContent xmlns:mc="http://schemas.openxmlformats.org/markup-compatibility/2006">
              <mc:Choice xmlns:v="urn:schemas-microsoft-com:vml" Requires="v">
                <p:oleObj spid="_x0000_s324633" name="think-cell Slide" r:id="rId14" imgW="360" imgH="360" progId="">
                  <p:embed/>
                </p:oleObj>
              </mc:Choice>
              <mc:Fallback>
                <p:oleObj name="think-cell Slide" r:id="rId14" imgW="360" imgH="360" progId="">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 y="1"/>
                        <a:ext cx="147902" cy="144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Title 1"/>
          <p:cNvSpPr>
            <a:spLocks noGrp="1"/>
          </p:cNvSpPr>
          <p:nvPr>
            <p:ph type="title"/>
          </p:nvPr>
        </p:nvSpPr>
        <p:spPr/>
        <p:txBody>
          <a:bodyPr/>
          <a:lstStyle>
            <a:lvl1pPr>
              <a:defRPr/>
            </a:lvl1pPr>
          </a:lstStyle>
          <a:p>
            <a:r>
              <a:rPr lang="en-US" noProof="0" smtClean="0"/>
              <a:t>Click to edit Master title style</a:t>
            </a:r>
            <a:endParaRPr lang="en-US" dirty="0"/>
          </a:p>
        </p:txBody>
      </p:sp>
      <p:sp>
        <p:nvSpPr>
          <p:cNvPr id="3" name="Content Placeholder 2"/>
          <p:cNvSpPr>
            <a:spLocks noGrp="1"/>
          </p:cNvSpPr>
          <p:nvPr>
            <p:ph idx="1"/>
          </p:nvPr>
        </p:nvSpPr>
        <p:spPr>
          <a:xfrm>
            <a:off x="323392" y="2111956"/>
            <a:ext cx="9582608" cy="4026560"/>
          </a:xfrm>
        </p:spPr>
        <p:txBody>
          <a:bodyPr/>
          <a:lstStyle>
            <a:lvl1pPr>
              <a:defRPr b="0"/>
            </a:lvl1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
        <p:nvSpPr>
          <p:cNvPr id="8" name="Espace réservé du texte 7"/>
          <p:cNvSpPr>
            <a:spLocks noGrp="1"/>
          </p:cNvSpPr>
          <p:nvPr>
            <p:ph type="body" sz="quarter" idx="11"/>
          </p:nvPr>
        </p:nvSpPr>
        <p:spPr>
          <a:xfrm>
            <a:off x="323491" y="1495447"/>
            <a:ext cx="9598643" cy="643612"/>
          </a:xfrm>
        </p:spPr>
        <p:txBody>
          <a:bodyPr/>
          <a:lstStyle>
            <a:lvl1pPr marL="0" indent="0">
              <a:buNone/>
              <a:defRPr b="1">
                <a:solidFill>
                  <a:schemeClr val="accent2"/>
                </a:solidFill>
              </a:defRPr>
            </a:lvl1pPr>
          </a:lstStyle>
          <a:p>
            <a:pPr lvl="0"/>
            <a:r>
              <a:rPr lang="en-US" smtClean="0"/>
              <a:t>Click to edit Master text styles</a:t>
            </a:r>
          </a:p>
        </p:txBody>
      </p:sp>
    </p:spTree>
    <p:extLst>
      <p:ext uri="{BB962C8B-B14F-4D97-AF65-F5344CB8AC3E}">
        <p14:creationId xmlns:p14="http://schemas.microsoft.com/office/powerpoint/2010/main" val="166997855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p:cSld name="2 Contents">
    <p:spTree>
      <p:nvGrpSpPr>
        <p:cNvPr id="1" name=""/>
        <p:cNvGrpSpPr/>
        <p:nvPr/>
      </p:nvGrpSpPr>
      <p:grpSpPr>
        <a:xfrm>
          <a:off x="0" y="0"/>
          <a:ext cx="0" cy="0"/>
          <a:chOff x="0" y="0"/>
          <a:chExt cx="0" cy="0"/>
        </a:xfrm>
      </p:grpSpPr>
      <p:graphicFrame>
        <p:nvGraphicFramePr>
          <p:cNvPr id="5" name="Object 2" hidden="1"/>
          <p:cNvGraphicFramePr>
            <a:graphicFrameLocks noChangeAspect="1"/>
          </p:cNvGraphicFramePr>
          <p:nvPr>
            <p:custDataLst>
              <p:tags r:id="rId2"/>
            </p:custDataLst>
          </p:nvPr>
        </p:nvGraphicFramePr>
        <p:xfrm>
          <a:off x="0" y="0"/>
          <a:ext cx="158221" cy="158750"/>
        </p:xfrm>
        <a:graphic>
          <a:graphicData uri="http://schemas.openxmlformats.org/presentationml/2006/ole">
            <mc:AlternateContent xmlns:mc="http://schemas.openxmlformats.org/markup-compatibility/2006">
              <mc:Choice xmlns:v="urn:schemas-microsoft-com:vml" Requires="v">
                <p:oleObj spid="_x0000_s325656" name="think-cell Slide" r:id="rId11" imgW="360" imgH="360" progId="">
                  <p:embed/>
                </p:oleObj>
              </mc:Choice>
              <mc:Fallback>
                <p:oleObj name="think-cell Slide" r:id="rId11" imgW="360" imgH="360" progId="">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0" y="0"/>
                        <a:ext cx="158221"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 name="TextBox 6"/>
          <p:cNvSpPr txBox="1"/>
          <p:nvPr>
            <p:custDataLst>
              <p:tags r:id="rId3"/>
            </p:custDataLst>
          </p:nvPr>
        </p:nvSpPr>
        <p:spPr>
          <a:xfrm>
            <a:off x="9566931" y="6661264"/>
            <a:ext cx="110607" cy="107722"/>
          </a:xfrm>
          <a:prstGeom prst="rect">
            <a:avLst/>
          </a:prstGeom>
          <a:noFill/>
        </p:spPr>
        <p:txBody>
          <a:bodyPr wrap="none" lIns="0" tIns="0" rIns="0" bIns="0"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defRPr/>
            </a:pPr>
            <a:fld id="{C25ABFBD-1F34-4007-9B8B-F3D37759840D}" type="slidenum">
              <a:rPr lang="en-US" altLang="en-US" sz="700" smtClean="0">
                <a:solidFill>
                  <a:srgbClr val="998C85"/>
                </a:solidFill>
              </a:rPr>
              <a:pPr algn="ctr" eaLnBrk="1" hangingPunct="1">
                <a:defRPr/>
              </a:pPr>
              <a:t>‹#›</a:t>
            </a:fld>
            <a:endParaRPr lang="en-US" altLang="en-US" sz="700" smtClean="0">
              <a:solidFill>
                <a:srgbClr val="998C85"/>
              </a:solidFill>
            </a:endParaRPr>
          </a:p>
        </p:txBody>
      </p:sp>
      <p:sp>
        <p:nvSpPr>
          <p:cNvPr id="8" name="Freeform 4"/>
          <p:cNvSpPr>
            <a:spLocks/>
          </p:cNvSpPr>
          <p:nvPr>
            <p:custDataLst>
              <p:tags r:id="rId4"/>
            </p:custDataLst>
          </p:nvPr>
        </p:nvSpPr>
        <p:spPr bwMode="auto">
          <a:xfrm>
            <a:off x="0" y="676276"/>
            <a:ext cx="9906000" cy="728663"/>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lIns="99563" tIns="49782" rIns="99563" bIns="49782"/>
          <a:lstStyle/>
          <a:p>
            <a:pPr eaLnBrk="1" fontAlgn="auto" hangingPunct="1">
              <a:spcBef>
                <a:spcPts val="0"/>
              </a:spcBef>
              <a:spcAft>
                <a:spcPts val="0"/>
              </a:spcAft>
              <a:defRPr/>
            </a:pPr>
            <a:endParaRPr lang="fr-FR" sz="1900" dirty="0">
              <a:solidFill>
                <a:srgbClr val="263147"/>
              </a:solidFill>
              <a:latin typeface="+mn-lt"/>
              <a:cs typeface="+mn-cs"/>
            </a:endParaRPr>
          </a:p>
        </p:txBody>
      </p:sp>
      <p:sp>
        <p:nvSpPr>
          <p:cNvPr id="9" name="Rectangle 17"/>
          <p:cNvSpPr>
            <a:spLocks noChangeArrowheads="1"/>
          </p:cNvSpPr>
          <p:nvPr>
            <p:custDataLst>
              <p:tags r:id="rId5"/>
            </p:custDataLst>
          </p:nvPr>
        </p:nvSpPr>
        <p:spPr bwMode="auto">
          <a:xfrm>
            <a:off x="6741584" y="6623050"/>
            <a:ext cx="2660518"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35997" tIns="35997" rIns="35997" bIns="35997" anchor="b"/>
          <a:lstStyle>
            <a:lvl1pPr defTabSz="995363">
              <a:defRPr>
                <a:solidFill>
                  <a:schemeClr val="tx1"/>
                </a:solidFill>
                <a:latin typeface="Arial" panose="020B0604020202020204" pitchFamily="34" charset="0"/>
                <a:cs typeface="Arial" panose="020B0604020202020204" pitchFamily="34" charset="0"/>
              </a:defRPr>
            </a:lvl1pPr>
            <a:lvl2pPr marL="742950" indent="-285750" defTabSz="995363">
              <a:defRPr>
                <a:solidFill>
                  <a:schemeClr val="tx1"/>
                </a:solidFill>
                <a:latin typeface="Arial" panose="020B0604020202020204" pitchFamily="34" charset="0"/>
                <a:cs typeface="Arial" panose="020B0604020202020204" pitchFamily="34" charset="0"/>
              </a:defRPr>
            </a:lvl2pPr>
            <a:lvl3pPr marL="1143000" indent="-228600" defTabSz="995363">
              <a:defRPr>
                <a:solidFill>
                  <a:schemeClr val="tx1"/>
                </a:solidFill>
                <a:latin typeface="Arial" panose="020B0604020202020204" pitchFamily="34" charset="0"/>
                <a:cs typeface="Arial" panose="020B0604020202020204" pitchFamily="34" charset="0"/>
              </a:defRPr>
            </a:lvl3pPr>
            <a:lvl4pPr marL="1600200" indent="-228600" defTabSz="995363">
              <a:defRPr>
                <a:solidFill>
                  <a:schemeClr val="tx1"/>
                </a:solidFill>
                <a:latin typeface="Arial" panose="020B0604020202020204" pitchFamily="34" charset="0"/>
                <a:cs typeface="Arial" panose="020B0604020202020204" pitchFamily="34" charset="0"/>
              </a:defRPr>
            </a:lvl4pPr>
            <a:lvl5pPr marL="2057400" indent="-228600" defTabSz="995363">
              <a:defRPr>
                <a:solidFill>
                  <a:schemeClr val="tx1"/>
                </a:solidFill>
                <a:latin typeface="Arial" panose="020B0604020202020204" pitchFamily="34" charset="0"/>
                <a:cs typeface="Arial" panose="020B0604020202020204" pitchFamily="34" charset="0"/>
              </a:defRPr>
            </a:lvl5pPr>
            <a:lvl6pPr marL="2514600" indent="-228600" defTabSz="99536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99536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99536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99536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a:lnSpc>
                <a:spcPct val="90000"/>
              </a:lnSpc>
              <a:spcBef>
                <a:spcPct val="10000"/>
              </a:spcBef>
              <a:defRPr/>
            </a:pPr>
            <a:r>
              <a:rPr lang="en-US" altLang="en-US" sz="700" smtClean="0">
                <a:solidFill>
                  <a:srgbClr val="998C85"/>
                </a:solidFill>
                <a:ea typeface="Helvetica Light"/>
                <a:cs typeface="Helvetica Light"/>
              </a:rPr>
              <a:t>Copyright © Capgemini 2012. All Rights Reserved</a:t>
            </a:r>
          </a:p>
        </p:txBody>
      </p:sp>
      <p:sp>
        <p:nvSpPr>
          <p:cNvPr id="10" name="Rectangle 18"/>
          <p:cNvSpPr>
            <a:spLocks noChangeArrowheads="1"/>
          </p:cNvSpPr>
          <p:nvPr>
            <p:custDataLst>
              <p:tags r:id="rId6"/>
            </p:custDataLst>
          </p:nvPr>
        </p:nvSpPr>
        <p:spPr bwMode="auto">
          <a:xfrm>
            <a:off x="7487973" y="6427788"/>
            <a:ext cx="1914129" cy="195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35997" tIns="35997" rIns="35997" bIns="35997" anchor="b"/>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eaLnBrk="1" hangingPunct="1">
              <a:defRPr/>
            </a:pPr>
            <a:r>
              <a:rPr lang="en-US" altLang="en-US" sz="700" smtClean="0">
                <a:solidFill>
                  <a:srgbClr val="998C85"/>
                </a:solidFill>
              </a:rPr>
              <a:t>Presentation Title | Date</a:t>
            </a:r>
          </a:p>
        </p:txBody>
      </p:sp>
      <p:pic>
        <p:nvPicPr>
          <p:cNvPr id="11" name="Picture 103" descr="C:\Users\UserSim\Desktop\Capgemini\Capgemini_logo_cmyk.png"/>
          <p:cNvPicPr>
            <a:picLocks noChangeAspect="1" noChangeArrowheads="1"/>
          </p:cNvPicPr>
          <p:nvPr>
            <p:custDataLst>
              <p:tags r:id="rId7"/>
            </p:custDataLst>
          </p:nvPr>
        </p:nvPicPr>
        <p:blipFill>
          <a:blip r:embed="rId13">
            <a:extLst>
              <a:ext uri="{28A0092B-C50C-407E-A947-70E740481C1C}">
                <a14:useLocalDpi xmlns:a14="http://schemas.microsoft.com/office/drawing/2010/main" val="0"/>
              </a:ext>
            </a:extLst>
          </a:blip>
          <a:srcRect/>
          <a:stretch>
            <a:fillRect/>
          </a:stretch>
        </p:blipFill>
        <p:spPr bwMode="auto">
          <a:xfrm>
            <a:off x="158221" y="6443664"/>
            <a:ext cx="1312202"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2" name="Straight Connector 5"/>
          <p:cNvCxnSpPr/>
          <p:nvPr>
            <p:custDataLst>
              <p:tags r:id="rId8"/>
            </p:custDataLst>
          </p:nvPr>
        </p:nvCxnSpPr>
        <p:spPr>
          <a:xfrm flipH="1">
            <a:off x="0" y="6362700"/>
            <a:ext cx="9906000"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graphicFrame>
        <p:nvGraphicFramePr>
          <p:cNvPr id="13" name="Object 3" hidden="1"/>
          <p:cNvGraphicFramePr>
            <a:graphicFrameLocks noChangeAspect="1"/>
          </p:cNvGraphicFramePr>
          <p:nvPr>
            <p:custDataLst>
              <p:tags r:id="rId9"/>
            </p:custDataLst>
          </p:nvPr>
        </p:nvGraphicFramePr>
        <p:xfrm>
          <a:off x="0" y="0"/>
          <a:ext cx="158221" cy="158750"/>
        </p:xfrm>
        <a:graphic>
          <a:graphicData uri="http://schemas.openxmlformats.org/presentationml/2006/ole">
            <mc:AlternateContent xmlns:mc="http://schemas.openxmlformats.org/markup-compatibility/2006">
              <mc:Choice xmlns:v="urn:schemas-microsoft-com:vml" Requires="v">
                <p:oleObj spid="_x0000_s325657" name="think-cell Slide" r:id="rId14" imgW="360" imgH="360" progId="">
                  <p:embed/>
                </p:oleObj>
              </mc:Choice>
              <mc:Fallback>
                <p:oleObj name="think-cell Slide" r:id="rId14" imgW="360" imgH="360" progId="">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0" y="0"/>
                        <a:ext cx="158221"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Titre 1"/>
          <p:cNvSpPr>
            <a:spLocks noGrp="1"/>
          </p:cNvSpPr>
          <p:nvPr>
            <p:ph type="title"/>
          </p:nvPr>
        </p:nvSpPr>
        <p:spPr/>
        <p:txBody>
          <a:bodyPr/>
          <a:lstStyle>
            <a:lvl1pPr>
              <a:defRPr/>
            </a:lvl1pPr>
          </a:lstStyle>
          <a:p>
            <a:pPr lvl="0"/>
            <a:r>
              <a:rPr lang="en-US" noProof="0" smtClean="0"/>
              <a:t>Click to edit Master title style</a:t>
            </a:r>
            <a:endParaRPr lang="en-US" noProof="0" dirty="0" smtClean="0"/>
          </a:p>
        </p:txBody>
      </p:sp>
      <p:sp>
        <p:nvSpPr>
          <p:cNvPr id="4" name="Espace réservé du contenu 3"/>
          <p:cNvSpPr>
            <a:spLocks noGrp="1"/>
          </p:cNvSpPr>
          <p:nvPr>
            <p:ph sz="quarter" idx="10"/>
          </p:nvPr>
        </p:nvSpPr>
        <p:spPr>
          <a:xfrm>
            <a:off x="314709" y="1533439"/>
            <a:ext cx="4502138" cy="4715504"/>
          </a:xfrm>
        </p:spPr>
        <p:txBody>
          <a:bodyPr/>
          <a:lstStyle>
            <a:lvl1pPr>
              <a:defRPr sz="2000"/>
            </a:lvl1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
        <p:nvSpPr>
          <p:cNvPr id="6" name="Espace réservé du contenu 5"/>
          <p:cNvSpPr>
            <a:spLocks noGrp="1"/>
          </p:cNvSpPr>
          <p:nvPr>
            <p:ph sz="quarter" idx="11"/>
          </p:nvPr>
        </p:nvSpPr>
        <p:spPr>
          <a:xfrm>
            <a:off x="5022838" y="1533440"/>
            <a:ext cx="4502138" cy="4725584"/>
          </a:xfrm>
        </p:spPr>
        <p:txBody>
          <a:bodyPr/>
          <a:lstStyle>
            <a:lvl1pPr>
              <a:defRPr sz="2000"/>
            </a:lvl1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extLst>
      <p:ext uri="{BB962C8B-B14F-4D97-AF65-F5344CB8AC3E}">
        <p14:creationId xmlns:p14="http://schemas.microsoft.com/office/powerpoint/2010/main" val="75800786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p:cSld name="2 Contents &amp; Headings">
    <p:spTree>
      <p:nvGrpSpPr>
        <p:cNvPr id="1" name=""/>
        <p:cNvGrpSpPr/>
        <p:nvPr/>
      </p:nvGrpSpPr>
      <p:grpSpPr>
        <a:xfrm>
          <a:off x="0" y="0"/>
          <a:ext cx="0" cy="0"/>
          <a:chOff x="0" y="0"/>
          <a:chExt cx="0" cy="0"/>
        </a:xfrm>
      </p:grpSpPr>
      <p:graphicFrame>
        <p:nvGraphicFramePr>
          <p:cNvPr id="8" name="Object 2" hidden="1"/>
          <p:cNvGraphicFramePr>
            <a:graphicFrameLocks noChangeAspect="1"/>
          </p:cNvGraphicFramePr>
          <p:nvPr>
            <p:custDataLst>
              <p:tags r:id="rId2"/>
            </p:custDataLst>
          </p:nvPr>
        </p:nvGraphicFramePr>
        <p:xfrm>
          <a:off x="0" y="0"/>
          <a:ext cx="158221" cy="158750"/>
        </p:xfrm>
        <a:graphic>
          <a:graphicData uri="http://schemas.openxmlformats.org/presentationml/2006/ole">
            <mc:AlternateContent xmlns:mc="http://schemas.openxmlformats.org/markup-compatibility/2006">
              <mc:Choice xmlns:v="urn:schemas-microsoft-com:vml" Requires="v">
                <p:oleObj spid="_x0000_s326680" name="think-cell Slide" r:id="rId11" imgW="360" imgH="360" progId="">
                  <p:embed/>
                </p:oleObj>
              </mc:Choice>
              <mc:Fallback>
                <p:oleObj name="think-cell Slide" r:id="rId11" imgW="360" imgH="360" progId="">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0" y="0"/>
                        <a:ext cx="158221"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0" name="TextBox 9"/>
          <p:cNvSpPr txBox="1"/>
          <p:nvPr>
            <p:custDataLst>
              <p:tags r:id="rId3"/>
            </p:custDataLst>
          </p:nvPr>
        </p:nvSpPr>
        <p:spPr>
          <a:xfrm>
            <a:off x="9566931" y="6661264"/>
            <a:ext cx="110607" cy="107722"/>
          </a:xfrm>
          <a:prstGeom prst="rect">
            <a:avLst/>
          </a:prstGeom>
          <a:noFill/>
        </p:spPr>
        <p:txBody>
          <a:bodyPr wrap="none" lIns="0" tIns="0" rIns="0" bIns="0"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defRPr/>
            </a:pPr>
            <a:fld id="{F9A5CFA5-4709-4CE0-A414-938938B98783}" type="slidenum">
              <a:rPr lang="en-US" altLang="en-US" sz="700" smtClean="0">
                <a:solidFill>
                  <a:srgbClr val="998C85"/>
                </a:solidFill>
              </a:rPr>
              <a:pPr algn="ctr" eaLnBrk="1" hangingPunct="1">
                <a:defRPr/>
              </a:pPr>
              <a:t>‹#›</a:t>
            </a:fld>
            <a:endParaRPr lang="en-US" altLang="en-US" sz="700" smtClean="0">
              <a:solidFill>
                <a:srgbClr val="998C85"/>
              </a:solidFill>
            </a:endParaRPr>
          </a:p>
        </p:txBody>
      </p:sp>
      <p:sp>
        <p:nvSpPr>
          <p:cNvPr id="11" name="Freeform 4"/>
          <p:cNvSpPr>
            <a:spLocks/>
          </p:cNvSpPr>
          <p:nvPr>
            <p:custDataLst>
              <p:tags r:id="rId4"/>
            </p:custDataLst>
          </p:nvPr>
        </p:nvSpPr>
        <p:spPr bwMode="auto">
          <a:xfrm>
            <a:off x="0" y="676276"/>
            <a:ext cx="9906000" cy="728663"/>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lIns="99563" tIns="49782" rIns="99563" bIns="49782"/>
          <a:lstStyle/>
          <a:p>
            <a:pPr eaLnBrk="1" fontAlgn="auto" hangingPunct="1">
              <a:spcBef>
                <a:spcPts val="0"/>
              </a:spcBef>
              <a:spcAft>
                <a:spcPts val="0"/>
              </a:spcAft>
              <a:defRPr/>
            </a:pPr>
            <a:endParaRPr lang="fr-FR" sz="1900" dirty="0">
              <a:solidFill>
                <a:srgbClr val="263147"/>
              </a:solidFill>
              <a:latin typeface="+mn-lt"/>
              <a:cs typeface="+mn-cs"/>
            </a:endParaRPr>
          </a:p>
        </p:txBody>
      </p:sp>
      <p:sp>
        <p:nvSpPr>
          <p:cNvPr id="12" name="Rectangle 17"/>
          <p:cNvSpPr>
            <a:spLocks noChangeArrowheads="1"/>
          </p:cNvSpPr>
          <p:nvPr>
            <p:custDataLst>
              <p:tags r:id="rId5"/>
            </p:custDataLst>
          </p:nvPr>
        </p:nvSpPr>
        <p:spPr bwMode="auto">
          <a:xfrm>
            <a:off x="6741584" y="6623050"/>
            <a:ext cx="2660518"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35997" tIns="35997" rIns="35997" bIns="35997" anchor="b"/>
          <a:lstStyle>
            <a:lvl1pPr defTabSz="995363">
              <a:defRPr>
                <a:solidFill>
                  <a:schemeClr val="tx1"/>
                </a:solidFill>
                <a:latin typeface="Arial" panose="020B0604020202020204" pitchFamily="34" charset="0"/>
                <a:cs typeface="Arial" panose="020B0604020202020204" pitchFamily="34" charset="0"/>
              </a:defRPr>
            </a:lvl1pPr>
            <a:lvl2pPr marL="742950" indent="-285750" defTabSz="995363">
              <a:defRPr>
                <a:solidFill>
                  <a:schemeClr val="tx1"/>
                </a:solidFill>
                <a:latin typeface="Arial" panose="020B0604020202020204" pitchFamily="34" charset="0"/>
                <a:cs typeface="Arial" panose="020B0604020202020204" pitchFamily="34" charset="0"/>
              </a:defRPr>
            </a:lvl2pPr>
            <a:lvl3pPr marL="1143000" indent="-228600" defTabSz="995363">
              <a:defRPr>
                <a:solidFill>
                  <a:schemeClr val="tx1"/>
                </a:solidFill>
                <a:latin typeface="Arial" panose="020B0604020202020204" pitchFamily="34" charset="0"/>
                <a:cs typeface="Arial" panose="020B0604020202020204" pitchFamily="34" charset="0"/>
              </a:defRPr>
            </a:lvl3pPr>
            <a:lvl4pPr marL="1600200" indent="-228600" defTabSz="995363">
              <a:defRPr>
                <a:solidFill>
                  <a:schemeClr val="tx1"/>
                </a:solidFill>
                <a:latin typeface="Arial" panose="020B0604020202020204" pitchFamily="34" charset="0"/>
                <a:cs typeface="Arial" panose="020B0604020202020204" pitchFamily="34" charset="0"/>
              </a:defRPr>
            </a:lvl4pPr>
            <a:lvl5pPr marL="2057400" indent="-228600" defTabSz="995363">
              <a:defRPr>
                <a:solidFill>
                  <a:schemeClr val="tx1"/>
                </a:solidFill>
                <a:latin typeface="Arial" panose="020B0604020202020204" pitchFamily="34" charset="0"/>
                <a:cs typeface="Arial" panose="020B0604020202020204" pitchFamily="34" charset="0"/>
              </a:defRPr>
            </a:lvl5pPr>
            <a:lvl6pPr marL="2514600" indent="-228600" defTabSz="99536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99536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99536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99536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a:lnSpc>
                <a:spcPct val="90000"/>
              </a:lnSpc>
              <a:spcBef>
                <a:spcPct val="10000"/>
              </a:spcBef>
              <a:defRPr/>
            </a:pPr>
            <a:r>
              <a:rPr lang="en-US" altLang="en-US" sz="700" smtClean="0">
                <a:solidFill>
                  <a:srgbClr val="998C85"/>
                </a:solidFill>
                <a:ea typeface="Helvetica Light"/>
                <a:cs typeface="Helvetica Light"/>
              </a:rPr>
              <a:t>Copyright © Capgemini 2012. All Rights Reserved</a:t>
            </a:r>
          </a:p>
        </p:txBody>
      </p:sp>
      <p:sp>
        <p:nvSpPr>
          <p:cNvPr id="13" name="Rectangle 18"/>
          <p:cNvSpPr>
            <a:spLocks noChangeArrowheads="1"/>
          </p:cNvSpPr>
          <p:nvPr>
            <p:custDataLst>
              <p:tags r:id="rId6"/>
            </p:custDataLst>
          </p:nvPr>
        </p:nvSpPr>
        <p:spPr bwMode="auto">
          <a:xfrm>
            <a:off x="7487973" y="6427788"/>
            <a:ext cx="1914129" cy="195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35997" tIns="35997" rIns="35997" bIns="35997" anchor="b"/>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eaLnBrk="1" hangingPunct="1">
              <a:defRPr/>
            </a:pPr>
            <a:r>
              <a:rPr lang="en-US" altLang="en-US" sz="700" smtClean="0">
                <a:solidFill>
                  <a:srgbClr val="998C85"/>
                </a:solidFill>
              </a:rPr>
              <a:t>Presentation Title | Date</a:t>
            </a:r>
          </a:p>
        </p:txBody>
      </p:sp>
      <p:pic>
        <p:nvPicPr>
          <p:cNvPr id="14" name="Picture 103" descr="C:\Users\UserSim\Desktop\Capgemini\Capgemini_logo_cmyk.png"/>
          <p:cNvPicPr>
            <a:picLocks noChangeAspect="1" noChangeArrowheads="1"/>
          </p:cNvPicPr>
          <p:nvPr>
            <p:custDataLst>
              <p:tags r:id="rId7"/>
            </p:custDataLst>
          </p:nvPr>
        </p:nvPicPr>
        <p:blipFill>
          <a:blip r:embed="rId13">
            <a:extLst>
              <a:ext uri="{28A0092B-C50C-407E-A947-70E740481C1C}">
                <a14:useLocalDpi xmlns:a14="http://schemas.microsoft.com/office/drawing/2010/main" val="0"/>
              </a:ext>
            </a:extLst>
          </a:blip>
          <a:srcRect/>
          <a:stretch>
            <a:fillRect/>
          </a:stretch>
        </p:blipFill>
        <p:spPr bwMode="auto">
          <a:xfrm>
            <a:off x="158221" y="6443664"/>
            <a:ext cx="1312202"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5" name="Straight Connector 5"/>
          <p:cNvCxnSpPr/>
          <p:nvPr>
            <p:custDataLst>
              <p:tags r:id="rId8"/>
            </p:custDataLst>
          </p:nvPr>
        </p:nvCxnSpPr>
        <p:spPr>
          <a:xfrm flipH="1">
            <a:off x="0" y="6362700"/>
            <a:ext cx="9906000"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graphicFrame>
        <p:nvGraphicFramePr>
          <p:cNvPr id="16" name="Object 3" hidden="1"/>
          <p:cNvGraphicFramePr>
            <a:graphicFrameLocks noChangeAspect="1"/>
          </p:cNvGraphicFramePr>
          <p:nvPr>
            <p:custDataLst>
              <p:tags r:id="rId9"/>
            </p:custDataLst>
          </p:nvPr>
        </p:nvGraphicFramePr>
        <p:xfrm>
          <a:off x="0" y="0"/>
          <a:ext cx="158221" cy="158750"/>
        </p:xfrm>
        <a:graphic>
          <a:graphicData uri="http://schemas.openxmlformats.org/presentationml/2006/ole">
            <mc:AlternateContent xmlns:mc="http://schemas.openxmlformats.org/markup-compatibility/2006">
              <mc:Choice xmlns:v="urn:schemas-microsoft-com:vml" Requires="v">
                <p:oleObj spid="_x0000_s326681" name="think-cell Slide" r:id="rId14" imgW="360" imgH="360" progId="">
                  <p:embed/>
                </p:oleObj>
              </mc:Choice>
              <mc:Fallback>
                <p:oleObj name="think-cell Slide" r:id="rId14" imgW="360" imgH="360" progId="">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0" y="0"/>
                        <a:ext cx="158221"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Titre 1"/>
          <p:cNvSpPr>
            <a:spLocks noGrp="1"/>
          </p:cNvSpPr>
          <p:nvPr>
            <p:ph type="title"/>
          </p:nvPr>
        </p:nvSpPr>
        <p:spPr/>
        <p:txBody>
          <a:bodyPr/>
          <a:lstStyle>
            <a:lvl1pPr>
              <a:defRPr/>
            </a:lvl1pPr>
          </a:lstStyle>
          <a:p>
            <a:pPr lvl="0"/>
            <a:r>
              <a:rPr lang="en-US" noProof="0" smtClean="0"/>
              <a:t>Click to edit Master title style</a:t>
            </a:r>
            <a:endParaRPr lang="en-US" noProof="0" dirty="0" smtClean="0"/>
          </a:p>
        </p:txBody>
      </p:sp>
      <p:sp>
        <p:nvSpPr>
          <p:cNvPr id="4" name="Espace réservé du contenu 3"/>
          <p:cNvSpPr>
            <a:spLocks noGrp="1"/>
          </p:cNvSpPr>
          <p:nvPr>
            <p:ph sz="quarter" idx="10"/>
          </p:nvPr>
        </p:nvSpPr>
        <p:spPr>
          <a:xfrm>
            <a:off x="314709" y="2206953"/>
            <a:ext cx="4502138" cy="4041990"/>
          </a:xfrm>
        </p:spPr>
        <p:txBody>
          <a:bodyPr/>
          <a:lstStyle>
            <a:lvl1pPr>
              <a:defRPr sz="1800"/>
            </a:lvl1pPr>
            <a:lvl2pPr>
              <a:defRPr sz="1600"/>
            </a:lvl2pPr>
            <a:lvl3pPr>
              <a:defRPr sz="1400"/>
            </a:lvl3pPr>
            <a:lvl4pPr>
              <a:defRPr sz="1200"/>
            </a:lvl4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
        <p:nvSpPr>
          <p:cNvPr id="6" name="Espace réservé du contenu 5"/>
          <p:cNvSpPr>
            <a:spLocks noGrp="1"/>
          </p:cNvSpPr>
          <p:nvPr>
            <p:ph sz="quarter" idx="11"/>
          </p:nvPr>
        </p:nvSpPr>
        <p:spPr>
          <a:xfrm>
            <a:off x="5022838" y="2208394"/>
            <a:ext cx="4502138" cy="4050630"/>
          </a:xfrm>
        </p:spPr>
        <p:txBody>
          <a:bodyPr/>
          <a:lstStyle>
            <a:lvl1pPr>
              <a:defRPr sz="1800"/>
            </a:lvl1pPr>
            <a:lvl2pPr>
              <a:defRPr sz="1600"/>
            </a:lvl2pPr>
            <a:lvl3pPr>
              <a:defRPr sz="1400"/>
            </a:lvl3pPr>
            <a:lvl4pPr>
              <a:defRPr sz="1200"/>
            </a:lvl4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
        <p:nvSpPr>
          <p:cNvPr id="7" name="Espace réservé du texte 6"/>
          <p:cNvSpPr>
            <a:spLocks noGrp="1"/>
          </p:cNvSpPr>
          <p:nvPr>
            <p:ph type="body" sz="quarter" idx="12"/>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smtClean="0"/>
              <a:t>Click to edit Master text styles</a:t>
            </a:r>
          </a:p>
        </p:txBody>
      </p:sp>
      <p:sp>
        <p:nvSpPr>
          <p:cNvPr id="9" name="Espace réservé du texte 8"/>
          <p:cNvSpPr>
            <a:spLocks noGrp="1"/>
          </p:cNvSpPr>
          <p:nvPr>
            <p:ph type="body" sz="quarter" idx="13"/>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smtClean="0"/>
              <a:t>Click to edit Master text styles</a:t>
            </a:r>
          </a:p>
        </p:txBody>
      </p:sp>
    </p:spTree>
    <p:extLst>
      <p:ext uri="{BB962C8B-B14F-4D97-AF65-F5344CB8AC3E}">
        <p14:creationId xmlns:p14="http://schemas.microsoft.com/office/powerpoint/2010/main" val="68317060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p:nvPr>
        </p:nvSpPr>
        <p:spPr>
          <a:xfrm>
            <a:off x="237533" y="1436915"/>
            <a:ext cx="4645914" cy="518130"/>
          </a:xfrm>
          <a:solidFill>
            <a:schemeClr val="accent1"/>
          </a:solidFill>
          <a:ln w="25400">
            <a:solidFill>
              <a:schemeClr val="tx1"/>
            </a:solidFill>
            <a:headEnd/>
            <a:tailEnd/>
          </a:ln>
        </p:spPr>
        <p:style>
          <a:lnRef idx="1">
            <a:schemeClr val="accent1"/>
          </a:lnRef>
          <a:fillRef idx="3">
            <a:schemeClr val="accent1"/>
          </a:fillRef>
          <a:effectRef idx="2">
            <a:schemeClr val="accent1"/>
          </a:effectRef>
          <a:fontRef idx="none"/>
        </p:style>
        <p:txBody>
          <a:bodyPr anchor="ctr">
            <a:noAutofit/>
          </a:bodyPr>
          <a:lstStyle>
            <a:lvl1pPr marL="0" indent="0" algn="ctr" rtl="0" eaLnBrk="0" fontAlgn="base" hangingPunct="0">
              <a:lnSpc>
                <a:spcPct val="85000"/>
              </a:lnSpc>
              <a:spcBef>
                <a:spcPct val="0"/>
              </a:spcBef>
              <a:spcAft>
                <a:spcPct val="0"/>
              </a:spcAft>
              <a:buNone/>
              <a:defRPr lang="en-US" sz="1600" b="1" kern="1200" dirty="0" smtClean="0">
                <a:solidFill>
                  <a:schemeClr val="tx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smtClean="0"/>
              <a:t>Click to edit Master text styles</a:t>
            </a:r>
          </a:p>
        </p:txBody>
      </p:sp>
      <p:sp>
        <p:nvSpPr>
          <p:cNvPr id="4" name="Content Placeholder 3"/>
          <p:cNvSpPr>
            <a:spLocks noGrp="1"/>
          </p:cNvSpPr>
          <p:nvPr>
            <p:ph sz="half" idx="2"/>
          </p:nvPr>
        </p:nvSpPr>
        <p:spPr>
          <a:xfrm>
            <a:off x="237533" y="1902619"/>
            <a:ext cx="4645914" cy="1861869"/>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200" baseline="0"/>
            </a:lvl5pPr>
            <a:lvl6pPr>
              <a:defRPr sz="1600"/>
            </a:lvl6pPr>
            <a:lvl7pPr>
              <a:defRPr sz="1600"/>
            </a:lvl7pPr>
            <a:lvl8pPr>
              <a:defRPr sz="1600"/>
            </a:lvl8pPr>
            <a:lvl9pPr>
              <a:defRPr sz="16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
        <p:nvSpPr>
          <p:cNvPr id="5" name="Text Placeholder 4"/>
          <p:cNvSpPr>
            <a:spLocks noGrp="1"/>
          </p:cNvSpPr>
          <p:nvPr>
            <p:ph type="body" sz="quarter" idx="3"/>
          </p:nvPr>
        </p:nvSpPr>
        <p:spPr>
          <a:xfrm>
            <a:off x="5051356" y="1436915"/>
            <a:ext cx="4645914" cy="518130"/>
          </a:xfrm>
          <a:solidFill>
            <a:schemeClr val="accent1"/>
          </a:solidFill>
          <a:ln w="25400">
            <a:solidFill>
              <a:schemeClr val="tx1"/>
            </a:solidFill>
            <a:headEnd/>
            <a:tailEnd/>
          </a:ln>
        </p:spPr>
        <p:style>
          <a:lnRef idx="1">
            <a:schemeClr val="accent1"/>
          </a:lnRef>
          <a:fillRef idx="3">
            <a:schemeClr val="accent1"/>
          </a:fillRef>
          <a:effectRef idx="2">
            <a:schemeClr val="accent1"/>
          </a:effectRef>
          <a:fontRef idx="none"/>
        </p:style>
        <p:txBody>
          <a:bodyPr lIns="91440" tIns="45720" rIns="91440" bIns="45720" anchor="ctr" anchorCtr="1">
            <a:noAutofit/>
          </a:bodyPr>
          <a:lstStyle>
            <a:lvl1pPr marL="0" indent="0">
              <a:buNone/>
              <a:defRPr lang="en-US" sz="1600" b="1" kern="1200" dirty="0" smtClean="0">
                <a:solidFill>
                  <a:schemeClr val="tx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smtClean="0"/>
              <a:t>Click to edit Master text styles</a:t>
            </a:r>
          </a:p>
        </p:txBody>
      </p:sp>
      <p:sp>
        <p:nvSpPr>
          <p:cNvPr id="6" name="Content Placeholder 5"/>
          <p:cNvSpPr>
            <a:spLocks noGrp="1"/>
          </p:cNvSpPr>
          <p:nvPr>
            <p:ph sz="quarter" idx="4"/>
          </p:nvPr>
        </p:nvSpPr>
        <p:spPr>
          <a:xfrm>
            <a:off x="5051356" y="1902619"/>
            <a:ext cx="4645914" cy="1861869"/>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100" baseline="0"/>
            </a:lvl5pPr>
            <a:lvl6pPr>
              <a:defRPr sz="1600"/>
            </a:lvl6pPr>
            <a:lvl7pPr>
              <a:defRPr sz="1600"/>
            </a:lvl7pPr>
            <a:lvl8pPr>
              <a:defRPr sz="1600"/>
            </a:lvl8pPr>
            <a:lvl9pPr>
              <a:defRPr sz="16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
        <p:nvSpPr>
          <p:cNvPr id="7" name="Text Placeholder 2"/>
          <p:cNvSpPr>
            <a:spLocks noGrp="1"/>
          </p:cNvSpPr>
          <p:nvPr>
            <p:ph type="body" idx="12"/>
          </p:nvPr>
        </p:nvSpPr>
        <p:spPr>
          <a:xfrm>
            <a:off x="237533" y="3820890"/>
            <a:ext cx="4645914" cy="518130"/>
          </a:xfrm>
          <a:solidFill>
            <a:schemeClr val="accent1"/>
          </a:solidFill>
          <a:ln w="25400">
            <a:solidFill>
              <a:schemeClr val="tx1"/>
            </a:solidFill>
            <a:headEnd/>
            <a:tailEnd/>
          </a:ln>
        </p:spPr>
        <p:style>
          <a:lnRef idx="1">
            <a:schemeClr val="accent1"/>
          </a:lnRef>
          <a:fillRef idx="3">
            <a:schemeClr val="accent1"/>
          </a:fillRef>
          <a:effectRef idx="2">
            <a:schemeClr val="accent1"/>
          </a:effectRef>
          <a:fontRef idx="none"/>
        </p:style>
        <p:txBody>
          <a:bodyPr anchor="ctr">
            <a:noAutofit/>
          </a:bodyPr>
          <a:lstStyle>
            <a:lvl1pPr marL="0" indent="0" algn="ctr" rtl="0" eaLnBrk="0" fontAlgn="base" hangingPunct="0">
              <a:lnSpc>
                <a:spcPct val="85000"/>
              </a:lnSpc>
              <a:spcBef>
                <a:spcPct val="0"/>
              </a:spcBef>
              <a:spcAft>
                <a:spcPct val="0"/>
              </a:spcAft>
              <a:buNone/>
              <a:defRPr lang="en-US" sz="1600" b="1" kern="1200" dirty="0" smtClean="0">
                <a:solidFill>
                  <a:schemeClr val="tx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smtClean="0"/>
              <a:t>Click to edit Master text styles</a:t>
            </a:r>
          </a:p>
        </p:txBody>
      </p:sp>
      <p:sp>
        <p:nvSpPr>
          <p:cNvPr id="8" name="Content Placeholder 3"/>
          <p:cNvSpPr>
            <a:spLocks noGrp="1"/>
          </p:cNvSpPr>
          <p:nvPr>
            <p:ph sz="half" idx="13"/>
          </p:nvPr>
        </p:nvSpPr>
        <p:spPr>
          <a:xfrm>
            <a:off x="237533" y="4286584"/>
            <a:ext cx="4645914" cy="2011680"/>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100" baseline="0"/>
            </a:lvl5pPr>
            <a:lvl6pPr>
              <a:defRPr sz="1600"/>
            </a:lvl6pPr>
            <a:lvl7pPr>
              <a:defRPr sz="1600"/>
            </a:lvl7pPr>
            <a:lvl8pPr>
              <a:defRPr sz="1600"/>
            </a:lvl8pPr>
            <a:lvl9pPr>
              <a:defRPr sz="16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
        <p:nvSpPr>
          <p:cNvPr id="9" name="Text Placeholder 4"/>
          <p:cNvSpPr>
            <a:spLocks noGrp="1"/>
          </p:cNvSpPr>
          <p:nvPr>
            <p:ph type="body" sz="quarter" idx="14"/>
          </p:nvPr>
        </p:nvSpPr>
        <p:spPr>
          <a:xfrm>
            <a:off x="5051356" y="3820890"/>
            <a:ext cx="4645914" cy="518130"/>
          </a:xfrm>
          <a:solidFill>
            <a:schemeClr val="accent1"/>
          </a:solidFill>
          <a:ln w="25400">
            <a:solidFill>
              <a:schemeClr val="tx1"/>
            </a:solidFill>
            <a:headEnd/>
            <a:tailEnd/>
          </a:ln>
        </p:spPr>
        <p:style>
          <a:lnRef idx="1">
            <a:schemeClr val="accent1"/>
          </a:lnRef>
          <a:fillRef idx="3">
            <a:schemeClr val="accent1"/>
          </a:fillRef>
          <a:effectRef idx="2">
            <a:schemeClr val="accent1"/>
          </a:effectRef>
          <a:fontRef idx="none"/>
        </p:style>
        <p:txBody>
          <a:bodyPr lIns="91440" tIns="45720" rIns="91440" bIns="45720" anchor="ctr" anchorCtr="1">
            <a:noAutofit/>
          </a:bodyPr>
          <a:lstStyle>
            <a:lvl1pPr marL="0" indent="0">
              <a:buNone/>
              <a:defRPr lang="en-US" sz="1600" b="1" kern="1200" dirty="0" smtClean="0">
                <a:solidFill>
                  <a:schemeClr val="tx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smtClean="0"/>
              <a:t>Click to edit Master text styles</a:t>
            </a:r>
          </a:p>
        </p:txBody>
      </p:sp>
      <p:sp>
        <p:nvSpPr>
          <p:cNvPr id="10" name="Content Placeholder 5"/>
          <p:cNvSpPr>
            <a:spLocks noGrp="1"/>
          </p:cNvSpPr>
          <p:nvPr>
            <p:ph sz="quarter" idx="15"/>
          </p:nvPr>
        </p:nvSpPr>
        <p:spPr>
          <a:xfrm>
            <a:off x="5051356" y="4286584"/>
            <a:ext cx="4645914" cy="2011680"/>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100" baseline="0"/>
            </a:lvl5pPr>
            <a:lvl6pPr>
              <a:defRPr sz="1600"/>
            </a:lvl6pPr>
            <a:lvl7pPr>
              <a:defRPr sz="1600"/>
            </a:lvl7pPr>
            <a:lvl8pPr>
              <a:defRPr sz="1600"/>
            </a:lvl8pPr>
            <a:lvl9pPr>
              <a:defRPr sz="16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extLst>
      <p:ext uri="{BB962C8B-B14F-4D97-AF65-F5344CB8AC3E}">
        <p14:creationId xmlns:p14="http://schemas.microsoft.com/office/powerpoint/2010/main" val="323757589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p:cSld name="Title Only">
    <p:spTree>
      <p:nvGrpSpPr>
        <p:cNvPr id="1" name=""/>
        <p:cNvGrpSpPr/>
        <p:nvPr/>
      </p:nvGrpSpPr>
      <p:grpSpPr>
        <a:xfrm>
          <a:off x="0" y="0"/>
          <a:ext cx="0" cy="0"/>
          <a:chOff x="0" y="0"/>
          <a:chExt cx="0" cy="0"/>
        </a:xfrm>
      </p:grpSpPr>
      <p:graphicFrame>
        <p:nvGraphicFramePr>
          <p:cNvPr id="3" name="Object 13" hidden="1"/>
          <p:cNvGraphicFramePr>
            <a:graphicFrameLocks noChangeAspect="1"/>
          </p:cNvGraphicFramePr>
          <p:nvPr>
            <p:custDataLst>
              <p:tags r:id="rId2"/>
            </p:custDataLst>
          </p:nvPr>
        </p:nvGraphicFramePr>
        <p:xfrm>
          <a:off x="0" y="0"/>
          <a:ext cx="158221" cy="158750"/>
        </p:xfrm>
        <a:graphic>
          <a:graphicData uri="http://schemas.openxmlformats.org/presentationml/2006/ole">
            <mc:AlternateContent xmlns:mc="http://schemas.openxmlformats.org/markup-compatibility/2006">
              <mc:Choice xmlns:v="urn:schemas-microsoft-com:vml" Requires="v">
                <p:oleObj spid="_x0000_s327693" name="think-cell Slide" r:id="rId10" imgW="360" imgH="360" progId="">
                  <p:embed/>
                </p:oleObj>
              </mc:Choice>
              <mc:Fallback>
                <p:oleObj name="think-cell Slide" r:id="rId10" imgW="360" imgH="360" progId="">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0" y="0"/>
                        <a:ext cx="158221"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 name="TextBox 3"/>
          <p:cNvSpPr txBox="1"/>
          <p:nvPr>
            <p:custDataLst>
              <p:tags r:id="rId3"/>
            </p:custDataLst>
          </p:nvPr>
        </p:nvSpPr>
        <p:spPr>
          <a:xfrm>
            <a:off x="9566931" y="6661264"/>
            <a:ext cx="110607" cy="107722"/>
          </a:xfrm>
          <a:prstGeom prst="rect">
            <a:avLst/>
          </a:prstGeom>
          <a:noFill/>
        </p:spPr>
        <p:txBody>
          <a:bodyPr wrap="none" lIns="0" tIns="0" rIns="0" bIns="0"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defRPr/>
            </a:pPr>
            <a:fld id="{681E3891-973E-4B9F-9EF6-7262DC07906E}" type="slidenum">
              <a:rPr lang="en-US" altLang="en-US" sz="700" smtClean="0">
                <a:solidFill>
                  <a:srgbClr val="998C85"/>
                </a:solidFill>
              </a:rPr>
              <a:pPr algn="ctr" eaLnBrk="1" hangingPunct="1">
                <a:defRPr/>
              </a:pPr>
              <a:t>‹#›</a:t>
            </a:fld>
            <a:endParaRPr lang="en-US" altLang="en-US" sz="700" smtClean="0">
              <a:solidFill>
                <a:srgbClr val="998C85"/>
              </a:solidFill>
            </a:endParaRPr>
          </a:p>
        </p:txBody>
      </p:sp>
      <p:sp>
        <p:nvSpPr>
          <p:cNvPr id="5" name="Freeform 4"/>
          <p:cNvSpPr>
            <a:spLocks/>
          </p:cNvSpPr>
          <p:nvPr>
            <p:custDataLst>
              <p:tags r:id="rId4"/>
            </p:custDataLst>
          </p:nvPr>
        </p:nvSpPr>
        <p:spPr bwMode="auto">
          <a:xfrm>
            <a:off x="0" y="676276"/>
            <a:ext cx="9906000" cy="728663"/>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lIns="99563" tIns="49782" rIns="99563" bIns="49782"/>
          <a:lstStyle/>
          <a:p>
            <a:pPr eaLnBrk="1" fontAlgn="auto" hangingPunct="1">
              <a:spcBef>
                <a:spcPts val="0"/>
              </a:spcBef>
              <a:spcAft>
                <a:spcPts val="0"/>
              </a:spcAft>
              <a:defRPr/>
            </a:pPr>
            <a:endParaRPr lang="fr-FR" sz="1900" dirty="0">
              <a:solidFill>
                <a:srgbClr val="263147"/>
              </a:solidFill>
              <a:latin typeface="+mn-lt"/>
              <a:cs typeface="+mn-cs"/>
            </a:endParaRPr>
          </a:p>
        </p:txBody>
      </p:sp>
      <p:sp>
        <p:nvSpPr>
          <p:cNvPr id="6" name="Rectangle 17"/>
          <p:cNvSpPr>
            <a:spLocks noChangeArrowheads="1"/>
          </p:cNvSpPr>
          <p:nvPr>
            <p:custDataLst>
              <p:tags r:id="rId5"/>
            </p:custDataLst>
          </p:nvPr>
        </p:nvSpPr>
        <p:spPr bwMode="auto">
          <a:xfrm>
            <a:off x="6741584" y="6623050"/>
            <a:ext cx="2660518"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35997" tIns="35997" rIns="35997" bIns="35997" anchor="b"/>
          <a:lstStyle>
            <a:lvl1pPr defTabSz="995363">
              <a:defRPr>
                <a:solidFill>
                  <a:schemeClr val="tx1"/>
                </a:solidFill>
                <a:latin typeface="Arial" panose="020B0604020202020204" pitchFamily="34" charset="0"/>
                <a:cs typeface="Arial" panose="020B0604020202020204" pitchFamily="34" charset="0"/>
              </a:defRPr>
            </a:lvl1pPr>
            <a:lvl2pPr marL="742950" indent="-285750" defTabSz="995363">
              <a:defRPr>
                <a:solidFill>
                  <a:schemeClr val="tx1"/>
                </a:solidFill>
                <a:latin typeface="Arial" panose="020B0604020202020204" pitchFamily="34" charset="0"/>
                <a:cs typeface="Arial" panose="020B0604020202020204" pitchFamily="34" charset="0"/>
              </a:defRPr>
            </a:lvl2pPr>
            <a:lvl3pPr marL="1143000" indent="-228600" defTabSz="995363">
              <a:defRPr>
                <a:solidFill>
                  <a:schemeClr val="tx1"/>
                </a:solidFill>
                <a:latin typeface="Arial" panose="020B0604020202020204" pitchFamily="34" charset="0"/>
                <a:cs typeface="Arial" panose="020B0604020202020204" pitchFamily="34" charset="0"/>
              </a:defRPr>
            </a:lvl3pPr>
            <a:lvl4pPr marL="1600200" indent="-228600" defTabSz="995363">
              <a:defRPr>
                <a:solidFill>
                  <a:schemeClr val="tx1"/>
                </a:solidFill>
                <a:latin typeface="Arial" panose="020B0604020202020204" pitchFamily="34" charset="0"/>
                <a:cs typeface="Arial" panose="020B0604020202020204" pitchFamily="34" charset="0"/>
              </a:defRPr>
            </a:lvl4pPr>
            <a:lvl5pPr marL="2057400" indent="-228600" defTabSz="995363">
              <a:defRPr>
                <a:solidFill>
                  <a:schemeClr val="tx1"/>
                </a:solidFill>
                <a:latin typeface="Arial" panose="020B0604020202020204" pitchFamily="34" charset="0"/>
                <a:cs typeface="Arial" panose="020B0604020202020204" pitchFamily="34" charset="0"/>
              </a:defRPr>
            </a:lvl5pPr>
            <a:lvl6pPr marL="2514600" indent="-228600" defTabSz="99536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99536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99536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99536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a:lnSpc>
                <a:spcPct val="90000"/>
              </a:lnSpc>
              <a:spcBef>
                <a:spcPct val="10000"/>
              </a:spcBef>
              <a:defRPr/>
            </a:pPr>
            <a:r>
              <a:rPr lang="en-US" altLang="en-US" sz="700" smtClean="0">
                <a:solidFill>
                  <a:srgbClr val="998C85"/>
                </a:solidFill>
                <a:ea typeface="Helvetica Light"/>
                <a:cs typeface="Helvetica Light"/>
              </a:rPr>
              <a:t>Copyright © Capgemini 2012. All Rights Reserved</a:t>
            </a:r>
          </a:p>
        </p:txBody>
      </p:sp>
      <p:sp>
        <p:nvSpPr>
          <p:cNvPr id="7" name="Rectangle 18"/>
          <p:cNvSpPr>
            <a:spLocks noChangeArrowheads="1"/>
          </p:cNvSpPr>
          <p:nvPr>
            <p:custDataLst>
              <p:tags r:id="rId6"/>
            </p:custDataLst>
          </p:nvPr>
        </p:nvSpPr>
        <p:spPr bwMode="auto">
          <a:xfrm>
            <a:off x="7487973" y="6427788"/>
            <a:ext cx="1914129" cy="195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35997" tIns="35997" rIns="35997" bIns="35997" anchor="b"/>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eaLnBrk="1" hangingPunct="1">
              <a:defRPr/>
            </a:pPr>
            <a:r>
              <a:rPr lang="en-US" altLang="en-US" sz="700" smtClean="0">
                <a:solidFill>
                  <a:srgbClr val="998C85"/>
                </a:solidFill>
              </a:rPr>
              <a:t>Presentation Title | Date</a:t>
            </a:r>
          </a:p>
        </p:txBody>
      </p:sp>
      <p:pic>
        <p:nvPicPr>
          <p:cNvPr id="8" name="Picture 103" descr="C:\Users\UserSim\Desktop\Capgemini\Capgemini_logo_cmyk.png"/>
          <p:cNvPicPr>
            <a:picLocks noChangeAspect="1" noChangeArrowheads="1"/>
          </p:cNvPicPr>
          <p:nvPr>
            <p:custDataLst>
              <p:tags r:id="rId7"/>
            </p:custDataLst>
          </p:nvPr>
        </p:nvPicPr>
        <p:blipFill>
          <a:blip r:embed="rId12">
            <a:extLst>
              <a:ext uri="{28A0092B-C50C-407E-A947-70E740481C1C}">
                <a14:useLocalDpi xmlns:a14="http://schemas.microsoft.com/office/drawing/2010/main" val="0"/>
              </a:ext>
            </a:extLst>
          </a:blip>
          <a:srcRect/>
          <a:stretch>
            <a:fillRect/>
          </a:stretch>
        </p:blipFill>
        <p:spPr bwMode="auto">
          <a:xfrm>
            <a:off x="158221" y="6443664"/>
            <a:ext cx="1312202"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9" name="Straight Connector 5"/>
          <p:cNvCxnSpPr/>
          <p:nvPr>
            <p:custDataLst>
              <p:tags r:id="rId8"/>
            </p:custDataLst>
          </p:nvPr>
        </p:nvCxnSpPr>
        <p:spPr>
          <a:xfrm flipH="1">
            <a:off x="0" y="6362700"/>
            <a:ext cx="9906000"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sp>
        <p:nvSpPr>
          <p:cNvPr id="2" name="Titre 1"/>
          <p:cNvSpPr>
            <a:spLocks noGrp="1"/>
          </p:cNvSpPr>
          <p:nvPr>
            <p:ph type="title"/>
          </p:nvPr>
        </p:nvSpPr>
        <p:spPr>
          <a:xfrm>
            <a:off x="0" y="0"/>
            <a:ext cx="9906000" cy="1188000"/>
          </a:xfrm>
        </p:spPr>
        <p:txBody>
          <a:bodyPr/>
          <a:lstStyle>
            <a:lvl1pPr>
              <a:defRPr>
                <a:solidFill>
                  <a:schemeClr val="tx1"/>
                </a:solidFill>
              </a:defRPr>
            </a:lvl1pPr>
          </a:lstStyle>
          <a:p>
            <a:r>
              <a:rPr lang="en-US" noProof="0" smtClean="0"/>
              <a:t>Click to edit Master title style</a:t>
            </a:r>
            <a:endParaRPr lang="en-US" noProof="0" dirty="0"/>
          </a:p>
        </p:txBody>
      </p:sp>
    </p:spTree>
    <p:extLst>
      <p:ext uri="{BB962C8B-B14F-4D97-AF65-F5344CB8AC3E}">
        <p14:creationId xmlns:p14="http://schemas.microsoft.com/office/powerpoint/2010/main" val="2351820868"/>
      </p:ext>
    </p:extLst>
  </p:cSld>
  <p:clrMapOvr>
    <a:masterClrMapping/>
  </p:clrMapOvr>
  <p:transition>
    <p:wipe dir="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p:cSld name="Two column table slide">
    <p:spTree>
      <p:nvGrpSpPr>
        <p:cNvPr id="1" name=""/>
        <p:cNvGrpSpPr/>
        <p:nvPr/>
      </p:nvGrpSpPr>
      <p:grpSpPr>
        <a:xfrm>
          <a:off x="0" y="0"/>
          <a:ext cx="0" cy="0"/>
          <a:chOff x="0" y="0"/>
          <a:chExt cx="0" cy="0"/>
        </a:xfrm>
      </p:grpSpPr>
      <p:graphicFrame>
        <p:nvGraphicFramePr>
          <p:cNvPr id="5" name="Object 2" hidden="1"/>
          <p:cNvGraphicFramePr>
            <a:graphicFrameLocks noChangeAspect="1"/>
          </p:cNvGraphicFramePr>
          <p:nvPr>
            <p:custDataLst>
              <p:tags r:id="rId2"/>
            </p:custDataLst>
          </p:nvPr>
        </p:nvGraphicFramePr>
        <p:xfrm>
          <a:off x="0" y="0"/>
          <a:ext cx="158221" cy="158750"/>
        </p:xfrm>
        <a:graphic>
          <a:graphicData uri="http://schemas.openxmlformats.org/presentationml/2006/ole">
            <mc:AlternateContent xmlns:mc="http://schemas.openxmlformats.org/markup-compatibility/2006">
              <mc:Choice xmlns:v="urn:schemas-microsoft-com:vml" Requires="v">
                <p:oleObj spid="_x0000_s328717" name="think-cell Slide" r:id="rId10" imgW="360" imgH="360" progId="">
                  <p:embed/>
                </p:oleObj>
              </mc:Choice>
              <mc:Fallback>
                <p:oleObj name="think-cell Slide" r:id="rId10" imgW="360" imgH="360" progId="">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0" y="0"/>
                        <a:ext cx="158221"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 name="TextBox 5"/>
          <p:cNvSpPr txBox="1"/>
          <p:nvPr>
            <p:custDataLst>
              <p:tags r:id="rId3"/>
            </p:custDataLst>
          </p:nvPr>
        </p:nvSpPr>
        <p:spPr>
          <a:xfrm>
            <a:off x="9566931" y="6661264"/>
            <a:ext cx="110607" cy="107722"/>
          </a:xfrm>
          <a:prstGeom prst="rect">
            <a:avLst/>
          </a:prstGeom>
          <a:noFill/>
        </p:spPr>
        <p:txBody>
          <a:bodyPr wrap="none" lIns="0" tIns="0" rIns="0" bIns="0"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defRPr/>
            </a:pPr>
            <a:fld id="{22EF0597-9A45-4EB8-8D2C-C99EB5C40D86}" type="slidenum">
              <a:rPr lang="en-US" altLang="en-US" sz="700" smtClean="0">
                <a:solidFill>
                  <a:srgbClr val="998C85"/>
                </a:solidFill>
              </a:rPr>
              <a:pPr algn="ctr" eaLnBrk="1" hangingPunct="1">
                <a:defRPr/>
              </a:pPr>
              <a:t>‹#›</a:t>
            </a:fld>
            <a:endParaRPr lang="en-US" altLang="en-US" sz="700" smtClean="0">
              <a:solidFill>
                <a:srgbClr val="998C85"/>
              </a:solidFill>
            </a:endParaRPr>
          </a:p>
        </p:txBody>
      </p:sp>
      <p:sp>
        <p:nvSpPr>
          <p:cNvPr id="8" name="Freeform 4"/>
          <p:cNvSpPr>
            <a:spLocks/>
          </p:cNvSpPr>
          <p:nvPr>
            <p:custDataLst>
              <p:tags r:id="rId4"/>
            </p:custDataLst>
          </p:nvPr>
        </p:nvSpPr>
        <p:spPr bwMode="auto">
          <a:xfrm>
            <a:off x="0" y="676276"/>
            <a:ext cx="9906000" cy="728663"/>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lIns="99563" tIns="49782" rIns="99563" bIns="49782"/>
          <a:lstStyle/>
          <a:p>
            <a:pPr eaLnBrk="1" fontAlgn="auto" hangingPunct="1">
              <a:spcBef>
                <a:spcPts val="0"/>
              </a:spcBef>
              <a:spcAft>
                <a:spcPts val="0"/>
              </a:spcAft>
              <a:defRPr/>
            </a:pPr>
            <a:endParaRPr lang="fr-FR" sz="1900" dirty="0">
              <a:solidFill>
                <a:srgbClr val="263147"/>
              </a:solidFill>
              <a:latin typeface="+mn-lt"/>
              <a:cs typeface="+mn-cs"/>
            </a:endParaRPr>
          </a:p>
        </p:txBody>
      </p:sp>
      <p:sp>
        <p:nvSpPr>
          <p:cNvPr id="9" name="Rectangle 17"/>
          <p:cNvSpPr>
            <a:spLocks noChangeArrowheads="1"/>
          </p:cNvSpPr>
          <p:nvPr>
            <p:custDataLst>
              <p:tags r:id="rId5"/>
            </p:custDataLst>
          </p:nvPr>
        </p:nvSpPr>
        <p:spPr bwMode="auto">
          <a:xfrm>
            <a:off x="6741584" y="6623050"/>
            <a:ext cx="2660518"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35997" tIns="35997" rIns="35997" bIns="35997" anchor="b"/>
          <a:lstStyle>
            <a:lvl1pPr defTabSz="995363">
              <a:defRPr>
                <a:solidFill>
                  <a:schemeClr val="tx1"/>
                </a:solidFill>
                <a:latin typeface="Arial" panose="020B0604020202020204" pitchFamily="34" charset="0"/>
                <a:cs typeface="Arial" panose="020B0604020202020204" pitchFamily="34" charset="0"/>
              </a:defRPr>
            </a:lvl1pPr>
            <a:lvl2pPr marL="742950" indent="-285750" defTabSz="995363">
              <a:defRPr>
                <a:solidFill>
                  <a:schemeClr val="tx1"/>
                </a:solidFill>
                <a:latin typeface="Arial" panose="020B0604020202020204" pitchFamily="34" charset="0"/>
                <a:cs typeface="Arial" panose="020B0604020202020204" pitchFamily="34" charset="0"/>
              </a:defRPr>
            </a:lvl2pPr>
            <a:lvl3pPr marL="1143000" indent="-228600" defTabSz="995363">
              <a:defRPr>
                <a:solidFill>
                  <a:schemeClr val="tx1"/>
                </a:solidFill>
                <a:latin typeface="Arial" panose="020B0604020202020204" pitchFamily="34" charset="0"/>
                <a:cs typeface="Arial" panose="020B0604020202020204" pitchFamily="34" charset="0"/>
              </a:defRPr>
            </a:lvl3pPr>
            <a:lvl4pPr marL="1600200" indent="-228600" defTabSz="995363">
              <a:defRPr>
                <a:solidFill>
                  <a:schemeClr val="tx1"/>
                </a:solidFill>
                <a:latin typeface="Arial" panose="020B0604020202020204" pitchFamily="34" charset="0"/>
                <a:cs typeface="Arial" panose="020B0604020202020204" pitchFamily="34" charset="0"/>
              </a:defRPr>
            </a:lvl4pPr>
            <a:lvl5pPr marL="2057400" indent="-228600" defTabSz="995363">
              <a:defRPr>
                <a:solidFill>
                  <a:schemeClr val="tx1"/>
                </a:solidFill>
                <a:latin typeface="Arial" panose="020B0604020202020204" pitchFamily="34" charset="0"/>
                <a:cs typeface="Arial" panose="020B0604020202020204" pitchFamily="34" charset="0"/>
              </a:defRPr>
            </a:lvl5pPr>
            <a:lvl6pPr marL="2514600" indent="-228600" defTabSz="99536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99536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99536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99536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a:lnSpc>
                <a:spcPct val="90000"/>
              </a:lnSpc>
              <a:spcBef>
                <a:spcPct val="10000"/>
              </a:spcBef>
              <a:defRPr/>
            </a:pPr>
            <a:r>
              <a:rPr lang="en-US" altLang="en-US" sz="700" smtClean="0">
                <a:solidFill>
                  <a:srgbClr val="998C85"/>
                </a:solidFill>
                <a:ea typeface="Helvetica Light"/>
                <a:cs typeface="Helvetica Light"/>
              </a:rPr>
              <a:t>Copyright © Capgemini 2012. All Rights Reserved</a:t>
            </a:r>
          </a:p>
        </p:txBody>
      </p:sp>
      <p:sp>
        <p:nvSpPr>
          <p:cNvPr id="11" name="Rectangle 18"/>
          <p:cNvSpPr>
            <a:spLocks noChangeArrowheads="1"/>
          </p:cNvSpPr>
          <p:nvPr>
            <p:custDataLst>
              <p:tags r:id="rId6"/>
            </p:custDataLst>
          </p:nvPr>
        </p:nvSpPr>
        <p:spPr bwMode="auto">
          <a:xfrm>
            <a:off x="7487973" y="6427788"/>
            <a:ext cx="1914129" cy="195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35997" tIns="35997" rIns="35997" bIns="35997" anchor="b"/>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eaLnBrk="1" hangingPunct="1">
              <a:defRPr/>
            </a:pPr>
            <a:r>
              <a:rPr lang="en-US" altLang="en-US" sz="700" smtClean="0">
                <a:solidFill>
                  <a:srgbClr val="998C85"/>
                </a:solidFill>
              </a:rPr>
              <a:t>Presentation Title | Date</a:t>
            </a:r>
          </a:p>
        </p:txBody>
      </p:sp>
      <p:pic>
        <p:nvPicPr>
          <p:cNvPr id="12" name="Picture 103" descr="C:\Users\UserSim\Desktop\Capgemini\Capgemini_logo_cmyk.png"/>
          <p:cNvPicPr>
            <a:picLocks noChangeAspect="1" noChangeArrowheads="1"/>
          </p:cNvPicPr>
          <p:nvPr>
            <p:custDataLst>
              <p:tags r:id="rId7"/>
            </p:custDataLst>
          </p:nvPr>
        </p:nvPicPr>
        <p:blipFill>
          <a:blip r:embed="rId12">
            <a:extLst>
              <a:ext uri="{28A0092B-C50C-407E-A947-70E740481C1C}">
                <a14:useLocalDpi xmlns:a14="http://schemas.microsoft.com/office/drawing/2010/main" val="0"/>
              </a:ext>
            </a:extLst>
          </a:blip>
          <a:srcRect/>
          <a:stretch>
            <a:fillRect/>
          </a:stretch>
        </p:blipFill>
        <p:spPr bwMode="auto">
          <a:xfrm>
            <a:off x="158221" y="6443664"/>
            <a:ext cx="1312202"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3" name="Straight Connector 5"/>
          <p:cNvCxnSpPr/>
          <p:nvPr>
            <p:custDataLst>
              <p:tags r:id="rId8"/>
            </p:custDataLst>
          </p:nvPr>
        </p:nvCxnSpPr>
        <p:spPr>
          <a:xfrm flipH="1">
            <a:off x="0" y="6362700"/>
            <a:ext cx="9906000"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sp>
        <p:nvSpPr>
          <p:cNvPr id="2" name="Titre 1"/>
          <p:cNvSpPr>
            <a:spLocks noGrp="1"/>
          </p:cNvSpPr>
          <p:nvPr>
            <p:ph type="title"/>
          </p:nvPr>
        </p:nvSpPr>
        <p:spPr>
          <a:xfrm>
            <a:off x="360000" y="285730"/>
            <a:ext cx="9126000" cy="430887"/>
          </a:xfrm>
        </p:spPr>
        <p:txBody>
          <a:bodyPr/>
          <a:lstStyle/>
          <a:p>
            <a:r>
              <a:rPr lang="en-US" smtClean="0"/>
              <a:t>Click to edit Master title style</a:t>
            </a:r>
            <a:endParaRPr lang="en-US" dirty="0"/>
          </a:p>
        </p:txBody>
      </p:sp>
      <p:sp>
        <p:nvSpPr>
          <p:cNvPr id="7" name="Table Placeholder 6"/>
          <p:cNvSpPr>
            <a:spLocks noGrp="1"/>
          </p:cNvSpPr>
          <p:nvPr>
            <p:ph type="tbl" sz="quarter" idx="10"/>
          </p:nvPr>
        </p:nvSpPr>
        <p:spPr>
          <a:xfrm>
            <a:off x="360000" y="1908000"/>
            <a:ext cx="4368000" cy="4212000"/>
          </a:xfrm>
        </p:spPr>
        <p:txBody>
          <a:bodyPr rtlCol="0">
            <a:noAutofit/>
          </a:bodyPr>
          <a:lstStyle/>
          <a:p>
            <a:pPr lvl="0"/>
            <a:r>
              <a:rPr lang="en-US" noProof="0" smtClean="0"/>
              <a:t>Click icon to add table</a:t>
            </a:r>
            <a:endParaRPr lang="en-GB" noProof="0" dirty="0"/>
          </a:p>
        </p:txBody>
      </p:sp>
      <p:sp>
        <p:nvSpPr>
          <p:cNvPr id="10" name="Table Placeholder 9"/>
          <p:cNvSpPr>
            <a:spLocks noGrp="1"/>
          </p:cNvSpPr>
          <p:nvPr>
            <p:ph type="tbl" sz="quarter" idx="11"/>
          </p:nvPr>
        </p:nvSpPr>
        <p:spPr>
          <a:xfrm>
            <a:off x="5148000" y="1908004"/>
            <a:ext cx="4368000" cy="4213225"/>
          </a:xfrm>
        </p:spPr>
        <p:txBody>
          <a:bodyPr rtlCol="0">
            <a:noAutofit/>
          </a:bodyPr>
          <a:lstStyle/>
          <a:p>
            <a:pPr lvl="0"/>
            <a:r>
              <a:rPr lang="en-US" noProof="0" smtClean="0"/>
              <a:t>Click icon to add table</a:t>
            </a:r>
            <a:endParaRPr lang="en-GB" noProof="0" dirty="0"/>
          </a:p>
        </p:txBody>
      </p:sp>
      <p:sp>
        <p:nvSpPr>
          <p:cNvPr id="14" name="Footer Placeholder 19"/>
          <p:cNvSpPr>
            <a:spLocks noGrp="1"/>
          </p:cNvSpPr>
          <p:nvPr>
            <p:ph type="ftr" sz="quarter" idx="12"/>
          </p:nvPr>
        </p:nvSpPr>
        <p:spPr>
          <a:xfrm>
            <a:off x="6745023" y="6500813"/>
            <a:ext cx="3136900" cy="349250"/>
          </a:xfrm>
          <a:prstGeom prst="rect">
            <a:avLst/>
          </a:prstGeom>
        </p:spPr>
        <p:txBody>
          <a:bodyPr vert="horz" wrap="square" lIns="91440" tIns="45720" rIns="91440" bIns="45720" numCol="1" anchor="ctr" anchorCtr="0" compatLnSpc="1">
            <a:prstTxWarp prst="textNoShape">
              <a:avLst/>
            </a:prstTxWarp>
          </a:bodyPr>
          <a:lstStyle>
            <a:lvl1pPr algn="r" eaLnBrk="1" hangingPunct="1">
              <a:lnSpc>
                <a:spcPts val="1300"/>
              </a:lnSpc>
              <a:defRPr sz="800">
                <a:solidFill>
                  <a:srgbClr val="263147"/>
                </a:solidFill>
              </a:defRPr>
            </a:lvl1pPr>
          </a:lstStyle>
          <a:p>
            <a:pPr>
              <a:defRPr/>
            </a:pPr>
            <a:endParaRPr lang="en-GB" altLang="en-US"/>
          </a:p>
        </p:txBody>
      </p:sp>
    </p:spTree>
    <p:extLst>
      <p:ext uri="{BB962C8B-B14F-4D97-AF65-F5344CB8AC3E}">
        <p14:creationId xmlns:p14="http://schemas.microsoft.com/office/powerpoint/2010/main" val="3368251257"/>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1" y="1"/>
          <a:ext cx="147061" cy="143985"/>
        </p:xfrm>
        <a:graphic>
          <a:graphicData uri="http://schemas.openxmlformats.org/presentationml/2006/ole">
            <mc:AlternateContent xmlns:mc="http://schemas.openxmlformats.org/markup-compatibility/2006">
              <mc:Choice xmlns:v="urn:schemas-microsoft-com:vml" Requires="v">
                <p:oleObj spid="_x0000_s120216" name="think-cell Slide" r:id="rId7" imgW="360" imgH="360" progId="">
                  <p:embed/>
                </p:oleObj>
              </mc:Choice>
              <mc:Fallback>
                <p:oleObj name="think-cell Slide" r:id="rId7" imgW="360" imgH="360" progId="">
                  <p:embed/>
                  <p:pic>
                    <p:nvPicPr>
                      <p:cNvPr id="0" name="Picture 28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 y="1"/>
                        <a:ext cx="147061"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3"/>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4"/>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5"/>
            </p:custDataLst>
          </p:nvPr>
        </p:nvSpPr>
        <p:spPr>
          <a:xfrm>
            <a:off x="323488"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cSld>
  <p:clrMapOvr>
    <a:masterClrMapping/>
  </p:clrMapOvr>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type="tx">
  <p:cSld name="Title Slide">
    <p:spTree>
      <p:nvGrpSpPr>
        <p:cNvPr id="1" name=""/>
        <p:cNvGrpSpPr/>
        <p:nvPr/>
      </p:nvGrpSpPr>
      <p:grpSpPr>
        <a:xfrm>
          <a:off x="0" y="0"/>
          <a:ext cx="0" cy="0"/>
          <a:chOff x="0" y="0"/>
          <a:chExt cx="0" cy="0"/>
        </a:xfrm>
      </p:grpSpPr>
      <p:sp>
        <p:nvSpPr>
          <p:cNvPr id="70" name="PlaceHolder 1"/>
          <p:cNvSpPr>
            <a:spLocks noGrp="1"/>
          </p:cNvSpPr>
          <p:nvPr>
            <p:ph type="title"/>
          </p:nvPr>
        </p:nvSpPr>
        <p:spPr>
          <a:xfrm>
            <a:off x="495000" y="273600"/>
            <a:ext cx="8915040" cy="1144800"/>
          </a:xfrm>
          <a:prstGeom prst="rect">
            <a:avLst/>
          </a:prstGeom>
        </p:spPr>
        <p:txBody>
          <a:bodyPr lIns="0" tIns="0" rIns="0" bIns="0" anchor="ctr">
            <a:spAutoFit/>
          </a:bodyPr>
          <a:lstStyle/>
          <a:p>
            <a:pPr algn="ctr"/>
            <a:endParaRPr lang="en-IN" sz="4400" b="0" strike="noStrike" spc="-1">
              <a:latin typeface="Arial"/>
            </a:endParaRPr>
          </a:p>
        </p:txBody>
      </p:sp>
      <p:sp>
        <p:nvSpPr>
          <p:cNvPr id="71" name="PlaceHolder 2"/>
          <p:cNvSpPr>
            <a:spLocks noGrp="1"/>
          </p:cNvSpPr>
          <p:nvPr>
            <p:ph type="subTitle"/>
          </p:nvPr>
        </p:nvSpPr>
        <p:spPr>
          <a:xfrm>
            <a:off x="495000" y="1604520"/>
            <a:ext cx="8915040" cy="3977280"/>
          </a:xfrm>
          <a:prstGeom prst="rect">
            <a:avLst/>
          </a:prstGeom>
        </p:spPr>
        <p:txBody>
          <a:bodyPr lIns="0" tIns="0" rIns="0" bIns="0" anchor="ctr">
            <a:spAutoFit/>
          </a:bodyPr>
          <a:lstStyle/>
          <a:p>
            <a:pPr algn="ctr"/>
            <a:endParaRPr lang="en-IN" sz="3200" b="0" strike="noStrike" spc="-1">
              <a:latin typeface="Arial"/>
            </a:endParaRPr>
          </a:p>
        </p:txBody>
      </p:sp>
    </p:spTree>
    <p:extLst>
      <p:ext uri="{BB962C8B-B14F-4D97-AF65-F5344CB8AC3E}">
        <p14:creationId xmlns:p14="http://schemas.microsoft.com/office/powerpoint/2010/main" val="353713539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Section Break 1">
    <p:spTree>
      <p:nvGrpSpPr>
        <p:cNvPr id="1" name=""/>
        <p:cNvGrpSpPr/>
        <p:nvPr/>
      </p:nvGrpSpPr>
      <p:grpSpPr>
        <a:xfrm>
          <a:off x="0" y="0"/>
          <a:ext cx="0" cy="0"/>
          <a:chOff x="0" y="0"/>
          <a:chExt cx="0" cy="0"/>
        </a:xfrm>
      </p:grpSpPr>
      <p:pic>
        <p:nvPicPr>
          <p:cNvPr id="6" name="Image 5" descr="LF_People.jpg"/>
          <p:cNvPicPr>
            <a:picLocks noChangeAspect="1"/>
          </p:cNvPicPr>
          <p:nvPr userDrawn="1"/>
        </p:nvPicPr>
        <p:blipFill>
          <a:blip r:embed="rId6" cstate="print"/>
          <a:stretch>
            <a:fillRect/>
          </a:stretch>
        </p:blipFill>
        <p:spPr>
          <a:xfrm>
            <a:off x="0" y="0"/>
            <a:ext cx="9906000" cy="6601204"/>
          </a:xfrm>
          <a:prstGeom prst="rect">
            <a:avLst/>
          </a:prstGeom>
        </p:spPr>
      </p:pic>
      <p:graphicFrame>
        <p:nvGraphicFramePr>
          <p:cNvPr id="5" name="Object 4" hidden="1"/>
          <p:cNvGraphicFramePr>
            <a:graphicFrameLocks noChangeAspect="1"/>
          </p:cNvGraphicFramePr>
          <p:nvPr>
            <p:custDataLst>
              <p:tags r:id="rId2"/>
            </p:custData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329741" name="think-cell Slide" r:id="rId7" imgW="360" imgH="360" progId="">
                  <p:embed/>
                </p:oleObj>
              </mc:Choice>
              <mc:Fallback>
                <p:oleObj name="think-cell Slide" r:id="rId7" imgW="360" imgH="360" progId="">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0"/>
                        <a:ext cx="158750"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Rectangle 7"/>
          <p:cNvSpPr/>
          <p:nvPr userDrawn="1">
            <p:custDataLst>
              <p:tags r:id="rId3"/>
            </p:custDataLst>
          </p:nvPr>
        </p:nvSpPr>
        <p:spPr bwMode="auto">
          <a:xfrm flipV="1">
            <a:off x="-1176" y="3384913"/>
            <a:ext cx="9907177" cy="3473089"/>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411"/>
              <a:gd name="connsiteY0" fmla="*/ 2791 h 3881172"/>
              <a:gd name="connsiteX1" fmla="*/ 10561655 w 10562411"/>
              <a:gd name="connsiteY1" fmla="*/ 0 h 3881172"/>
              <a:gd name="connsiteX2" fmla="*/ 10561157 w 10562411"/>
              <a:gd name="connsiteY2" fmla="*/ 1476338 h 3881172"/>
              <a:gd name="connsiteX3" fmla="*/ 9288594 w 10562411"/>
              <a:gd name="connsiteY3" fmla="*/ 2153103 h 3881172"/>
              <a:gd name="connsiteX4" fmla="*/ 2317558 w 10562411"/>
              <a:gd name="connsiteY4" fmla="*/ 2159512 h 3881172"/>
              <a:gd name="connsiteX5" fmla="*/ 1180889 w 10562411"/>
              <a:gd name="connsiteY5" fmla="*/ 2958168 h 3881172"/>
              <a:gd name="connsiteX6" fmla="*/ 0 w 10562411"/>
              <a:gd name="connsiteY6" fmla="*/ 2174065 h 3881172"/>
              <a:gd name="connsiteX7" fmla="*/ 1331 w 10562411"/>
              <a:gd name="connsiteY7" fmla="*/ 2791 h 3881172"/>
              <a:gd name="connsiteX0" fmla="*/ 1331 w 10562411"/>
              <a:gd name="connsiteY0" fmla="*/ 2791 h 4143392"/>
              <a:gd name="connsiteX1" fmla="*/ 10561655 w 10562411"/>
              <a:gd name="connsiteY1" fmla="*/ 0 h 4143392"/>
              <a:gd name="connsiteX2" fmla="*/ 10561157 w 10562411"/>
              <a:gd name="connsiteY2" fmla="*/ 1476338 h 4143392"/>
              <a:gd name="connsiteX3" fmla="*/ 9288594 w 10562411"/>
              <a:gd name="connsiteY3" fmla="*/ 2153103 h 4143392"/>
              <a:gd name="connsiteX4" fmla="*/ 2317558 w 10562411"/>
              <a:gd name="connsiteY4" fmla="*/ 2159512 h 4143392"/>
              <a:gd name="connsiteX5" fmla="*/ 1180889 w 10562411"/>
              <a:gd name="connsiteY5" fmla="*/ 2958168 h 4143392"/>
              <a:gd name="connsiteX6" fmla="*/ 0 w 10562411"/>
              <a:gd name="connsiteY6" fmla="*/ 2174065 h 4143392"/>
              <a:gd name="connsiteX7" fmla="*/ 1331 w 10562411"/>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336031 w 10580884"/>
              <a:gd name="connsiteY4" fmla="*/ 2159512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013072 w 10580884"/>
              <a:gd name="connsiteY3" fmla="*/ 3716089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641"/>
              <a:gd name="connsiteY0" fmla="*/ 2791 h 4143392"/>
              <a:gd name="connsiteX1" fmla="*/ 10580128 w 10580641"/>
              <a:gd name="connsiteY1" fmla="*/ 0 h 4143392"/>
              <a:gd name="connsiteX2" fmla="*/ 10559884 w 10580641"/>
              <a:gd name="connsiteY2" fmla="*/ 3400831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625733"/>
              <a:gd name="connsiteX1" fmla="*/ 10580128 w 10580641"/>
              <a:gd name="connsiteY1" fmla="*/ 0 h 4625733"/>
              <a:gd name="connsiteX2" fmla="*/ 10559883 w 10580641"/>
              <a:gd name="connsiteY2" fmla="*/ 3953724 h 4625733"/>
              <a:gd name="connsiteX3" fmla="*/ 9013072 w 10580641"/>
              <a:gd name="connsiteY3" fmla="*/ 3716089 h 4625733"/>
              <a:gd name="connsiteX4" fmla="*/ 2283533 w 10580641"/>
              <a:gd name="connsiteY4" fmla="*/ 3711866 h 4625733"/>
              <a:gd name="connsiteX5" fmla="*/ 1199362 w 10580641"/>
              <a:gd name="connsiteY5" fmla="*/ 2958168 h 4625733"/>
              <a:gd name="connsiteX6" fmla="*/ 0 w 10580641"/>
              <a:gd name="connsiteY6" fmla="*/ 3726419 h 4625733"/>
              <a:gd name="connsiteX7" fmla="*/ 19804 w 10580641"/>
              <a:gd name="connsiteY7" fmla="*/ 2791 h 4625733"/>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37052 h 3953724"/>
              <a:gd name="connsiteX7" fmla="*/ 19804 w 10580641"/>
              <a:gd name="connsiteY7" fmla="*/ 2791 h 3953724"/>
              <a:gd name="connsiteX0" fmla="*/ 0 w 10581837"/>
              <a:gd name="connsiteY0" fmla="*/ 13424 h 3953724"/>
              <a:gd name="connsiteX1" fmla="*/ 10581324 w 10581837"/>
              <a:gd name="connsiteY1" fmla="*/ 0 h 3953724"/>
              <a:gd name="connsiteX2" fmla="*/ 10561079 w 10581837"/>
              <a:gd name="connsiteY2" fmla="*/ 3953724 h 3953724"/>
              <a:gd name="connsiteX3" fmla="*/ 9014268 w 10581837"/>
              <a:gd name="connsiteY3" fmla="*/ 3716089 h 3953724"/>
              <a:gd name="connsiteX4" fmla="*/ 2284729 w 10581837"/>
              <a:gd name="connsiteY4" fmla="*/ 3711866 h 3953724"/>
              <a:gd name="connsiteX5" fmla="*/ 1200558 w 10581837"/>
              <a:gd name="connsiteY5" fmla="*/ 2958168 h 3953724"/>
              <a:gd name="connsiteX6" fmla="*/ 1196 w 10581837"/>
              <a:gd name="connsiteY6" fmla="*/ 3737052 h 3953724"/>
              <a:gd name="connsiteX7" fmla="*/ 0 w 10581837"/>
              <a:gd name="connsiteY7" fmla="*/ 13424 h 3953724"/>
              <a:gd name="connsiteX0" fmla="*/ 0 w 10562333"/>
              <a:gd name="connsiteY0" fmla="*/ 24056 h 3964356"/>
              <a:gd name="connsiteX1" fmla="*/ 10549824 w 10562333"/>
              <a:gd name="connsiteY1" fmla="*/ 0 h 3964356"/>
              <a:gd name="connsiteX2" fmla="*/ 10561079 w 10562333"/>
              <a:gd name="connsiteY2" fmla="*/ 3964356 h 3964356"/>
              <a:gd name="connsiteX3" fmla="*/ 9014268 w 10562333"/>
              <a:gd name="connsiteY3" fmla="*/ 3726721 h 3964356"/>
              <a:gd name="connsiteX4" fmla="*/ 2284729 w 10562333"/>
              <a:gd name="connsiteY4" fmla="*/ 3722498 h 3964356"/>
              <a:gd name="connsiteX5" fmla="*/ 1200558 w 10562333"/>
              <a:gd name="connsiteY5" fmla="*/ 2968800 h 3964356"/>
              <a:gd name="connsiteX6" fmla="*/ 1196 w 10562333"/>
              <a:gd name="connsiteY6" fmla="*/ 3747684 h 3964356"/>
              <a:gd name="connsiteX7" fmla="*/ 0 w 10562333"/>
              <a:gd name="connsiteY7" fmla="*/ 24056 h 3964356"/>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10559884 w 10650182"/>
              <a:gd name="connsiteY0" fmla="*/ 18474 h 3993463"/>
              <a:gd name="connsiteX1" fmla="*/ 10561079 w 10650182"/>
              <a:gd name="connsiteY1" fmla="*/ 3993463 h 3993463"/>
              <a:gd name="connsiteX2" fmla="*/ 9024769 w 10650182"/>
              <a:gd name="connsiteY2" fmla="*/ 3734563 h 3993463"/>
              <a:gd name="connsiteX3" fmla="*/ 2295230 w 10650182"/>
              <a:gd name="connsiteY3" fmla="*/ 3719707 h 3993463"/>
              <a:gd name="connsiteX4" fmla="*/ 1200558 w 10650182"/>
              <a:gd name="connsiteY4" fmla="*/ 2997907 h 3993463"/>
              <a:gd name="connsiteX5" fmla="*/ 0 w 10650182"/>
              <a:gd name="connsiteY5" fmla="*/ 3712996 h 3993463"/>
              <a:gd name="connsiteX6" fmla="*/ 0 w 10650182"/>
              <a:gd name="connsiteY6" fmla="*/ 0 h 3993463"/>
              <a:gd name="connsiteX7" fmla="*/ 10650182 w 10650182"/>
              <a:gd name="connsiteY7" fmla="*/ 109914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10285606 w 10562333"/>
              <a:gd name="connsiteY7" fmla="*/ 418258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9991611 w 10562333"/>
              <a:gd name="connsiteY7" fmla="*/ 56751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0 w 10562846"/>
              <a:gd name="connsiteY5" fmla="*/ 3712996 h 3993463"/>
              <a:gd name="connsiteX6" fmla="*/ 0 w 10562846"/>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2449 w 10562846"/>
              <a:gd name="connsiteY5" fmla="*/ 3734261 h 3993463"/>
              <a:gd name="connsiteX6" fmla="*/ 0 w 10562846"/>
              <a:gd name="connsiteY6" fmla="*/ 0 h 3993463"/>
              <a:gd name="connsiteX0" fmla="*/ 10562334 w 10562847"/>
              <a:gd name="connsiteY0" fmla="*/ 1074357 h 5067820"/>
              <a:gd name="connsiteX1" fmla="*/ 10561080 w 10562847"/>
              <a:gd name="connsiteY1" fmla="*/ 5067820 h 5067820"/>
              <a:gd name="connsiteX2" fmla="*/ 9024770 w 10562847"/>
              <a:gd name="connsiteY2" fmla="*/ 4808920 h 5067820"/>
              <a:gd name="connsiteX3" fmla="*/ 2295231 w 10562847"/>
              <a:gd name="connsiteY3" fmla="*/ 4794064 h 5067820"/>
              <a:gd name="connsiteX4" fmla="*/ 1200559 w 10562847"/>
              <a:gd name="connsiteY4" fmla="*/ 4072264 h 5067820"/>
              <a:gd name="connsiteX5" fmla="*/ 2450 w 10562847"/>
              <a:gd name="connsiteY5" fmla="*/ 4808618 h 5067820"/>
              <a:gd name="connsiteX6" fmla="*/ 0 w 10562847"/>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2450 w 10563360"/>
              <a:gd name="connsiteY5" fmla="*/ 4808618 h 5067820"/>
              <a:gd name="connsiteX6" fmla="*/ 0 w 10563360"/>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514 w 10563360"/>
              <a:gd name="connsiteY5" fmla="*/ 4819150 h 5067820"/>
              <a:gd name="connsiteX6" fmla="*/ 0 w 10563360"/>
              <a:gd name="connsiteY6" fmla="*/ 0 h 5067820"/>
              <a:gd name="connsiteX0" fmla="*/ 10562847 w 10564614"/>
              <a:gd name="connsiteY0" fmla="*/ 0 h 5152083"/>
              <a:gd name="connsiteX1" fmla="*/ 10563360 w 10564614"/>
              <a:gd name="connsiteY1" fmla="*/ 5152083 h 5152083"/>
              <a:gd name="connsiteX2" fmla="*/ 9024770 w 10564614"/>
              <a:gd name="connsiteY2" fmla="*/ 4808920 h 5152083"/>
              <a:gd name="connsiteX3" fmla="*/ 2295231 w 10564614"/>
              <a:gd name="connsiteY3" fmla="*/ 4794064 h 5152083"/>
              <a:gd name="connsiteX4" fmla="*/ 1200559 w 10564614"/>
              <a:gd name="connsiteY4" fmla="*/ 4072264 h 5152083"/>
              <a:gd name="connsiteX5" fmla="*/ 514 w 10564614"/>
              <a:gd name="connsiteY5" fmla="*/ 4819150 h 5152083"/>
              <a:gd name="connsiteX6" fmla="*/ 0 w 10564614"/>
              <a:gd name="connsiteY6" fmla="*/ 0 h 5152083"/>
              <a:gd name="connsiteX0" fmla="*/ 10562847 w 10564614"/>
              <a:gd name="connsiteY0" fmla="*/ 0 h 5183681"/>
              <a:gd name="connsiteX1" fmla="*/ 10563360 w 10564614"/>
              <a:gd name="connsiteY1" fmla="*/ 5183681 h 5183681"/>
              <a:gd name="connsiteX2" fmla="*/ 9024770 w 10564614"/>
              <a:gd name="connsiteY2" fmla="*/ 4808920 h 5183681"/>
              <a:gd name="connsiteX3" fmla="*/ 2295231 w 10564614"/>
              <a:gd name="connsiteY3" fmla="*/ 4794064 h 5183681"/>
              <a:gd name="connsiteX4" fmla="*/ 1200559 w 10564614"/>
              <a:gd name="connsiteY4" fmla="*/ 4072264 h 5183681"/>
              <a:gd name="connsiteX5" fmla="*/ 514 w 10564614"/>
              <a:gd name="connsiteY5" fmla="*/ 4819150 h 5183681"/>
              <a:gd name="connsiteX6" fmla="*/ 0 w 10564614"/>
              <a:gd name="connsiteY6" fmla="*/ 0 h 518368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87552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1864314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333 w 10564100"/>
              <a:gd name="connsiteY0" fmla="*/ 0 h 3793347"/>
              <a:gd name="connsiteX1" fmla="*/ 10562846 w 10564100"/>
              <a:gd name="connsiteY1" fmla="*/ 3793347 h 3793347"/>
              <a:gd name="connsiteX2" fmla="*/ 9024256 w 10564100"/>
              <a:gd name="connsiteY2" fmla="*/ 2944606 h 3793347"/>
              <a:gd name="connsiteX3" fmla="*/ 2294717 w 10564100"/>
              <a:gd name="connsiteY3" fmla="*/ 2929750 h 3793347"/>
              <a:gd name="connsiteX4" fmla="*/ 1200045 w 10564100"/>
              <a:gd name="connsiteY4" fmla="*/ 2207950 h 3793347"/>
              <a:gd name="connsiteX5" fmla="*/ 0 w 10564100"/>
              <a:gd name="connsiteY5" fmla="*/ 2933771 h 3793347"/>
              <a:gd name="connsiteX6" fmla="*/ 30995 w 10564100"/>
              <a:gd name="connsiteY6" fmla="*/ 0 h 3793347"/>
              <a:gd name="connsiteX0" fmla="*/ 10562333 w 10564100"/>
              <a:gd name="connsiteY0" fmla="*/ 0 h 3793347"/>
              <a:gd name="connsiteX1" fmla="*/ 10562846 w 10564100"/>
              <a:gd name="connsiteY1" fmla="*/ 3793347 h 3793347"/>
              <a:gd name="connsiteX2" fmla="*/ 9024256 w 10564100"/>
              <a:gd name="connsiteY2" fmla="*/ 2944606 h 3793347"/>
              <a:gd name="connsiteX3" fmla="*/ 2294717 w 10564100"/>
              <a:gd name="connsiteY3" fmla="*/ 2929750 h 3793347"/>
              <a:gd name="connsiteX4" fmla="*/ 1200045 w 10564100"/>
              <a:gd name="connsiteY4" fmla="*/ 2207950 h 3793347"/>
              <a:gd name="connsiteX5" fmla="*/ 0 w 10564100"/>
              <a:gd name="connsiteY5" fmla="*/ 2933771 h 3793347"/>
              <a:gd name="connsiteX6" fmla="*/ 1254 w 10564100"/>
              <a:gd name="connsiteY6" fmla="*/ 0 h 3793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64100" h="3793347">
                <a:moveTo>
                  <a:pt x="10562333" y="0"/>
                </a:moveTo>
                <a:cubicBezTo>
                  <a:pt x="10562846" y="67600"/>
                  <a:pt x="10564100" y="3749932"/>
                  <a:pt x="10562846" y="3793347"/>
                </a:cubicBezTo>
                <a:cubicBezTo>
                  <a:pt x="10190427" y="3056010"/>
                  <a:pt x="9461842" y="2928661"/>
                  <a:pt x="9024256" y="2944606"/>
                </a:cubicBezTo>
                <a:lnTo>
                  <a:pt x="2294717" y="2929750"/>
                </a:lnTo>
                <a:cubicBezTo>
                  <a:pt x="1854084" y="2930298"/>
                  <a:pt x="1423155" y="2679996"/>
                  <a:pt x="1200045" y="2207950"/>
                </a:cubicBezTo>
                <a:cubicBezTo>
                  <a:pt x="964689" y="2886404"/>
                  <a:pt x="278640" y="2932893"/>
                  <a:pt x="0" y="2933771"/>
                </a:cubicBezTo>
                <a:cubicBezTo>
                  <a:pt x="2067" y="2898258"/>
                  <a:pt x="2526" y="95582"/>
                  <a:pt x="1254" y="0"/>
                </a:cubicBezTo>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fontAlgn="auto">
              <a:spcBef>
                <a:spcPts val="0"/>
              </a:spcBef>
              <a:spcAft>
                <a:spcPts val="0"/>
              </a:spcAft>
            </a:pPr>
            <a:endParaRPr lang="en-US" sz="1000" dirty="0" smtClean="0">
              <a:solidFill>
                <a:schemeClr val="bg1"/>
              </a:solidFill>
              <a:latin typeface="Arial"/>
              <a:cs typeface="Arial"/>
            </a:endParaRPr>
          </a:p>
        </p:txBody>
      </p:sp>
      <p:sp>
        <p:nvSpPr>
          <p:cNvPr id="2" name="Titre 1"/>
          <p:cNvSpPr>
            <a:spLocks noGrp="1"/>
          </p:cNvSpPr>
          <p:nvPr>
            <p:ph type="title" hasCustomPrompt="1"/>
            <p:custDataLst>
              <p:tags r:id="rId4"/>
            </p:custDataLst>
          </p:nvPr>
        </p:nvSpPr>
        <p:spPr>
          <a:xfrm>
            <a:off x="0" y="4490505"/>
            <a:ext cx="9906000" cy="1362097"/>
          </a:xfrm>
          <a:prstGeom prst="rect">
            <a:avLst/>
          </a:prstGeom>
        </p:spPr>
        <p:txBody>
          <a:bodyPr vert="horz" lIns="826470" tIns="33059" rIns="66118" bIns="33059" rtlCol="0" anchor="ctr" anchorCtr="0">
            <a:noAutofit/>
          </a:bodyPr>
          <a:lstStyle>
            <a:lvl1pPr algn="l" defTabSz="914342" rtl="0" eaLnBrk="1" latinLnBrk="0" hangingPunct="1">
              <a:spcBef>
                <a:spcPct val="0"/>
              </a:spcBef>
              <a:buNone/>
              <a:defRPr lang="en-US" sz="4000" b="0" kern="1200" cap="none" baseline="0" dirty="0" smtClean="0">
                <a:solidFill>
                  <a:schemeClr val="tx1"/>
                </a:solidFill>
                <a:latin typeface="Arial" pitchFamily="34" charset="0"/>
                <a:ea typeface="+mj-ea"/>
                <a:cs typeface="Arial" pitchFamily="34" charset="0"/>
              </a:defRPr>
            </a:lvl1pPr>
          </a:lstStyle>
          <a:p>
            <a:pPr lvl="0"/>
            <a:r>
              <a:rPr lang="en-US" noProof="0" dirty="0" smtClean="0"/>
              <a:t>Click to edit Master text style</a:t>
            </a:r>
          </a:p>
        </p:txBody>
      </p:sp>
    </p:spTree>
    <p:extLst>
      <p:ext uri="{BB962C8B-B14F-4D97-AF65-F5344CB8AC3E}">
        <p14:creationId xmlns:p14="http://schemas.microsoft.com/office/powerpoint/2010/main" val="365250463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81038" y="6356351"/>
            <a:ext cx="2228850" cy="365125"/>
          </a:xfrm>
          <a:prstGeom prst="rect">
            <a:avLst/>
          </a:prstGeom>
        </p:spPr>
        <p:txBody>
          <a:bodyPr/>
          <a:lstStyle/>
          <a:p>
            <a:fld id="{5BD49BD5-2022-4853-8DF9-B76C5BC11CBE}" type="datetimeFigureOut">
              <a:rPr lang="en-US" smtClean="0"/>
              <a:t>5/28/2019</a:t>
            </a:fld>
            <a:endParaRPr lang="en-US"/>
          </a:p>
        </p:txBody>
      </p:sp>
      <p:sp>
        <p:nvSpPr>
          <p:cNvPr id="3" name="Footer Placeholder 2"/>
          <p:cNvSpPr>
            <a:spLocks noGrp="1"/>
          </p:cNvSpPr>
          <p:nvPr>
            <p:ph type="ftr" sz="quarter" idx="11"/>
          </p:nvPr>
        </p:nvSpPr>
        <p:spPr>
          <a:xfrm>
            <a:off x="3281363" y="6356351"/>
            <a:ext cx="3343275"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6996113" y="6356351"/>
            <a:ext cx="2228850" cy="365125"/>
          </a:xfrm>
          <a:prstGeom prst="rect">
            <a:avLst/>
          </a:prstGeom>
        </p:spPr>
        <p:txBody>
          <a:bodyPr/>
          <a:lstStyle/>
          <a:p>
            <a:fld id="{F44602B9-F845-458C-852E-4309C74AC9A8}" type="slidenum">
              <a:rPr lang="en-US" smtClean="0"/>
              <a:t>‹#›</a:t>
            </a:fld>
            <a:endParaRPr lang="en-US"/>
          </a:p>
        </p:txBody>
      </p:sp>
    </p:spTree>
    <p:extLst>
      <p:ext uri="{BB962C8B-B14F-4D97-AF65-F5344CB8AC3E}">
        <p14:creationId xmlns:p14="http://schemas.microsoft.com/office/powerpoint/2010/main" val="59605324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p:cSld name="Closing 1">
    <p:spTree>
      <p:nvGrpSpPr>
        <p:cNvPr id="1" name=""/>
        <p:cNvGrpSpPr/>
        <p:nvPr/>
      </p:nvGrpSpPr>
      <p:grpSpPr>
        <a:xfrm>
          <a:off x="0" y="0"/>
          <a:ext cx="0" cy="0"/>
          <a:chOff x="0" y="0"/>
          <a:chExt cx="0" cy="0"/>
        </a:xfrm>
      </p:grpSpPr>
      <p:graphicFrame>
        <p:nvGraphicFramePr>
          <p:cNvPr id="2" name="Object 13" hidden="1"/>
          <p:cNvGraphicFramePr>
            <a:graphicFrameLocks noChangeAspect="1"/>
          </p:cNvGraphicFramePr>
          <p:nvPr>
            <p:custDataLst>
              <p:tags r:id="rId2"/>
            </p:custDataLst>
          </p:nvPr>
        </p:nvGraphicFramePr>
        <p:xfrm>
          <a:off x="0" y="0"/>
          <a:ext cx="158221" cy="158750"/>
        </p:xfrm>
        <a:graphic>
          <a:graphicData uri="http://schemas.openxmlformats.org/presentationml/2006/ole">
            <mc:AlternateContent xmlns:mc="http://schemas.openxmlformats.org/markup-compatibility/2006">
              <mc:Choice xmlns:v="urn:schemas-microsoft-com:vml" Requires="v">
                <p:oleObj spid="_x0000_s331800" name="think-cell Slide" r:id="rId19" imgW="360" imgH="360" progId="">
                  <p:embed/>
                </p:oleObj>
              </mc:Choice>
              <mc:Fallback>
                <p:oleObj name="think-cell Slide" r:id="rId19" imgW="360" imgH="360" progId="">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0" y="0"/>
                        <a:ext cx="158221"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 name="Rectangle 7"/>
          <p:cNvSpPr/>
          <p:nvPr>
            <p:custDataLst>
              <p:tags r:id="rId3"/>
            </p:custDataLst>
          </p:nvPr>
        </p:nvSpPr>
        <p:spPr bwMode="auto">
          <a:xfrm flipV="1">
            <a:off x="-1720" y="1677988"/>
            <a:ext cx="9907720" cy="5180012"/>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411"/>
              <a:gd name="connsiteY0" fmla="*/ 2791 h 3881172"/>
              <a:gd name="connsiteX1" fmla="*/ 10561655 w 10562411"/>
              <a:gd name="connsiteY1" fmla="*/ 0 h 3881172"/>
              <a:gd name="connsiteX2" fmla="*/ 10561157 w 10562411"/>
              <a:gd name="connsiteY2" fmla="*/ 1476338 h 3881172"/>
              <a:gd name="connsiteX3" fmla="*/ 9288594 w 10562411"/>
              <a:gd name="connsiteY3" fmla="*/ 2153103 h 3881172"/>
              <a:gd name="connsiteX4" fmla="*/ 2317558 w 10562411"/>
              <a:gd name="connsiteY4" fmla="*/ 2159512 h 3881172"/>
              <a:gd name="connsiteX5" fmla="*/ 1180889 w 10562411"/>
              <a:gd name="connsiteY5" fmla="*/ 2958168 h 3881172"/>
              <a:gd name="connsiteX6" fmla="*/ 0 w 10562411"/>
              <a:gd name="connsiteY6" fmla="*/ 2174065 h 3881172"/>
              <a:gd name="connsiteX7" fmla="*/ 1331 w 10562411"/>
              <a:gd name="connsiteY7" fmla="*/ 2791 h 3881172"/>
              <a:gd name="connsiteX0" fmla="*/ 1331 w 10562411"/>
              <a:gd name="connsiteY0" fmla="*/ 2791 h 4143392"/>
              <a:gd name="connsiteX1" fmla="*/ 10561655 w 10562411"/>
              <a:gd name="connsiteY1" fmla="*/ 0 h 4143392"/>
              <a:gd name="connsiteX2" fmla="*/ 10561157 w 10562411"/>
              <a:gd name="connsiteY2" fmla="*/ 1476338 h 4143392"/>
              <a:gd name="connsiteX3" fmla="*/ 9288594 w 10562411"/>
              <a:gd name="connsiteY3" fmla="*/ 2153103 h 4143392"/>
              <a:gd name="connsiteX4" fmla="*/ 2317558 w 10562411"/>
              <a:gd name="connsiteY4" fmla="*/ 2159512 h 4143392"/>
              <a:gd name="connsiteX5" fmla="*/ 1180889 w 10562411"/>
              <a:gd name="connsiteY5" fmla="*/ 2958168 h 4143392"/>
              <a:gd name="connsiteX6" fmla="*/ 0 w 10562411"/>
              <a:gd name="connsiteY6" fmla="*/ 2174065 h 4143392"/>
              <a:gd name="connsiteX7" fmla="*/ 1331 w 10562411"/>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336031 w 10580884"/>
              <a:gd name="connsiteY4" fmla="*/ 2159512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013072 w 10580884"/>
              <a:gd name="connsiteY3" fmla="*/ 3716089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641"/>
              <a:gd name="connsiteY0" fmla="*/ 2791 h 4143392"/>
              <a:gd name="connsiteX1" fmla="*/ 10580128 w 10580641"/>
              <a:gd name="connsiteY1" fmla="*/ 0 h 4143392"/>
              <a:gd name="connsiteX2" fmla="*/ 10559884 w 10580641"/>
              <a:gd name="connsiteY2" fmla="*/ 3400831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625733"/>
              <a:gd name="connsiteX1" fmla="*/ 10580128 w 10580641"/>
              <a:gd name="connsiteY1" fmla="*/ 0 h 4625733"/>
              <a:gd name="connsiteX2" fmla="*/ 10559883 w 10580641"/>
              <a:gd name="connsiteY2" fmla="*/ 3953724 h 4625733"/>
              <a:gd name="connsiteX3" fmla="*/ 9013072 w 10580641"/>
              <a:gd name="connsiteY3" fmla="*/ 3716089 h 4625733"/>
              <a:gd name="connsiteX4" fmla="*/ 2283533 w 10580641"/>
              <a:gd name="connsiteY4" fmla="*/ 3711866 h 4625733"/>
              <a:gd name="connsiteX5" fmla="*/ 1199362 w 10580641"/>
              <a:gd name="connsiteY5" fmla="*/ 2958168 h 4625733"/>
              <a:gd name="connsiteX6" fmla="*/ 0 w 10580641"/>
              <a:gd name="connsiteY6" fmla="*/ 3726419 h 4625733"/>
              <a:gd name="connsiteX7" fmla="*/ 19804 w 10580641"/>
              <a:gd name="connsiteY7" fmla="*/ 2791 h 4625733"/>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37052 h 3953724"/>
              <a:gd name="connsiteX7" fmla="*/ 19804 w 10580641"/>
              <a:gd name="connsiteY7" fmla="*/ 2791 h 3953724"/>
              <a:gd name="connsiteX0" fmla="*/ 0 w 10581837"/>
              <a:gd name="connsiteY0" fmla="*/ 13424 h 3953724"/>
              <a:gd name="connsiteX1" fmla="*/ 10581324 w 10581837"/>
              <a:gd name="connsiteY1" fmla="*/ 0 h 3953724"/>
              <a:gd name="connsiteX2" fmla="*/ 10561079 w 10581837"/>
              <a:gd name="connsiteY2" fmla="*/ 3953724 h 3953724"/>
              <a:gd name="connsiteX3" fmla="*/ 9014268 w 10581837"/>
              <a:gd name="connsiteY3" fmla="*/ 3716089 h 3953724"/>
              <a:gd name="connsiteX4" fmla="*/ 2284729 w 10581837"/>
              <a:gd name="connsiteY4" fmla="*/ 3711866 h 3953724"/>
              <a:gd name="connsiteX5" fmla="*/ 1200558 w 10581837"/>
              <a:gd name="connsiteY5" fmla="*/ 2958168 h 3953724"/>
              <a:gd name="connsiteX6" fmla="*/ 1196 w 10581837"/>
              <a:gd name="connsiteY6" fmla="*/ 3737052 h 3953724"/>
              <a:gd name="connsiteX7" fmla="*/ 0 w 10581837"/>
              <a:gd name="connsiteY7" fmla="*/ 13424 h 3953724"/>
              <a:gd name="connsiteX0" fmla="*/ 0 w 10562333"/>
              <a:gd name="connsiteY0" fmla="*/ 24056 h 3964356"/>
              <a:gd name="connsiteX1" fmla="*/ 10549824 w 10562333"/>
              <a:gd name="connsiteY1" fmla="*/ 0 h 3964356"/>
              <a:gd name="connsiteX2" fmla="*/ 10561079 w 10562333"/>
              <a:gd name="connsiteY2" fmla="*/ 3964356 h 3964356"/>
              <a:gd name="connsiteX3" fmla="*/ 9014268 w 10562333"/>
              <a:gd name="connsiteY3" fmla="*/ 3726721 h 3964356"/>
              <a:gd name="connsiteX4" fmla="*/ 2284729 w 10562333"/>
              <a:gd name="connsiteY4" fmla="*/ 3722498 h 3964356"/>
              <a:gd name="connsiteX5" fmla="*/ 1200558 w 10562333"/>
              <a:gd name="connsiteY5" fmla="*/ 2968800 h 3964356"/>
              <a:gd name="connsiteX6" fmla="*/ 1196 w 10562333"/>
              <a:gd name="connsiteY6" fmla="*/ 3747684 h 3964356"/>
              <a:gd name="connsiteX7" fmla="*/ 0 w 10562333"/>
              <a:gd name="connsiteY7" fmla="*/ 24056 h 3964356"/>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10559884 w 10650182"/>
              <a:gd name="connsiteY0" fmla="*/ 18474 h 3993463"/>
              <a:gd name="connsiteX1" fmla="*/ 10561079 w 10650182"/>
              <a:gd name="connsiteY1" fmla="*/ 3993463 h 3993463"/>
              <a:gd name="connsiteX2" fmla="*/ 9024769 w 10650182"/>
              <a:gd name="connsiteY2" fmla="*/ 3734563 h 3993463"/>
              <a:gd name="connsiteX3" fmla="*/ 2295230 w 10650182"/>
              <a:gd name="connsiteY3" fmla="*/ 3719707 h 3993463"/>
              <a:gd name="connsiteX4" fmla="*/ 1200558 w 10650182"/>
              <a:gd name="connsiteY4" fmla="*/ 2997907 h 3993463"/>
              <a:gd name="connsiteX5" fmla="*/ 0 w 10650182"/>
              <a:gd name="connsiteY5" fmla="*/ 3712996 h 3993463"/>
              <a:gd name="connsiteX6" fmla="*/ 0 w 10650182"/>
              <a:gd name="connsiteY6" fmla="*/ 0 h 3993463"/>
              <a:gd name="connsiteX7" fmla="*/ 10650182 w 10650182"/>
              <a:gd name="connsiteY7" fmla="*/ 109914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10285606 w 10562333"/>
              <a:gd name="connsiteY7" fmla="*/ 418258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9991611 w 10562333"/>
              <a:gd name="connsiteY7" fmla="*/ 56751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0 w 10562846"/>
              <a:gd name="connsiteY5" fmla="*/ 3712996 h 3993463"/>
              <a:gd name="connsiteX6" fmla="*/ 0 w 10562846"/>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2449 w 10562846"/>
              <a:gd name="connsiteY5" fmla="*/ 3734261 h 3993463"/>
              <a:gd name="connsiteX6" fmla="*/ 0 w 10562846"/>
              <a:gd name="connsiteY6" fmla="*/ 0 h 3993463"/>
              <a:gd name="connsiteX0" fmla="*/ 10562334 w 10562847"/>
              <a:gd name="connsiteY0" fmla="*/ 1074357 h 5067820"/>
              <a:gd name="connsiteX1" fmla="*/ 10561080 w 10562847"/>
              <a:gd name="connsiteY1" fmla="*/ 5067820 h 5067820"/>
              <a:gd name="connsiteX2" fmla="*/ 9024770 w 10562847"/>
              <a:gd name="connsiteY2" fmla="*/ 4808920 h 5067820"/>
              <a:gd name="connsiteX3" fmla="*/ 2295231 w 10562847"/>
              <a:gd name="connsiteY3" fmla="*/ 4794064 h 5067820"/>
              <a:gd name="connsiteX4" fmla="*/ 1200559 w 10562847"/>
              <a:gd name="connsiteY4" fmla="*/ 4072264 h 5067820"/>
              <a:gd name="connsiteX5" fmla="*/ 2450 w 10562847"/>
              <a:gd name="connsiteY5" fmla="*/ 4808618 h 5067820"/>
              <a:gd name="connsiteX6" fmla="*/ 0 w 10562847"/>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2450 w 10563360"/>
              <a:gd name="connsiteY5" fmla="*/ 4808618 h 5067820"/>
              <a:gd name="connsiteX6" fmla="*/ 0 w 10563360"/>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514 w 10563360"/>
              <a:gd name="connsiteY5" fmla="*/ 4819150 h 5067820"/>
              <a:gd name="connsiteX6" fmla="*/ 0 w 10563360"/>
              <a:gd name="connsiteY6" fmla="*/ 0 h 5067820"/>
              <a:gd name="connsiteX0" fmla="*/ 10562847 w 10564614"/>
              <a:gd name="connsiteY0" fmla="*/ 0 h 5152083"/>
              <a:gd name="connsiteX1" fmla="*/ 10563360 w 10564614"/>
              <a:gd name="connsiteY1" fmla="*/ 5152083 h 5152083"/>
              <a:gd name="connsiteX2" fmla="*/ 9024770 w 10564614"/>
              <a:gd name="connsiteY2" fmla="*/ 4808920 h 5152083"/>
              <a:gd name="connsiteX3" fmla="*/ 2295231 w 10564614"/>
              <a:gd name="connsiteY3" fmla="*/ 4794064 h 5152083"/>
              <a:gd name="connsiteX4" fmla="*/ 1200559 w 10564614"/>
              <a:gd name="connsiteY4" fmla="*/ 4072264 h 5152083"/>
              <a:gd name="connsiteX5" fmla="*/ 514 w 10564614"/>
              <a:gd name="connsiteY5" fmla="*/ 4819150 h 5152083"/>
              <a:gd name="connsiteX6" fmla="*/ 0 w 10564614"/>
              <a:gd name="connsiteY6" fmla="*/ 0 h 5152083"/>
              <a:gd name="connsiteX0" fmla="*/ 10562847 w 10564614"/>
              <a:gd name="connsiteY0" fmla="*/ 0 h 5183681"/>
              <a:gd name="connsiteX1" fmla="*/ 10563360 w 10564614"/>
              <a:gd name="connsiteY1" fmla="*/ 5183681 h 5183681"/>
              <a:gd name="connsiteX2" fmla="*/ 9024770 w 10564614"/>
              <a:gd name="connsiteY2" fmla="*/ 4808920 h 5183681"/>
              <a:gd name="connsiteX3" fmla="*/ 2295231 w 10564614"/>
              <a:gd name="connsiteY3" fmla="*/ 4794064 h 5183681"/>
              <a:gd name="connsiteX4" fmla="*/ 1200559 w 10564614"/>
              <a:gd name="connsiteY4" fmla="*/ 4072264 h 5183681"/>
              <a:gd name="connsiteX5" fmla="*/ 514 w 10564614"/>
              <a:gd name="connsiteY5" fmla="*/ 4819150 h 5183681"/>
              <a:gd name="connsiteX6" fmla="*/ 0 w 10564614"/>
              <a:gd name="connsiteY6" fmla="*/ 0 h 518368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87552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64614" h="5657661">
                <a:moveTo>
                  <a:pt x="10562847" y="0"/>
                </a:moveTo>
                <a:cubicBezTo>
                  <a:pt x="10563360" y="67600"/>
                  <a:pt x="10564614" y="5614246"/>
                  <a:pt x="10563360" y="5657661"/>
                </a:cubicBezTo>
                <a:cubicBezTo>
                  <a:pt x="10190941" y="4920324"/>
                  <a:pt x="9462356" y="4792975"/>
                  <a:pt x="9024770" y="4808920"/>
                </a:cubicBezTo>
                <a:lnTo>
                  <a:pt x="2295231" y="4794064"/>
                </a:lnTo>
                <a:cubicBezTo>
                  <a:pt x="1854598" y="4794612"/>
                  <a:pt x="1423669" y="4544310"/>
                  <a:pt x="1200559" y="4072264"/>
                </a:cubicBezTo>
                <a:cubicBezTo>
                  <a:pt x="965203" y="4750718"/>
                  <a:pt x="279154" y="4797207"/>
                  <a:pt x="514" y="4798085"/>
                </a:cubicBezTo>
                <a:cubicBezTo>
                  <a:pt x="2581" y="4762572"/>
                  <a:pt x="1272" y="95582"/>
                  <a:pt x="0" y="0"/>
                </a:cubicBezTo>
              </a:path>
            </a:pathLst>
          </a:custGeom>
          <a:gradFill flip="none" rotWithShape="1">
            <a:gsLst>
              <a:gs pos="0">
                <a:srgbClr val="005B7C"/>
              </a:gs>
              <a:gs pos="50000">
                <a:srgbClr val="0085B3"/>
              </a:gs>
              <a:gs pos="100000">
                <a:srgbClr val="00A0D6"/>
              </a:gs>
            </a:gsLst>
            <a:lin ang="18900000" scaled="1"/>
            <a:tileRect/>
          </a:gradFill>
          <a:ln w="12700" cmpd="sng" algn="ctr">
            <a:noFill/>
            <a:miter lim="800000"/>
            <a:headEnd/>
            <a:tailEnd/>
          </a:ln>
          <a:effectLst>
            <a:outerShdw blurRad="41275" dist="38100" dir="5400000" algn="t" rotWithShape="0">
              <a:schemeClr val="bg1">
                <a:lumMod val="65000"/>
                <a:alpha val="25000"/>
              </a:schemeClr>
            </a:outerShdw>
          </a:effectLst>
        </p:spPr>
        <p:txBody>
          <a:bodyPr lIns="33059" tIns="42976" rIns="33059" bIns="42976" anchor="ctr"/>
          <a:lstStyle/>
          <a:p>
            <a:pPr algn="ctr" eaLnBrk="1" fontAlgn="auto" hangingPunct="1">
              <a:spcBef>
                <a:spcPts val="0"/>
              </a:spcBef>
              <a:spcAft>
                <a:spcPts val="0"/>
              </a:spcAft>
              <a:defRPr/>
            </a:pPr>
            <a:endParaRPr lang="en-US" sz="1000" dirty="0">
              <a:solidFill>
                <a:prstClr val="white"/>
              </a:solidFill>
              <a:latin typeface="Arial"/>
              <a:cs typeface="Arial"/>
            </a:endParaRPr>
          </a:p>
        </p:txBody>
      </p:sp>
      <p:pic>
        <p:nvPicPr>
          <p:cNvPr id="4" name="Image 10" descr="Capgemini_logo_lr.tif"/>
          <p:cNvPicPr>
            <a:picLocks noChangeAspect="1"/>
          </p:cNvPicPr>
          <p:nvPr>
            <p:custDataLst>
              <p:tags r:id="rId4"/>
            </p:custDataLst>
          </p:nvPr>
        </p:nvPicPr>
        <p:blipFill>
          <a:blip r:embed="rId21">
            <a:extLst>
              <a:ext uri="{28A0092B-C50C-407E-A947-70E740481C1C}">
                <a14:useLocalDpi xmlns:a14="http://schemas.microsoft.com/office/drawing/2010/main" val="0"/>
              </a:ext>
            </a:extLst>
          </a:blip>
          <a:srcRect/>
          <a:stretch>
            <a:fillRect/>
          </a:stretch>
        </p:blipFill>
        <p:spPr bwMode="auto">
          <a:xfrm>
            <a:off x="691357" y="930275"/>
            <a:ext cx="3154098" cy="776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04" descr="C:\Users\UserSim\Desktop\Capgemini\moto.emf"/>
          <p:cNvPicPr>
            <a:picLocks noChangeAspect="1" noChangeArrowheads="1"/>
          </p:cNvPicPr>
          <p:nvPr>
            <p:custDataLst>
              <p:tags r:id="rId5"/>
            </p:custDataLst>
          </p:nvPr>
        </p:nvPicPr>
        <p:blipFill>
          <a:blip r:embed="rId22">
            <a:extLst>
              <a:ext uri="{28A0092B-C50C-407E-A947-70E740481C1C}">
                <a14:useLocalDpi xmlns:a14="http://schemas.microsoft.com/office/drawing/2010/main" val="0"/>
              </a:ext>
            </a:extLst>
          </a:blip>
          <a:srcRect/>
          <a:stretch>
            <a:fillRect/>
          </a:stretch>
        </p:blipFill>
        <p:spPr bwMode="auto">
          <a:xfrm>
            <a:off x="5491296" y="1173163"/>
            <a:ext cx="3645958" cy="290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18"/>
          <p:cNvSpPr>
            <a:spLocks noChangeArrowheads="1"/>
          </p:cNvSpPr>
          <p:nvPr>
            <p:custDataLst>
              <p:tags r:id="rId6"/>
            </p:custDataLst>
          </p:nvPr>
        </p:nvSpPr>
        <p:spPr bwMode="auto">
          <a:xfrm>
            <a:off x="5523971" y="6380164"/>
            <a:ext cx="4382029" cy="280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3059" tIns="33059" rIns="330588" bIns="33059" anchor="b">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eaLnBrk="1" hangingPunct="1">
              <a:defRPr/>
            </a:pPr>
            <a:r>
              <a:rPr lang="en-US" altLang="en-US" sz="700" smtClean="0">
                <a:solidFill>
                  <a:srgbClr val="FFFFFF"/>
                </a:solidFill>
              </a:rPr>
              <a:t>The information contained in this presentation is proprietary.</a:t>
            </a:r>
          </a:p>
          <a:p>
            <a:pPr algn="r" eaLnBrk="1" hangingPunct="1">
              <a:defRPr/>
            </a:pPr>
            <a:r>
              <a:rPr lang="en-US" altLang="en-US" sz="700" smtClean="0">
                <a:solidFill>
                  <a:srgbClr val="FFFFFF"/>
                </a:solidFill>
              </a:rPr>
              <a:t>© 2012 Capgemini. All rights reserved.</a:t>
            </a:r>
          </a:p>
        </p:txBody>
      </p:sp>
      <p:sp>
        <p:nvSpPr>
          <p:cNvPr id="7" name="Rectangle 20"/>
          <p:cNvSpPr>
            <a:spLocks noChangeArrowheads="1"/>
          </p:cNvSpPr>
          <p:nvPr>
            <p:custDataLst>
              <p:tags r:id="rId7"/>
            </p:custDataLst>
          </p:nvPr>
        </p:nvSpPr>
        <p:spPr bwMode="auto">
          <a:xfrm>
            <a:off x="6982879" y="5458345"/>
            <a:ext cx="2923122" cy="380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36000" tIns="36000" rIns="360000" bIns="36000" anchor="b">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eaLnBrk="1" hangingPunct="1">
              <a:defRPr/>
            </a:pPr>
            <a:r>
              <a:rPr lang="en-US" altLang="en-US" sz="2000" b="1" smtClean="0">
                <a:solidFill>
                  <a:srgbClr val="FFFFFF"/>
                </a:solidFill>
              </a:rPr>
              <a:t>www.capgemini.com</a:t>
            </a:r>
          </a:p>
        </p:txBody>
      </p:sp>
      <p:pic>
        <p:nvPicPr>
          <p:cNvPr id="8" name="Picture 3" descr="C:\Users\UserSim\Desktop\DS_icons\128x128 shadows\facebook.png">
            <a:hlinkClick r:id="rId23"/>
          </p:cNvPr>
          <p:cNvPicPr>
            <a:picLocks noChangeAspect="1" noChangeArrowheads="1"/>
          </p:cNvPicPr>
          <p:nvPr>
            <p:custDataLst>
              <p:tags r:id="rId8"/>
            </p:custDataLst>
          </p:nvPr>
        </p:nvPicPr>
        <p:blipFill>
          <a:blip r:embed="rId24">
            <a:extLst>
              <a:ext uri="{28A0092B-C50C-407E-A947-70E740481C1C}">
                <a14:useLocalDpi xmlns:a14="http://schemas.microsoft.com/office/drawing/2010/main" val="0"/>
              </a:ext>
            </a:extLst>
          </a:blip>
          <a:srcRect/>
          <a:stretch>
            <a:fillRect/>
          </a:stretch>
        </p:blipFill>
        <p:spPr bwMode="auto">
          <a:xfrm>
            <a:off x="7938559" y="5932489"/>
            <a:ext cx="278606"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4" descr="C:\Users\UserSim\Desktop\DS_icons\128x128 shadows\linkedin.png">
            <a:hlinkClick r:id="rId25"/>
          </p:cNvPr>
          <p:cNvPicPr>
            <a:picLocks noChangeAspect="1" noChangeArrowheads="1"/>
          </p:cNvPicPr>
          <p:nvPr>
            <p:custDataLst>
              <p:tags r:id="rId9"/>
            </p:custDataLst>
          </p:nvPr>
        </p:nvPicPr>
        <p:blipFill>
          <a:blip r:embed="rId26">
            <a:extLst>
              <a:ext uri="{28A0092B-C50C-407E-A947-70E740481C1C}">
                <a14:useLocalDpi xmlns:a14="http://schemas.microsoft.com/office/drawing/2010/main" val="0"/>
              </a:ext>
            </a:extLst>
          </a:blip>
          <a:srcRect/>
          <a:stretch>
            <a:fillRect/>
          </a:stretch>
        </p:blipFill>
        <p:spPr bwMode="auto">
          <a:xfrm>
            <a:off x="8273918" y="5932488"/>
            <a:ext cx="282046"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5" descr="C:\Users\UserSim\Desktop\DS_icons\128x128 shadows\twitter.png">
            <a:hlinkClick r:id="rId27"/>
          </p:cNvPr>
          <p:cNvPicPr>
            <a:picLocks noChangeAspect="1" noChangeArrowheads="1"/>
          </p:cNvPicPr>
          <p:nvPr>
            <p:custDataLst>
              <p:tags r:id="rId10"/>
            </p:custDataLst>
          </p:nvPr>
        </p:nvPicPr>
        <p:blipFill>
          <a:blip r:embed="rId28">
            <a:extLst>
              <a:ext uri="{28A0092B-C50C-407E-A947-70E740481C1C}">
                <a14:useLocalDpi xmlns:a14="http://schemas.microsoft.com/office/drawing/2010/main" val="0"/>
              </a:ext>
            </a:extLst>
          </a:blip>
          <a:srcRect/>
          <a:stretch>
            <a:fillRect/>
          </a:stretch>
        </p:blipFill>
        <p:spPr bwMode="auto">
          <a:xfrm>
            <a:off x="8903362" y="5932488"/>
            <a:ext cx="282046"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6" descr="C:\Users\UserSim\Desktop\DS_icons\128x128 shadows\youtube.png">
            <a:hlinkClick r:id="rId29"/>
          </p:cNvPr>
          <p:cNvPicPr>
            <a:picLocks noChangeAspect="1" noChangeArrowheads="1"/>
          </p:cNvPicPr>
          <p:nvPr>
            <p:custDataLst>
              <p:tags r:id="rId11"/>
            </p:custDataLst>
          </p:nvPr>
        </p:nvPicPr>
        <p:blipFill>
          <a:blip r:embed="rId30">
            <a:extLst>
              <a:ext uri="{28A0092B-C50C-407E-A947-70E740481C1C}">
                <a14:useLocalDpi xmlns:a14="http://schemas.microsoft.com/office/drawing/2010/main" val="0"/>
              </a:ext>
            </a:extLst>
          </a:blip>
          <a:srcRect/>
          <a:stretch>
            <a:fillRect/>
          </a:stretch>
        </p:blipFill>
        <p:spPr bwMode="auto">
          <a:xfrm>
            <a:off x="9242160" y="5932488"/>
            <a:ext cx="282046"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Image 22" descr="Picto_Slideshare.gif">
            <a:hlinkClick r:id="rId31"/>
          </p:cNvPr>
          <p:cNvPicPr preferRelativeResize="0">
            <a:picLocks/>
          </p:cNvPicPr>
          <p:nvPr>
            <p:custDataLst>
              <p:tags r:id="rId12"/>
            </p:custDataLst>
          </p:nvPr>
        </p:nvPicPr>
        <p:blipFill>
          <a:blip r:embed="rId32" cstate="email"/>
          <a:srcRect l="4793" t="6316" r="5718" b="7969"/>
          <a:stretch>
            <a:fillRect/>
          </a:stretch>
        </p:blipFill>
        <p:spPr>
          <a:xfrm>
            <a:off x="8613170" y="5932553"/>
            <a:ext cx="233362" cy="238125"/>
          </a:xfrm>
          <a:prstGeom prst="roundRect">
            <a:avLst/>
          </a:prstGeom>
          <a:effectLst>
            <a:outerShdw blurRad="38100" dist="25400" dir="5400000" sx="98000" sy="98000" algn="t" rotWithShape="0">
              <a:schemeClr val="tx2">
                <a:alpha val="51000"/>
              </a:schemeClr>
            </a:outerShdw>
          </a:effectLst>
        </p:spPr>
      </p:pic>
      <p:graphicFrame>
        <p:nvGraphicFramePr>
          <p:cNvPr id="13" name="Object 3" hidden="1"/>
          <p:cNvGraphicFramePr>
            <a:graphicFrameLocks noChangeAspect="1"/>
          </p:cNvGraphicFramePr>
          <p:nvPr>
            <p:custDataLst>
              <p:tags r:id="rId13"/>
            </p:custDataLst>
          </p:nvPr>
        </p:nvGraphicFramePr>
        <p:xfrm>
          <a:off x="1" y="1"/>
          <a:ext cx="147902" cy="144463"/>
        </p:xfrm>
        <a:graphic>
          <a:graphicData uri="http://schemas.openxmlformats.org/presentationml/2006/ole">
            <mc:AlternateContent xmlns:mc="http://schemas.openxmlformats.org/markup-compatibility/2006">
              <mc:Choice xmlns:v="urn:schemas-microsoft-com:vml" Requires="v">
                <p:oleObj spid="_x0000_s331801" name="think-cell Slide" r:id="rId33" imgW="360" imgH="360" progId="">
                  <p:embed/>
                </p:oleObj>
              </mc:Choice>
              <mc:Fallback>
                <p:oleObj name="think-cell Slide" r:id="rId33" imgW="360" imgH="360" progId="">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 y="1"/>
                        <a:ext cx="147902" cy="144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14" name="Group 351"/>
          <p:cNvGrpSpPr>
            <a:grpSpLocks/>
          </p:cNvGrpSpPr>
          <p:nvPr>
            <p:custDataLst>
              <p:tags r:id="rId14"/>
            </p:custDataLst>
          </p:nvPr>
        </p:nvGrpSpPr>
        <p:grpSpPr bwMode="auto">
          <a:xfrm>
            <a:off x="5781939" y="3259139"/>
            <a:ext cx="3700992" cy="2117725"/>
            <a:chOff x="5511798" y="3584333"/>
            <a:chExt cx="4818106" cy="2816468"/>
          </a:xfrm>
        </p:grpSpPr>
        <p:grpSp>
          <p:nvGrpSpPr>
            <p:cNvPr id="15" name="Group 54"/>
            <p:cNvGrpSpPr>
              <a:grpSpLocks/>
            </p:cNvGrpSpPr>
            <p:nvPr>
              <p:custDataLst>
                <p:tags r:id="rId16"/>
              </p:custDataLst>
            </p:nvPr>
          </p:nvGrpSpPr>
          <p:grpSpPr bwMode="auto">
            <a:xfrm>
              <a:off x="5511798" y="3584333"/>
              <a:ext cx="4818106" cy="2816468"/>
              <a:chOff x="-6346822" y="2366960"/>
              <a:chExt cx="5613397" cy="3281360"/>
            </a:xfrm>
          </p:grpSpPr>
          <p:grpSp>
            <p:nvGrpSpPr>
              <p:cNvPr id="49" name="Group 205"/>
              <p:cNvGrpSpPr>
                <a:grpSpLocks/>
              </p:cNvGrpSpPr>
              <p:nvPr/>
            </p:nvGrpSpPr>
            <p:grpSpPr bwMode="auto">
              <a:xfrm>
                <a:off x="-6170610" y="2416173"/>
                <a:ext cx="5135561" cy="3197223"/>
                <a:chOff x="-3887" y="1522"/>
                <a:chExt cx="3235" cy="2014"/>
              </a:xfrm>
            </p:grpSpPr>
            <p:sp>
              <p:nvSpPr>
                <p:cNvPr id="144" name="Freeform 5"/>
                <p:cNvSpPr>
                  <a:spLocks noEditPoints="1"/>
                </p:cNvSpPr>
                <p:nvPr/>
              </p:nvSpPr>
              <p:spPr bwMode="auto">
                <a:xfrm>
                  <a:off x="-2016" y="3070"/>
                  <a:ext cx="136" cy="2"/>
                </a:xfrm>
                <a:custGeom>
                  <a:avLst/>
                  <a:gdLst>
                    <a:gd name="T0" fmla="*/ 136 w 58"/>
                    <a:gd name="T1" fmla="*/ 2 h 1"/>
                    <a:gd name="T2" fmla="*/ 136 w 58"/>
                    <a:gd name="T3" fmla="*/ 0 h 1"/>
                    <a:gd name="T4" fmla="*/ 0 w 58"/>
                    <a:gd name="T5" fmla="*/ 0 h 1"/>
                    <a:gd name="T6" fmla="*/ 0 w 58"/>
                    <a:gd name="T7" fmla="*/ 2 h 1"/>
                    <a:gd name="T8" fmla="*/ 136 w 58"/>
                    <a:gd name="T9" fmla="*/ 0 h 1"/>
                    <a:gd name="T10" fmla="*/ 136 w 58"/>
                    <a:gd name="T11" fmla="*/ 0 h 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8" h="1">
                      <a:moveTo>
                        <a:pt x="58" y="1"/>
                      </a:moveTo>
                      <a:cubicBezTo>
                        <a:pt x="58" y="0"/>
                        <a:pt x="58" y="0"/>
                        <a:pt x="58" y="0"/>
                      </a:cubicBezTo>
                      <a:moveTo>
                        <a:pt x="0" y="0"/>
                      </a:moveTo>
                      <a:cubicBezTo>
                        <a:pt x="0" y="1"/>
                        <a:pt x="0" y="1"/>
                        <a:pt x="0" y="1"/>
                      </a:cubicBezTo>
                      <a:moveTo>
                        <a:pt x="58" y="0"/>
                      </a:moveTo>
                      <a:cubicBezTo>
                        <a:pt x="58" y="0"/>
                        <a:pt x="58" y="0"/>
                        <a:pt x="5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900"/>
                </a:p>
              </p:txBody>
            </p:sp>
            <p:sp>
              <p:nvSpPr>
                <p:cNvPr id="145" name="Freeform 6"/>
                <p:cNvSpPr>
                  <a:spLocks/>
                </p:cNvSpPr>
                <p:nvPr/>
              </p:nvSpPr>
              <p:spPr bwMode="auto">
                <a:xfrm>
                  <a:off x="-2718" y="2861"/>
                  <a:ext cx="12" cy="3"/>
                </a:xfrm>
                <a:custGeom>
                  <a:avLst/>
                  <a:gdLst>
                    <a:gd name="T0" fmla="*/ 12 w 5"/>
                    <a:gd name="T1" fmla="*/ 0 h 1"/>
                    <a:gd name="T2" fmla="*/ 0 w 5"/>
                    <a:gd name="T3" fmla="*/ 0 h 1"/>
                    <a:gd name="T4" fmla="*/ 0 w 5"/>
                    <a:gd name="T5" fmla="*/ 3 h 1"/>
                    <a:gd name="T6" fmla="*/ 12 w 5"/>
                    <a:gd name="T7" fmla="*/ 3 h 1"/>
                    <a:gd name="T8" fmla="*/ 12 w 5"/>
                    <a:gd name="T9" fmla="*/ 0 h 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 h="1">
                      <a:moveTo>
                        <a:pt x="5" y="0"/>
                      </a:moveTo>
                      <a:cubicBezTo>
                        <a:pt x="0" y="0"/>
                        <a:pt x="0" y="0"/>
                        <a:pt x="0" y="0"/>
                      </a:cubicBezTo>
                      <a:cubicBezTo>
                        <a:pt x="0" y="1"/>
                        <a:pt x="0" y="1"/>
                        <a:pt x="0" y="1"/>
                      </a:cubicBezTo>
                      <a:cubicBezTo>
                        <a:pt x="5" y="1"/>
                        <a:pt x="5" y="1"/>
                        <a:pt x="5" y="1"/>
                      </a:cubicBezTo>
                      <a:cubicBezTo>
                        <a:pt x="5" y="0"/>
                        <a:pt x="5" y="0"/>
                        <a:pt x="5"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900"/>
                </a:p>
              </p:txBody>
            </p:sp>
            <p:sp>
              <p:nvSpPr>
                <p:cNvPr id="146" name="Freeform 7"/>
                <p:cNvSpPr>
                  <a:spLocks/>
                </p:cNvSpPr>
                <p:nvPr/>
              </p:nvSpPr>
              <p:spPr bwMode="auto">
                <a:xfrm>
                  <a:off x="-1029" y="2861"/>
                  <a:ext cx="2" cy="3"/>
                </a:xfrm>
                <a:custGeom>
                  <a:avLst/>
                  <a:gdLst>
                    <a:gd name="T0" fmla="*/ 0 w 2"/>
                    <a:gd name="T1" fmla="*/ 0 h 1"/>
                    <a:gd name="T2" fmla="*/ 0 w 2"/>
                    <a:gd name="T3" fmla="*/ 3 h 1"/>
                    <a:gd name="T4" fmla="*/ 0 w 2"/>
                    <a:gd name="T5" fmla="*/ 3 h 1"/>
                    <a:gd name="T6" fmla="*/ 0 w 2"/>
                    <a:gd name="T7" fmla="*/ 0 h 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 h="1">
                      <a:moveTo>
                        <a:pt x="0" y="0"/>
                      </a:moveTo>
                      <a:cubicBezTo>
                        <a:pt x="0" y="1"/>
                        <a:pt x="0" y="1"/>
                        <a:pt x="0" y="1"/>
                      </a:cubicBezTo>
                      <a:cubicBezTo>
                        <a:pt x="0" y="1"/>
                        <a:pt x="0" y="1"/>
                        <a:pt x="0" y="1"/>
                      </a:cubicBezTo>
                      <a:cubicBezTo>
                        <a:pt x="0" y="0"/>
                        <a:pt x="0" y="0"/>
                        <a:pt x="0"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900"/>
                </a:p>
              </p:txBody>
            </p:sp>
            <p:sp>
              <p:nvSpPr>
                <p:cNvPr id="147" name="Freeform 8"/>
                <p:cNvSpPr>
                  <a:spLocks noEditPoints="1"/>
                </p:cNvSpPr>
                <p:nvPr/>
              </p:nvSpPr>
              <p:spPr bwMode="auto">
                <a:xfrm>
                  <a:off x="-2197" y="2222"/>
                  <a:ext cx="1257" cy="3"/>
                </a:xfrm>
                <a:custGeom>
                  <a:avLst/>
                  <a:gdLst>
                    <a:gd name="T0" fmla="*/ 0 w 531"/>
                    <a:gd name="T1" fmla="*/ 0 h 1"/>
                    <a:gd name="T2" fmla="*/ 0 w 531"/>
                    <a:gd name="T3" fmla="*/ 0 h 1"/>
                    <a:gd name="T4" fmla="*/ 0 w 531"/>
                    <a:gd name="T5" fmla="*/ 3 h 1"/>
                    <a:gd name="T6" fmla="*/ 0 w 531"/>
                    <a:gd name="T7" fmla="*/ 0 h 1"/>
                    <a:gd name="T8" fmla="*/ 544 w 531"/>
                    <a:gd name="T9" fmla="*/ 0 h 1"/>
                    <a:gd name="T10" fmla="*/ 540 w 531"/>
                    <a:gd name="T11" fmla="*/ 0 h 1"/>
                    <a:gd name="T12" fmla="*/ 540 w 531"/>
                    <a:gd name="T13" fmla="*/ 3 h 1"/>
                    <a:gd name="T14" fmla="*/ 544 w 531"/>
                    <a:gd name="T15" fmla="*/ 3 h 1"/>
                    <a:gd name="T16" fmla="*/ 544 w 531"/>
                    <a:gd name="T17" fmla="*/ 0 h 1"/>
                    <a:gd name="T18" fmla="*/ 1020 w 531"/>
                    <a:gd name="T19" fmla="*/ 0 h 1"/>
                    <a:gd name="T20" fmla="*/ 1008 w 531"/>
                    <a:gd name="T21" fmla="*/ 0 h 1"/>
                    <a:gd name="T22" fmla="*/ 1008 w 531"/>
                    <a:gd name="T23" fmla="*/ 3 h 1"/>
                    <a:gd name="T24" fmla="*/ 1020 w 531"/>
                    <a:gd name="T25" fmla="*/ 3 h 1"/>
                    <a:gd name="T26" fmla="*/ 1020 w 531"/>
                    <a:gd name="T27" fmla="*/ 0 h 1"/>
                    <a:gd name="T28" fmla="*/ 1046 w 531"/>
                    <a:gd name="T29" fmla="*/ 0 h 1"/>
                    <a:gd name="T30" fmla="*/ 1032 w 531"/>
                    <a:gd name="T31" fmla="*/ 0 h 1"/>
                    <a:gd name="T32" fmla="*/ 1032 w 531"/>
                    <a:gd name="T33" fmla="*/ 3 h 1"/>
                    <a:gd name="T34" fmla="*/ 1046 w 531"/>
                    <a:gd name="T35" fmla="*/ 3 h 1"/>
                    <a:gd name="T36" fmla="*/ 1046 w 531"/>
                    <a:gd name="T37" fmla="*/ 0 h 1"/>
                    <a:gd name="T38" fmla="*/ 1094 w 531"/>
                    <a:gd name="T39" fmla="*/ 0 h 1"/>
                    <a:gd name="T40" fmla="*/ 1084 w 531"/>
                    <a:gd name="T41" fmla="*/ 0 h 1"/>
                    <a:gd name="T42" fmla="*/ 1087 w 531"/>
                    <a:gd name="T43" fmla="*/ 3 h 1"/>
                    <a:gd name="T44" fmla="*/ 1094 w 531"/>
                    <a:gd name="T45" fmla="*/ 3 h 1"/>
                    <a:gd name="T46" fmla="*/ 1094 w 531"/>
                    <a:gd name="T47" fmla="*/ 0 h 1"/>
                    <a:gd name="T48" fmla="*/ 1255 w 531"/>
                    <a:gd name="T49" fmla="*/ 0 h 1"/>
                    <a:gd name="T50" fmla="*/ 1255 w 531"/>
                    <a:gd name="T51" fmla="*/ 0 h 1"/>
                    <a:gd name="T52" fmla="*/ 1255 w 531"/>
                    <a:gd name="T53" fmla="*/ 3 h 1"/>
                    <a:gd name="T54" fmla="*/ 1257 w 531"/>
                    <a:gd name="T55" fmla="*/ 3 h 1"/>
                    <a:gd name="T56" fmla="*/ 1255 w 531"/>
                    <a:gd name="T57" fmla="*/ 0 h 1"/>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531" h="1">
                      <a:moveTo>
                        <a:pt x="0" y="0"/>
                      </a:moveTo>
                      <a:cubicBezTo>
                        <a:pt x="0" y="0"/>
                        <a:pt x="0" y="0"/>
                        <a:pt x="0" y="0"/>
                      </a:cubicBezTo>
                      <a:cubicBezTo>
                        <a:pt x="0" y="1"/>
                        <a:pt x="0" y="1"/>
                        <a:pt x="0" y="1"/>
                      </a:cubicBezTo>
                      <a:cubicBezTo>
                        <a:pt x="0" y="0"/>
                        <a:pt x="0" y="0"/>
                        <a:pt x="0" y="0"/>
                      </a:cubicBezTo>
                      <a:moveTo>
                        <a:pt x="230" y="0"/>
                      </a:moveTo>
                      <a:cubicBezTo>
                        <a:pt x="228" y="0"/>
                        <a:pt x="228" y="0"/>
                        <a:pt x="228" y="0"/>
                      </a:cubicBezTo>
                      <a:cubicBezTo>
                        <a:pt x="228" y="1"/>
                        <a:pt x="228" y="1"/>
                        <a:pt x="228" y="1"/>
                      </a:cubicBezTo>
                      <a:cubicBezTo>
                        <a:pt x="230" y="1"/>
                        <a:pt x="230" y="1"/>
                        <a:pt x="230" y="1"/>
                      </a:cubicBezTo>
                      <a:cubicBezTo>
                        <a:pt x="230" y="0"/>
                        <a:pt x="230" y="0"/>
                        <a:pt x="230" y="0"/>
                      </a:cubicBezTo>
                      <a:moveTo>
                        <a:pt x="431" y="0"/>
                      </a:moveTo>
                      <a:cubicBezTo>
                        <a:pt x="426" y="0"/>
                        <a:pt x="426" y="0"/>
                        <a:pt x="426" y="0"/>
                      </a:cubicBezTo>
                      <a:cubicBezTo>
                        <a:pt x="426" y="1"/>
                        <a:pt x="426" y="1"/>
                        <a:pt x="426" y="1"/>
                      </a:cubicBezTo>
                      <a:cubicBezTo>
                        <a:pt x="431" y="1"/>
                        <a:pt x="431" y="1"/>
                        <a:pt x="431" y="1"/>
                      </a:cubicBezTo>
                      <a:cubicBezTo>
                        <a:pt x="431" y="0"/>
                        <a:pt x="431" y="0"/>
                        <a:pt x="431" y="0"/>
                      </a:cubicBezTo>
                      <a:moveTo>
                        <a:pt x="442" y="0"/>
                      </a:moveTo>
                      <a:cubicBezTo>
                        <a:pt x="436" y="0"/>
                        <a:pt x="436" y="0"/>
                        <a:pt x="436" y="0"/>
                      </a:cubicBezTo>
                      <a:cubicBezTo>
                        <a:pt x="436" y="1"/>
                        <a:pt x="436" y="1"/>
                        <a:pt x="436" y="1"/>
                      </a:cubicBezTo>
                      <a:cubicBezTo>
                        <a:pt x="442" y="1"/>
                        <a:pt x="442" y="1"/>
                        <a:pt x="442" y="1"/>
                      </a:cubicBezTo>
                      <a:cubicBezTo>
                        <a:pt x="442" y="0"/>
                        <a:pt x="442" y="0"/>
                        <a:pt x="442" y="0"/>
                      </a:cubicBezTo>
                      <a:moveTo>
                        <a:pt x="462" y="0"/>
                      </a:moveTo>
                      <a:cubicBezTo>
                        <a:pt x="458" y="0"/>
                        <a:pt x="458" y="0"/>
                        <a:pt x="458" y="0"/>
                      </a:cubicBezTo>
                      <a:cubicBezTo>
                        <a:pt x="458" y="0"/>
                        <a:pt x="458" y="0"/>
                        <a:pt x="459" y="1"/>
                      </a:cubicBezTo>
                      <a:cubicBezTo>
                        <a:pt x="462" y="1"/>
                        <a:pt x="462" y="1"/>
                        <a:pt x="462" y="1"/>
                      </a:cubicBezTo>
                      <a:cubicBezTo>
                        <a:pt x="462" y="0"/>
                        <a:pt x="462" y="0"/>
                        <a:pt x="462" y="0"/>
                      </a:cubicBezTo>
                      <a:moveTo>
                        <a:pt x="530" y="0"/>
                      </a:moveTo>
                      <a:cubicBezTo>
                        <a:pt x="530" y="0"/>
                        <a:pt x="530" y="0"/>
                        <a:pt x="530" y="0"/>
                      </a:cubicBezTo>
                      <a:cubicBezTo>
                        <a:pt x="530" y="1"/>
                        <a:pt x="530" y="1"/>
                        <a:pt x="530" y="1"/>
                      </a:cubicBezTo>
                      <a:cubicBezTo>
                        <a:pt x="531" y="1"/>
                        <a:pt x="531" y="1"/>
                        <a:pt x="531" y="1"/>
                      </a:cubicBezTo>
                      <a:cubicBezTo>
                        <a:pt x="530" y="0"/>
                        <a:pt x="530" y="0"/>
                        <a:pt x="530"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900"/>
                </a:p>
              </p:txBody>
            </p:sp>
            <p:sp>
              <p:nvSpPr>
                <p:cNvPr id="148" name="Freeform 9"/>
                <p:cNvSpPr>
                  <a:spLocks noEditPoints="1"/>
                </p:cNvSpPr>
                <p:nvPr/>
              </p:nvSpPr>
              <p:spPr bwMode="auto">
                <a:xfrm>
                  <a:off x="-3755" y="2222"/>
                  <a:ext cx="74" cy="3"/>
                </a:xfrm>
                <a:custGeom>
                  <a:avLst/>
                  <a:gdLst>
                    <a:gd name="T0" fmla="*/ 0 w 31"/>
                    <a:gd name="T1" fmla="*/ 0 h 1"/>
                    <a:gd name="T2" fmla="*/ 0 w 31"/>
                    <a:gd name="T3" fmla="*/ 0 h 1"/>
                    <a:gd name="T4" fmla="*/ 0 w 31"/>
                    <a:gd name="T5" fmla="*/ 3 h 1"/>
                    <a:gd name="T6" fmla="*/ 0 w 31"/>
                    <a:gd name="T7" fmla="*/ 3 h 1"/>
                    <a:gd name="T8" fmla="*/ 0 w 31"/>
                    <a:gd name="T9" fmla="*/ 0 h 1"/>
                    <a:gd name="T10" fmla="*/ 74 w 31"/>
                    <a:gd name="T11" fmla="*/ 0 h 1"/>
                    <a:gd name="T12" fmla="*/ 74 w 31"/>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1" h="1">
                      <a:moveTo>
                        <a:pt x="0" y="0"/>
                      </a:moveTo>
                      <a:cubicBezTo>
                        <a:pt x="0" y="0"/>
                        <a:pt x="0" y="0"/>
                        <a:pt x="0" y="0"/>
                      </a:cubicBezTo>
                      <a:cubicBezTo>
                        <a:pt x="0" y="0"/>
                        <a:pt x="0" y="0"/>
                        <a:pt x="0" y="1"/>
                      </a:cubicBezTo>
                      <a:cubicBezTo>
                        <a:pt x="0" y="1"/>
                        <a:pt x="0" y="1"/>
                        <a:pt x="0" y="1"/>
                      </a:cubicBezTo>
                      <a:cubicBezTo>
                        <a:pt x="0" y="0"/>
                        <a:pt x="0" y="0"/>
                        <a:pt x="0" y="0"/>
                      </a:cubicBezTo>
                      <a:moveTo>
                        <a:pt x="31" y="0"/>
                      </a:moveTo>
                      <a:cubicBezTo>
                        <a:pt x="31" y="0"/>
                        <a:pt x="31" y="0"/>
                        <a:pt x="3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900"/>
                </a:p>
              </p:txBody>
            </p:sp>
            <p:sp>
              <p:nvSpPr>
                <p:cNvPr id="149" name="Freeform 10"/>
                <p:cNvSpPr>
                  <a:spLocks noEditPoints="1"/>
                </p:cNvSpPr>
                <p:nvPr/>
              </p:nvSpPr>
              <p:spPr bwMode="auto">
                <a:xfrm>
                  <a:off x="-2265" y="1682"/>
                  <a:ext cx="1070" cy="3"/>
                </a:xfrm>
                <a:custGeom>
                  <a:avLst/>
                  <a:gdLst>
                    <a:gd name="T0" fmla="*/ 12 w 452"/>
                    <a:gd name="T1" fmla="*/ 0 h 1"/>
                    <a:gd name="T2" fmla="*/ 0 w 452"/>
                    <a:gd name="T3" fmla="*/ 0 h 1"/>
                    <a:gd name="T4" fmla="*/ 0 w 452"/>
                    <a:gd name="T5" fmla="*/ 3 h 1"/>
                    <a:gd name="T6" fmla="*/ 12 w 452"/>
                    <a:gd name="T7" fmla="*/ 3 h 1"/>
                    <a:gd name="T8" fmla="*/ 12 w 452"/>
                    <a:gd name="T9" fmla="*/ 0 h 1"/>
                    <a:gd name="T10" fmla="*/ 282 w 452"/>
                    <a:gd name="T11" fmla="*/ 0 h 1"/>
                    <a:gd name="T12" fmla="*/ 270 w 452"/>
                    <a:gd name="T13" fmla="*/ 0 h 1"/>
                    <a:gd name="T14" fmla="*/ 270 w 452"/>
                    <a:gd name="T15" fmla="*/ 3 h 1"/>
                    <a:gd name="T16" fmla="*/ 282 w 452"/>
                    <a:gd name="T17" fmla="*/ 3 h 1"/>
                    <a:gd name="T18" fmla="*/ 282 w 452"/>
                    <a:gd name="T19" fmla="*/ 0 h 1"/>
                    <a:gd name="T20" fmla="*/ 395 w 452"/>
                    <a:gd name="T21" fmla="*/ 0 h 1"/>
                    <a:gd name="T22" fmla="*/ 393 w 452"/>
                    <a:gd name="T23" fmla="*/ 0 h 1"/>
                    <a:gd name="T24" fmla="*/ 393 w 452"/>
                    <a:gd name="T25" fmla="*/ 3 h 1"/>
                    <a:gd name="T26" fmla="*/ 395 w 452"/>
                    <a:gd name="T27" fmla="*/ 3 h 1"/>
                    <a:gd name="T28" fmla="*/ 395 w 452"/>
                    <a:gd name="T29" fmla="*/ 0 h 1"/>
                    <a:gd name="T30" fmla="*/ 528 w 452"/>
                    <a:gd name="T31" fmla="*/ 0 h 1"/>
                    <a:gd name="T32" fmla="*/ 516 w 452"/>
                    <a:gd name="T33" fmla="*/ 0 h 1"/>
                    <a:gd name="T34" fmla="*/ 516 w 452"/>
                    <a:gd name="T35" fmla="*/ 3 h 1"/>
                    <a:gd name="T36" fmla="*/ 528 w 452"/>
                    <a:gd name="T37" fmla="*/ 3 h 1"/>
                    <a:gd name="T38" fmla="*/ 528 w 452"/>
                    <a:gd name="T39" fmla="*/ 0 h 1"/>
                    <a:gd name="T40" fmla="*/ 774 w 452"/>
                    <a:gd name="T41" fmla="*/ 0 h 1"/>
                    <a:gd name="T42" fmla="*/ 772 w 452"/>
                    <a:gd name="T43" fmla="*/ 0 h 1"/>
                    <a:gd name="T44" fmla="*/ 774 w 452"/>
                    <a:gd name="T45" fmla="*/ 3 h 1"/>
                    <a:gd name="T46" fmla="*/ 774 w 452"/>
                    <a:gd name="T47" fmla="*/ 3 h 1"/>
                    <a:gd name="T48" fmla="*/ 774 w 452"/>
                    <a:gd name="T49" fmla="*/ 0 h 1"/>
                    <a:gd name="T50" fmla="*/ 1020 w 452"/>
                    <a:gd name="T51" fmla="*/ 0 h 1"/>
                    <a:gd name="T52" fmla="*/ 1008 w 452"/>
                    <a:gd name="T53" fmla="*/ 0 h 1"/>
                    <a:gd name="T54" fmla="*/ 1008 w 452"/>
                    <a:gd name="T55" fmla="*/ 3 h 1"/>
                    <a:gd name="T56" fmla="*/ 1020 w 452"/>
                    <a:gd name="T57" fmla="*/ 3 h 1"/>
                    <a:gd name="T58" fmla="*/ 1020 w 452"/>
                    <a:gd name="T59" fmla="*/ 0 h 1"/>
                    <a:gd name="T60" fmla="*/ 1046 w 452"/>
                    <a:gd name="T61" fmla="*/ 0 h 1"/>
                    <a:gd name="T62" fmla="*/ 1034 w 452"/>
                    <a:gd name="T63" fmla="*/ 0 h 1"/>
                    <a:gd name="T64" fmla="*/ 1034 w 452"/>
                    <a:gd name="T65" fmla="*/ 3 h 1"/>
                    <a:gd name="T66" fmla="*/ 1046 w 452"/>
                    <a:gd name="T67" fmla="*/ 3 h 1"/>
                    <a:gd name="T68" fmla="*/ 1046 w 452"/>
                    <a:gd name="T69" fmla="*/ 0 h 1"/>
                    <a:gd name="T70" fmla="*/ 1058 w 452"/>
                    <a:gd name="T71" fmla="*/ 0 h 1"/>
                    <a:gd name="T72" fmla="*/ 1058 w 452"/>
                    <a:gd name="T73" fmla="*/ 0 h 1"/>
                    <a:gd name="T74" fmla="*/ 1058 w 452"/>
                    <a:gd name="T75" fmla="*/ 3 h 1"/>
                    <a:gd name="T76" fmla="*/ 1063 w 452"/>
                    <a:gd name="T77" fmla="*/ 3 h 1"/>
                    <a:gd name="T78" fmla="*/ 1058 w 452"/>
                    <a:gd name="T79" fmla="*/ 0 h 1"/>
                    <a:gd name="T80" fmla="*/ 1070 w 452"/>
                    <a:gd name="T81" fmla="*/ 0 h 1"/>
                    <a:gd name="T82" fmla="*/ 1065 w 452"/>
                    <a:gd name="T83" fmla="*/ 0 h 1"/>
                    <a:gd name="T84" fmla="*/ 1068 w 452"/>
                    <a:gd name="T85" fmla="*/ 3 h 1"/>
                    <a:gd name="T86" fmla="*/ 1070 w 452"/>
                    <a:gd name="T87" fmla="*/ 3 h 1"/>
                    <a:gd name="T88" fmla="*/ 1070 w 452"/>
                    <a:gd name="T89" fmla="*/ 0 h 1"/>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452" h="1">
                      <a:moveTo>
                        <a:pt x="5" y="0"/>
                      </a:moveTo>
                      <a:cubicBezTo>
                        <a:pt x="0" y="0"/>
                        <a:pt x="0" y="0"/>
                        <a:pt x="0" y="0"/>
                      </a:cubicBezTo>
                      <a:cubicBezTo>
                        <a:pt x="0" y="1"/>
                        <a:pt x="0" y="1"/>
                        <a:pt x="0" y="1"/>
                      </a:cubicBezTo>
                      <a:cubicBezTo>
                        <a:pt x="5" y="1"/>
                        <a:pt x="5" y="1"/>
                        <a:pt x="5" y="1"/>
                      </a:cubicBezTo>
                      <a:cubicBezTo>
                        <a:pt x="5" y="0"/>
                        <a:pt x="5" y="0"/>
                        <a:pt x="5" y="0"/>
                      </a:cubicBezTo>
                      <a:moveTo>
                        <a:pt x="119" y="0"/>
                      </a:moveTo>
                      <a:cubicBezTo>
                        <a:pt x="114" y="0"/>
                        <a:pt x="114" y="0"/>
                        <a:pt x="114" y="0"/>
                      </a:cubicBezTo>
                      <a:cubicBezTo>
                        <a:pt x="114" y="1"/>
                        <a:pt x="114" y="1"/>
                        <a:pt x="114" y="1"/>
                      </a:cubicBezTo>
                      <a:cubicBezTo>
                        <a:pt x="119" y="1"/>
                        <a:pt x="119" y="1"/>
                        <a:pt x="119" y="1"/>
                      </a:cubicBezTo>
                      <a:cubicBezTo>
                        <a:pt x="119" y="0"/>
                        <a:pt x="119" y="0"/>
                        <a:pt x="119" y="0"/>
                      </a:cubicBezTo>
                      <a:moveTo>
                        <a:pt x="167" y="0"/>
                      </a:moveTo>
                      <a:cubicBezTo>
                        <a:pt x="166" y="0"/>
                        <a:pt x="166" y="0"/>
                        <a:pt x="166" y="0"/>
                      </a:cubicBezTo>
                      <a:cubicBezTo>
                        <a:pt x="166" y="1"/>
                        <a:pt x="166" y="1"/>
                        <a:pt x="166" y="1"/>
                      </a:cubicBezTo>
                      <a:cubicBezTo>
                        <a:pt x="167" y="1"/>
                        <a:pt x="167" y="1"/>
                        <a:pt x="167" y="1"/>
                      </a:cubicBezTo>
                      <a:cubicBezTo>
                        <a:pt x="167" y="1"/>
                        <a:pt x="167" y="1"/>
                        <a:pt x="167" y="0"/>
                      </a:cubicBezTo>
                      <a:moveTo>
                        <a:pt x="223" y="0"/>
                      </a:moveTo>
                      <a:cubicBezTo>
                        <a:pt x="218" y="0"/>
                        <a:pt x="218" y="0"/>
                        <a:pt x="218" y="0"/>
                      </a:cubicBezTo>
                      <a:cubicBezTo>
                        <a:pt x="218" y="1"/>
                        <a:pt x="218" y="1"/>
                        <a:pt x="218" y="1"/>
                      </a:cubicBezTo>
                      <a:cubicBezTo>
                        <a:pt x="223" y="1"/>
                        <a:pt x="223" y="1"/>
                        <a:pt x="223" y="1"/>
                      </a:cubicBezTo>
                      <a:cubicBezTo>
                        <a:pt x="223" y="0"/>
                        <a:pt x="223" y="0"/>
                        <a:pt x="223" y="0"/>
                      </a:cubicBezTo>
                      <a:moveTo>
                        <a:pt x="327" y="0"/>
                      </a:moveTo>
                      <a:cubicBezTo>
                        <a:pt x="326" y="0"/>
                        <a:pt x="326" y="0"/>
                        <a:pt x="326" y="0"/>
                      </a:cubicBezTo>
                      <a:cubicBezTo>
                        <a:pt x="327" y="1"/>
                        <a:pt x="327" y="1"/>
                        <a:pt x="327" y="1"/>
                      </a:cubicBezTo>
                      <a:cubicBezTo>
                        <a:pt x="327" y="1"/>
                        <a:pt x="327" y="1"/>
                        <a:pt x="327" y="1"/>
                      </a:cubicBezTo>
                      <a:cubicBezTo>
                        <a:pt x="327" y="0"/>
                        <a:pt x="327" y="0"/>
                        <a:pt x="327" y="0"/>
                      </a:cubicBezTo>
                      <a:moveTo>
                        <a:pt x="431" y="0"/>
                      </a:moveTo>
                      <a:cubicBezTo>
                        <a:pt x="426" y="0"/>
                        <a:pt x="426" y="0"/>
                        <a:pt x="426" y="0"/>
                      </a:cubicBezTo>
                      <a:cubicBezTo>
                        <a:pt x="426" y="1"/>
                        <a:pt x="426" y="1"/>
                        <a:pt x="426" y="1"/>
                      </a:cubicBezTo>
                      <a:cubicBezTo>
                        <a:pt x="431" y="1"/>
                        <a:pt x="431" y="1"/>
                        <a:pt x="431" y="1"/>
                      </a:cubicBezTo>
                      <a:cubicBezTo>
                        <a:pt x="431" y="0"/>
                        <a:pt x="431" y="0"/>
                        <a:pt x="431" y="0"/>
                      </a:cubicBezTo>
                      <a:moveTo>
                        <a:pt x="442" y="0"/>
                      </a:moveTo>
                      <a:cubicBezTo>
                        <a:pt x="437" y="0"/>
                        <a:pt x="437" y="0"/>
                        <a:pt x="437" y="0"/>
                      </a:cubicBezTo>
                      <a:cubicBezTo>
                        <a:pt x="437" y="1"/>
                        <a:pt x="437" y="1"/>
                        <a:pt x="437" y="1"/>
                      </a:cubicBezTo>
                      <a:cubicBezTo>
                        <a:pt x="442" y="1"/>
                        <a:pt x="442" y="1"/>
                        <a:pt x="442" y="1"/>
                      </a:cubicBezTo>
                      <a:cubicBezTo>
                        <a:pt x="442" y="0"/>
                        <a:pt x="442" y="0"/>
                        <a:pt x="442" y="0"/>
                      </a:cubicBezTo>
                      <a:moveTo>
                        <a:pt x="447" y="0"/>
                      </a:moveTo>
                      <a:cubicBezTo>
                        <a:pt x="447" y="0"/>
                        <a:pt x="447" y="0"/>
                        <a:pt x="447" y="0"/>
                      </a:cubicBezTo>
                      <a:cubicBezTo>
                        <a:pt x="447" y="1"/>
                        <a:pt x="447" y="1"/>
                        <a:pt x="447" y="1"/>
                      </a:cubicBezTo>
                      <a:cubicBezTo>
                        <a:pt x="449" y="1"/>
                        <a:pt x="449" y="1"/>
                        <a:pt x="449" y="1"/>
                      </a:cubicBezTo>
                      <a:cubicBezTo>
                        <a:pt x="449" y="1"/>
                        <a:pt x="448" y="1"/>
                        <a:pt x="447" y="0"/>
                      </a:cubicBezTo>
                      <a:moveTo>
                        <a:pt x="452" y="0"/>
                      </a:moveTo>
                      <a:cubicBezTo>
                        <a:pt x="450" y="0"/>
                        <a:pt x="450" y="0"/>
                        <a:pt x="450" y="0"/>
                      </a:cubicBezTo>
                      <a:cubicBezTo>
                        <a:pt x="450" y="1"/>
                        <a:pt x="451" y="1"/>
                        <a:pt x="451" y="1"/>
                      </a:cubicBezTo>
                      <a:cubicBezTo>
                        <a:pt x="452" y="1"/>
                        <a:pt x="452" y="1"/>
                        <a:pt x="452" y="1"/>
                      </a:cubicBezTo>
                      <a:cubicBezTo>
                        <a:pt x="452" y="0"/>
                        <a:pt x="452" y="0"/>
                        <a:pt x="45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900"/>
                </a:p>
              </p:txBody>
            </p:sp>
            <p:sp>
              <p:nvSpPr>
                <p:cNvPr id="150" name="Freeform 11"/>
                <p:cNvSpPr>
                  <a:spLocks noEditPoints="1"/>
                </p:cNvSpPr>
                <p:nvPr/>
              </p:nvSpPr>
              <p:spPr bwMode="auto">
                <a:xfrm>
                  <a:off x="-3518" y="1682"/>
                  <a:ext cx="532" cy="3"/>
                </a:xfrm>
                <a:custGeom>
                  <a:avLst/>
                  <a:gdLst>
                    <a:gd name="T0" fmla="*/ 12 w 224"/>
                    <a:gd name="T1" fmla="*/ 3 h 1"/>
                    <a:gd name="T2" fmla="*/ 12 w 224"/>
                    <a:gd name="T3" fmla="*/ 3 h 1"/>
                    <a:gd name="T4" fmla="*/ 12 w 224"/>
                    <a:gd name="T5" fmla="*/ 3 h 1"/>
                    <a:gd name="T6" fmla="*/ 12 w 224"/>
                    <a:gd name="T7" fmla="*/ 3 h 1"/>
                    <a:gd name="T8" fmla="*/ 7 w 224"/>
                    <a:gd name="T9" fmla="*/ 0 h 1"/>
                    <a:gd name="T10" fmla="*/ 0 w 224"/>
                    <a:gd name="T11" fmla="*/ 0 h 1"/>
                    <a:gd name="T12" fmla="*/ 0 w 224"/>
                    <a:gd name="T13" fmla="*/ 3 h 1"/>
                    <a:gd name="T14" fmla="*/ 5 w 224"/>
                    <a:gd name="T15" fmla="*/ 3 h 1"/>
                    <a:gd name="T16" fmla="*/ 7 w 224"/>
                    <a:gd name="T17" fmla="*/ 0 h 1"/>
                    <a:gd name="T18" fmla="*/ 209 w 224"/>
                    <a:gd name="T19" fmla="*/ 0 h 1"/>
                    <a:gd name="T20" fmla="*/ 209 w 224"/>
                    <a:gd name="T21" fmla="*/ 0 h 1"/>
                    <a:gd name="T22" fmla="*/ 209 w 224"/>
                    <a:gd name="T23" fmla="*/ 3 h 1"/>
                    <a:gd name="T24" fmla="*/ 209 w 224"/>
                    <a:gd name="T25" fmla="*/ 3 h 1"/>
                    <a:gd name="T26" fmla="*/ 209 w 224"/>
                    <a:gd name="T27" fmla="*/ 0 h 1"/>
                    <a:gd name="T28" fmla="*/ 532 w 224"/>
                    <a:gd name="T29" fmla="*/ 0 h 1"/>
                    <a:gd name="T30" fmla="*/ 530 w 224"/>
                    <a:gd name="T31" fmla="*/ 0 h 1"/>
                    <a:gd name="T32" fmla="*/ 532 w 224"/>
                    <a:gd name="T33" fmla="*/ 3 h 1"/>
                    <a:gd name="T34" fmla="*/ 532 w 224"/>
                    <a:gd name="T35" fmla="*/ 0 h 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24" h="1">
                      <a:moveTo>
                        <a:pt x="5" y="1"/>
                      </a:moveTo>
                      <a:cubicBezTo>
                        <a:pt x="5" y="1"/>
                        <a:pt x="5" y="1"/>
                        <a:pt x="5" y="1"/>
                      </a:cubicBezTo>
                      <a:cubicBezTo>
                        <a:pt x="5" y="1"/>
                        <a:pt x="5" y="1"/>
                        <a:pt x="5" y="1"/>
                      </a:cubicBezTo>
                      <a:cubicBezTo>
                        <a:pt x="5" y="1"/>
                        <a:pt x="5" y="1"/>
                        <a:pt x="5" y="1"/>
                      </a:cubicBezTo>
                      <a:moveTo>
                        <a:pt x="3" y="0"/>
                      </a:moveTo>
                      <a:cubicBezTo>
                        <a:pt x="0" y="0"/>
                        <a:pt x="0" y="0"/>
                        <a:pt x="0" y="0"/>
                      </a:cubicBezTo>
                      <a:cubicBezTo>
                        <a:pt x="0" y="1"/>
                        <a:pt x="0" y="1"/>
                        <a:pt x="0" y="1"/>
                      </a:cubicBezTo>
                      <a:cubicBezTo>
                        <a:pt x="2" y="1"/>
                        <a:pt x="2" y="1"/>
                        <a:pt x="2" y="1"/>
                      </a:cubicBezTo>
                      <a:cubicBezTo>
                        <a:pt x="3" y="1"/>
                        <a:pt x="3" y="1"/>
                        <a:pt x="3" y="0"/>
                      </a:cubicBezTo>
                      <a:moveTo>
                        <a:pt x="88" y="0"/>
                      </a:moveTo>
                      <a:cubicBezTo>
                        <a:pt x="88" y="0"/>
                        <a:pt x="88" y="0"/>
                        <a:pt x="88" y="0"/>
                      </a:cubicBezTo>
                      <a:cubicBezTo>
                        <a:pt x="88" y="1"/>
                        <a:pt x="88" y="1"/>
                        <a:pt x="88" y="1"/>
                      </a:cubicBezTo>
                      <a:cubicBezTo>
                        <a:pt x="88" y="1"/>
                        <a:pt x="88" y="1"/>
                        <a:pt x="88" y="1"/>
                      </a:cubicBezTo>
                      <a:cubicBezTo>
                        <a:pt x="88" y="0"/>
                        <a:pt x="88" y="0"/>
                        <a:pt x="88" y="0"/>
                      </a:cubicBezTo>
                      <a:moveTo>
                        <a:pt x="224" y="0"/>
                      </a:moveTo>
                      <a:cubicBezTo>
                        <a:pt x="223" y="0"/>
                        <a:pt x="223" y="0"/>
                        <a:pt x="223" y="0"/>
                      </a:cubicBezTo>
                      <a:cubicBezTo>
                        <a:pt x="223" y="1"/>
                        <a:pt x="224" y="1"/>
                        <a:pt x="224" y="1"/>
                      </a:cubicBezTo>
                      <a:cubicBezTo>
                        <a:pt x="224" y="0"/>
                        <a:pt x="224" y="0"/>
                        <a:pt x="22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900"/>
                </a:p>
              </p:txBody>
            </p:sp>
            <p:sp>
              <p:nvSpPr>
                <p:cNvPr id="151" name="Freeform 12"/>
                <p:cNvSpPr>
                  <a:spLocks/>
                </p:cNvSpPr>
                <p:nvPr/>
              </p:nvSpPr>
              <p:spPr bwMode="auto">
                <a:xfrm>
                  <a:off x="-1233" y="1987"/>
                  <a:ext cx="130" cy="270"/>
                </a:xfrm>
                <a:custGeom>
                  <a:avLst/>
                  <a:gdLst>
                    <a:gd name="T0" fmla="*/ 5 w 56"/>
                    <a:gd name="T1" fmla="*/ 0 h 114"/>
                    <a:gd name="T2" fmla="*/ 0 w 56"/>
                    <a:gd name="T3" fmla="*/ 0 h 114"/>
                    <a:gd name="T4" fmla="*/ 111 w 56"/>
                    <a:gd name="T5" fmla="*/ 237 h 114"/>
                    <a:gd name="T6" fmla="*/ 111 w 56"/>
                    <a:gd name="T7" fmla="*/ 237 h 114"/>
                    <a:gd name="T8" fmla="*/ 111 w 56"/>
                    <a:gd name="T9" fmla="*/ 237 h 114"/>
                    <a:gd name="T10" fmla="*/ 114 w 56"/>
                    <a:gd name="T11" fmla="*/ 244 h 114"/>
                    <a:gd name="T12" fmla="*/ 125 w 56"/>
                    <a:gd name="T13" fmla="*/ 270 h 114"/>
                    <a:gd name="T14" fmla="*/ 130 w 56"/>
                    <a:gd name="T15" fmla="*/ 270 h 114"/>
                    <a:gd name="T16" fmla="*/ 118 w 56"/>
                    <a:gd name="T17" fmla="*/ 239 h 114"/>
                    <a:gd name="T18" fmla="*/ 114 w 56"/>
                    <a:gd name="T19" fmla="*/ 239 h 114"/>
                    <a:gd name="T20" fmla="*/ 114 w 56"/>
                    <a:gd name="T21" fmla="*/ 237 h 114"/>
                    <a:gd name="T22" fmla="*/ 116 w 56"/>
                    <a:gd name="T23" fmla="*/ 237 h 114"/>
                    <a:gd name="T24" fmla="*/ 116 w 56"/>
                    <a:gd name="T25" fmla="*/ 234 h 114"/>
                    <a:gd name="T26" fmla="*/ 116 w 56"/>
                    <a:gd name="T27" fmla="*/ 234 h 114"/>
                    <a:gd name="T28" fmla="*/ 5 w 56"/>
                    <a:gd name="T29" fmla="*/ 0 h 11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56" h="114">
                      <a:moveTo>
                        <a:pt x="2" y="0"/>
                      </a:moveTo>
                      <a:cubicBezTo>
                        <a:pt x="0" y="0"/>
                        <a:pt x="0" y="0"/>
                        <a:pt x="0" y="0"/>
                      </a:cubicBezTo>
                      <a:cubicBezTo>
                        <a:pt x="18" y="29"/>
                        <a:pt x="35" y="62"/>
                        <a:pt x="48" y="100"/>
                      </a:cubicBezTo>
                      <a:cubicBezTo>
                        <a:pt x="48" y="100"/>
                        <a:pt x="48" y="100"/>
                        <a:pt x="48" y="100"/>
                      </a:cubicBezTo>
                      <a:cubicBezTo>
                        <a:pt x="48" y="100"/>
                        <a:pt x="48" y="100"/>
                        <a:pt x="48" y="100"/>
                      </a:cubicBezTo>
                      <a:cubicBezTo>
                        <a:pt x="48" y="100"/>
                        <a:pt x="48" y="101"/>
                        <a:pt x="49" y="103"/>
                      </a:cubicBezTo>
                      <a:cubicBezTo>
                        <a:pt x="50" y="105"/>
                        <a:pt x="52" y="109"/>
                        <a:pt x="54" y="114"/>
                      </a:cubicBezTo>
                      <a:cubicBezTo>
                        <a:pt x="56" y="114"/>
                        <a:pt x="56" y="114"/>
                        <a:pt x="56" y="114"/>
                      </a:cubicBezTo>
                      <a:cubicBezTo>
                        <a:pt x="54" y="107"/>
                        <a:pt x="52" y="103"/>
                        <a:pt x="51" y="101"/>
                      </a:cubicBezTo>
                      <a:cubicBezTo>
                        <a:pt x="49" y="101"/>
                        <a:pt x="49" y="101"/>
                        <a:pt x="49" y="101"/>
                      </a:cubicBezTo>
                      <a:cubicBezTo>
                        <a:pt x="49" y="100"/>
                        <a:pt x="49" y="100"/>
                        <a:pt x="49" y="100"/>
                      </a:cubicBezTo>
                      <a:cubicBezTo>
                        <a:pt x="50" y="100"/>
                        <a:pt x="50" y="100"/>
                        <a:pt x="50" y="100"/>
                      </a:cubicBezTo>
                      <a:cubicBezTo>
                        <a:pt x="50" y="99"/>
                        <a:pt x="50" y="99"/>
                        <a:pt x="50" y="99"/>
                      </a:cubicBezTo>
                      <a:cubicBezTo>
                        <a:pt x="50" y="99"/>
                        <a:pt x="50" y="99"/>
                        <a:pt x="50" y="99"/>
                      </a:cubicBezTo>
                      <a:cubicBezTo>
                        <a:pt x="37" y="62"/>
                        <a:pt x="20" y="29"/>
                        <a:pt x="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900"/>
                </a:p>
              </p:txBody>
            </p:sp>
            <p:sp>
              <p:nvSpPr>
                <p:cNvPr id="152" name="Freeform 13"/>
                <p:cNvSpPr>
                  <a:spLocks/>
                </p:cNvSpPr>
                <p:nvPr/>
              </p:nvSpPr>
              <p:spPr bwMode="auto">
                <a:xfrm>
                  <a:off x="-1116" y="2222"/>
                  <a:ext cx="5" cy="3"/>
                </a:xfrm>
                <a:custGeom>
                  <a:avLst/>
                  <a:gdLst>
                    <a:gd name="T0" fmla="*/ 3 w 2"/>
                    <a:gd name="T1" fmla="*/ 0 h 1"/>
                    <a:gd name="T2" fmla="*/ 0 w 2"/>
                    <a:gd name="T3" fmla="*/ 0 h 1"/>
                    <a:gd name="T4" fmla="*/ 0 w 2"/>
                    <a:gd name="T5" fmla="*/ 3 h 1"/>
                    <a:gd name="T6" fmla="*/ 5 w 2"/>
                    <a:gd name="T7" fmla="*/ 3 h 1"/>
                    <a:gd name="T8" fmla="*/ 3 w 2"/>
                    <a:gd name="T9" fmla="*/ 0 h 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1">
                      <a:moveTo>
                        <a:pt x="1" y="0"/>
                      </a:moveTo>
                      <a:cubicBezTo>
                        <a:pt x="0" y="0"/>
                        <a:pt x="0" y="0"/>
                        <a:pt x="0" y="0"/>
                      </a:cubicBezTo>
                      <a:cubicBezTo>
                        <a:pt x="0" y="1"/>
                        <a:pt x="0" y="1"/>
                        <a:pt x="0" y="1"/>
                      </a:cubicBezTo>
                      <a:cubicBezTo>
                        <a:pt x="2" y="1"/>
                        <a:pt x="2" y="1"/>
                        <a:pt x="2" y="1"/>
                      </a:cubicBezTo>
                      <a:cubicBezTo>
                        <a:pt x="1" y="0"/>
                        <a:pt x="1" y="0"/>
                        <a:pt x="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900"/>
                </a:p>
              </p:txBody>
            </p:sp>
            <p:sp>
              <p:nvSpPr>
                <p:cNvPr id="153" name="Freeform 14"/>
                <p:cNvSpPr>
                  <a:spLocks noEditPoints="1"/>
                </p:cNvSpPr>
                <p:nvPr/>
              </p:nvSpPr>
              <p:spPr bwMode="auto">
                <a:xfrm>
                  <a:off x="-1104" y="2260"/>
                  <a:ext cx="171" cy="1016"/>
                </a:xfrm>
                <a:custGeom>
                  <a:avLst/>
                  <a:gdLst>
                    <a:gd name="T0" fmla="*/ 131 w 72"/>
                    <a:gd name="T1" fmla="*/ 812 h 429"/>
                    <a:gd name="T2" fmla="*/ 126 w 72"/>
                    <a:gd name="T3" fmla="*/ 812 h 429"/>
                    <a:gd name="T4" fmla="*/ 126 w 72"/>
                    <a:gd name="T5" fmla="*/ 812 h 429"/>
                    <a:gd name="T6" fmla="*/ 147 w 72"/>
                    <a:gd name="T7" fmla="*/ 933 h 429"/>
                    <a:gd name="T8" fmla="*/ 166 w 72"/>
                    <a:gd name="T9" fmla="*/ 1016 h 429"/>
                    <a:gd name="T10" fmla="*/ 171 w 72"/>
                    <a:gd name="T11" fmla="*/ 1016 h 429"/>
                    <a:gd name="T12" fmla="*/ 143 w 72"/>
                    <a:gd name="T13" fmla="*/ 886 h 429"/>
                    <a:gd name="T14" fmla="*/ 135 w 72"/>
                    <a:gd name="T15" fmla="*/ 834 h 429"/>
                    <a:gd name="T16" fmla="*/ 131 w 72"/>
                    <a:gd name="T17" fmla="*/ 812 h 429"/>
                    <a:gd name="T18" fmla="*/ 81 w 72"/>
                    <a:gd name="T19" fmla="*/ 604 h 429"/>
                    <a:gd name="T20" fmla="*/ 76 w 72"/>
                    <a:gd name="T21" fmla="*/ 604 h 429"/>
                    <a:gd name="T22" fmla="*/ 93 w 72"/>
                    <a:gd name="T23" fmla="*/ 692 h 429"/>
                    <a:gd name="T24" fmla="*/ 109 w 72"/>
                    <a:gd name="T25" fmla="*/ 767 h 429"/>
                    <a:gd name="T26" fmla="*/ 119 w 72"/>
                    <a:gd name="T27" fmla="*/ 796 h 429"/>
                    <a:gd name="T28" fmla="*/ 124 w 72"/>
                    <a:gd name="T29" fmla="*/ 810 h 429"/>
                    <a:gd name="T30" fmla="*/ 131 w 72"/>
                    <a:gd name="T31" fmla="*/ 810 h 429"/>
                    <a:gd name="T32" fmla="*/ 124 w 72"/>
                    <a:gd name="T33" fmla="*/ 796 h 429"/>
                    <a:gd name="T34" fmla="*/ 95 w 72"/>
                    <a:gd name="T35" fmla="*/ 673 h 429"/>
                    <a:gd name="T36" fmla="*/ 83 w 72"/>
                    <a:gd name="T37" fmla="*/ 613 h 429"/>
                    <a:gd name="T38" fmla="*/ 81 w 72"/>
                    <a:gd name="T39" fmla="*/ 604 h 429"/>
                    <a:gd name="T40" fmla="*/ 76 w 72"/>
                    <a:gd name="T41" fmla="*/ 552 h 429"/>
                    <a:gd name="T42" fmla="*/ 71 w 72"/>
                    <a:gd name="T43" fmla="*/ 552 h 429"/>
                    <a:gd name="T44" fmla="*/ 74 w 72"/>
                    <a:gd name="T45" fmla="*/ 590 h 429"/>
                    <a:gd name="T46" fmla="*/ 74 w 72"/>
                    <a:gd name="T47" fmla="*/ 590 h 429"/>
                    <a:gd name="T48" fmla="*/ 76 w 72"/>
                    <a:gd name="T49" fmla="*/ 602 h 429"/>
                    <a:gd name="T50" fmla="*/ 76 w 72"/>
                    <a:gd name="T51" fmla="*/ 602 h 429"/>
                    <a:gd name="T52" fmla="*/ 81 w 72"/>
                    <a:gd name="T53" fmla="*/ 602 h 429"/>
                    <a:gd name="T54" fmla="*/ 78 w 72"/>
                    <a:gd name="T55" fmla="*/ 590 h 429"/>
                    <a:gd name="T56" fmla="*/ 78 w 72"/>
                    <a:gd name="T57" fmla="*/ 590 h 429"/>
                    <a:gd name="T58" fmla="*/ 76 w 72"/>
                    <a:gd name="T59" fmla="*/ 552 h 429"/>
                    <a:gd name="T60" fmla="*/ 59 w 72"/>
                    <a:gd name="T61" fmla="*/ 242 h 429"/>
                    <a:gd name="T62" fmla="*/ 55 w 72"/>
                    <a:gd name="T63" fmla="*/ 242 h 429"/>
                    <a:gd name="T64" fmla="*/ 52 w 72"/>
                    <a:gd name="T65" fmla="*/ 265 h 429"/>
                    <a:gd name="T66" fmla="*/ 52 w 72"/>
                    <a:gd name="T67" fmla="*/ 265 h 429"/>
                    <a:gd name="T68" fmla="*/ 71 w 72"/>
                    <a:gd name="T69" fmla="*/ 549 h 429"/>
                    <a:gd name="T70" fmla="*/ 76 w 72"/>
                    <a:gd name="T71" fmla="*/ 549 h 429"/>
                    <a:gd name="T72" fmla="*/ 57 w 72"/>
                    <a:gd name="T73" fmla="*/ 268 h 429"/>
                    <a:gd name="T74" fmla="*/ 59 w 72"/>
                    <a:gd name="T75" fmla="*/ 242 h 429"/>
                    <a:gd name="T76" fmla="*/ 7 w 72"/>
                    <a:gd name="T77" fmla="*/ 0 h 429"/>
                    <a:gd name="T78" fmla="*/ 0 w 72"/>
                    <a:gd name="T79" fmla="*/ 0 h 429"/>
                    <a:gd name="T80" fmla="*/ 55 w 72"/>
                    <a:gd name="T81" fmla="*/ 225 h 429"/>
                    <a:gd name="T82" fmla="*/ 55 w 72"/>
                    <a:gd name="T83" fmla="*/ 239 h 429"/>
                    <a:gd name="T84" fmla="*/ 59 w 72"/>
                    <a:gd name="T85" fmla="*/ 239 h 429"/>
                    <a:gd name="T86" fmla="*/ 59 w 72"/>
                    <a:gd name="T87" fmla="*/ 225 h 429"/>
                    <a:gd name="T88" fmla="*/ 7 w 72"/>
                    <a:gd name="T89" fmla="*/ 0 h 42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72" h="429">
                      <a:moveTo>
                        <a:pt x="55" y="343"/>
                      </a:moveTo>
                      <a:cubicBezTo>
                        <a:pt x="53" y="343"/>
                        <a:pt x="53" y="343"/>
                        <a:pt x="53" y="343"/>
                      </a:cubicBezTo>
                      <a:cubicBezTo>
                        <a:pt x="53" y="343"/>
                        <a:pt x="53" y="343"/>
                        <a:pt x="53" y="343"/>
                      </a:cubicBezTo>
                      <a:cubicBezTo>
                        <a:pt x="54" y="346"/>
                        <a:pt x="57" y="369"/>
                        <a:pt x="62" y="394"/>
                      </a:cubicBezTo>
                      <a:cubicBezTo>
                        <a:pt x="64" y="406"/>
                        <a:pt x="67" y="418"/>
                        <a:pt x="70" y="429"/>
                      </a:cubicBezTo>
                      <a:cubicBezTo>
                        <a:pt x="72" y="429"/>
                        <a:pt x="72" y="429"/>
                        <a:pt x="72" y="429"/>
                      </a:cubicBezTo>
                      <a:cubicBezTo>
                        <a:pt x="67" y="411"/>
                        <a:pt x="63" y="391"/>
                        <a:pt x="60" y="374"/>
                      </a:cubicBezTo>
                      <a:cubicBezTo>
                        <a:pt x="59" y="365"/>
                        <a:pt x="57" y="357"/>
                        <a:pt x="57" y="352"/>
                      </a:cubicBezTo>
                      <a:cubicBezTo>
                        <a:pt x="56" y="347"/>
                        <a:pt x="55" y="344"/>
                        <a:pt x="55" y="343"/>
                      </a:cubicBezTo>
                      <a:moveTo>
                        <a:pt x="34" y="255"/>
                      </a:moveTo>
                      <a:cubicBezTo>
                        <a:pt x="32" y="255"/>
                        <a:pt x="32" y="255"/>
                        <a:pt x="32" y="255"/>
                      </a:cubicBezTo>
                      <a:cubicBezTo>
                        <a:pt x="34" y="263"/>
                        <a:pt x="36" y="277"/>
                        <a:pt x="39" y="292"/>
                      </a:cubicBezTo>
                      <a:cubicBezTo>
                        <a:pt x="42" y="303"/>
                        <a:pt x="44" y="315"/>
                        <a:pt x="46" y="324"/>
                      </a:cubicBezTo>
                      <a:cubicBezTo>
                        <a:pt x="48" y="329"/>
                        <a:pt x="49" y="333"/>
                        <a:pt x="50" y="336"/>
                      </a:cubicBezTo>
                      <a:cubicBezTo>
                        <a:pt x="51" y="339"/>
                        <a:pt x="52" y="340"/>
                        <a:pt x="52" y="342"/>
                      </a:cubicBezTo>
                      <a:cubicBezTo>
                        <a:pt x="55" y="342"/>
                        <a:pt x="55" y="342"/>
                        <a:pt x="55" y="342"/>
                      </a:cubicBezTo>
                      <a:cubicBezTo>
                        <a:pt x="54" y="341"/>
                        <a:pt x="53" y="338"/>
                        <a:pt x="52" y="336"/>
                      </a:cubicBezTo>
                      <a:cubicBezTo>
                        <a:pt x="48" y="324"/>
                        <a:pt x="43" y="303"/>
                        <a:pt x="40" y="284"/>
                      </a:cubicBezTo>
                      <a:cubicBezTo>
                        <a:pt x="38" y="274"/>
                        <a:pt x="36" y="266"/>
                        <a:pt x="35" y="259"/>
                      </a:cubicBezTo>
                      <a:cubicBezTo>
                        <a:pt x="35" y="258"/>
                        <a:pt x="35" y="256"/>
                        <a:pt x="34" y="255"/>
                      </a:cubicBezTo>
                      <a:moveTo>
                        <a:pt x="32" y="233"/>
                      </a:moveTo>
                      <a:cubicBezTo>
                        <a:pt x="30" y="233"/>
                        <a:pt x="30" y="233"/>
                        <a:pt x="30" y="233"/>
                      </a:cubicBezTo>
                      <a:cubicBezTo>
                        <a:pt x="31" y="249"/>
                        <a:pt x="31" y="249"/>
                        <a:pt x="31" y="249"/>
                      </a:cubicBezTo>
                      <a:cubicBezTo>
                        <a:pt x="31" y="249"/>
                        <a:pt x="31" y="249"/>
                        <a:pt x="31" y="249"/>
                      </a:cubicBezTo>
                      <a:cubicBezTo>
                        <a:pt x="31" y="249"/>
                        <a:pt x="32" y="251"/>
                        <a:pt x="32" y="254"/>
                      </a:cubicBezTo>
                      <a:cubicBezTo>
                        <a:pt x="32" y="254"/>
                        <a:pt x="32" y="254"/>
                        <a:pt x="32" y="254"/>
                      </a:cubicBezTo>
                      <a:cubicBezTo>
                        <a:pt x="34" y="254"/>
                        <a:pt x="34" y="254"/>
                        <a:pt x="34" y="254"/>
                      </a:cubicBezTo>
                      <a:cubicBezTo>
                        <a:pt x="34" y="251"/>
                        <a:pt x="33" y="249"/>
                        <a:pt x="33" y="249"/>
                      </a:cubicBezTo>
                      <a:cubicBezTo>
                        <a:pt x="33" y="249"/>
                        <a:pt x="33" y="249"/>
                        <a:pt x="33" y="249"/>
                      </a:cubicBezTo>
                      <a:cubicBezTo>
                        <a:pt x="32" y="233"/>
                        <a:pt x="32" y="233"/>
                        <a:pt x="32" y="233"/>
                      </a:cubicBezTo>
                      <a:moveTo>
                        <a:pt x="25" y="102"/>
                      </a:moveTo>
                      <a:cubicBezTo>
                        <a:pt x="23" y="102"/>
                        <a:pt x="23" y="102"/>
                        <a:pt x="23" y="102"/>
                      </a:cubicBezTo>
                      <a:cubicBezTo>
                        <a:pt x="23" y="105"/>
                        <a:pt x="22" y="109"/>
                        <a:pt x="22" y="112"/>
                      </a:cubicBezTo>
                      <a:cubicBezTo>
                        <a:pt x="22" y="112"/>
                        <a:pt x="22" y="112"/>
                        <a:pt x="22" y="112"/>
                      </a:cubicBezTo>
                      <a:cubicBezTo>
                        <a:pt x="30" y="232"/>
                        <a:pt x="30" y="232"/>
                        <a:pt x="30" y="232"/>
                      </a:cubicBezTo>
                      <a:cubicBezTo>
                        <a:pt x="32" y="232"/>
                        <a:pt x="32" y="232"/>
                        <a:pt x="32" y="232"/>
                      </a:cubicBezTo>
                      <a:cubicBezTo>
                        <a:pt x="24" y="113"/>
                        <a:pt x="24" y="113"/>
                        <a:pt x="24" y="113"/>
                      </a:cubicBezTo>
                      <a:cubicBezTo>
                        <a:pt x="24" y="109"/>
                        <a:pt x="25" y="106"/>
                        <a:pt x="25" y="102"/>
                      </a:cubicBezTo>
                      <a:moveTo>
                        <a:pt x="3" y="0"/>
                      </a:moveTo>
                      <a:cubicBezTo>
                        <a:pt x="0" y="0"/>
                        <a:pt x="0" y="0"/>
                        <a:pt x="0" y="0"/>
                      </a:cubicBezTo>
                      <a:cubicBezTo>
                        <a:pt x="9" y="20"/>
                        <a:pt x="23" y="60"/>
                        <a:pt x="23" y="95"/>
                      </a:cubicBezTo>
                      <a:cubicBezTo>
                        <a:pt x="23" y="97"/>
                        <a:pt x="23" y="99"/>
                        <a:pt x="23" y="101"/>
                      </a:cubicBezTo>
                      <a:cubicBezTo>
                        <a:pt x="25" y="101"/>
                        <a:pt x="25" y="101"/>
                        <a:pt x="25" y="101"/>
                      </a:cubicBezTo>
                      <a:cubicBezTo>
                        <a:pt x="25" y="99"/>
                        <a:pt x="25" y="97"/>
                        <a:pt x="25" y="95"/>
                      </a:cubicBezTo>
                      <a:cubicBezTo>
                        <a:pt x="25" y="60"/>
                        <a:pt x="11" y="20"/>
                        <a:pt x="3"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900"/>
                </a:p>
              </p:txBody>
            </p:sp>
            <p:sp>
              <p:nvSpPr>
                <p:cNvPr id="154" name="Freeform 15"/>
                <p:cNvSpPr>
                  <a:spLocks/>
                </p:cNvSpPr>
                <p:nvPr/>
              </p:nvSpPr>
              <p:spPr bwMode="auto">
                <a:xfrm>
                  <a:off x="-981" y="3070"/>
                  <a:ext cx="7" cy="2"/>
                </a:xfrm>
                <a:custGeom>
                  <a:avLst/>
                  <a:gdLst>
                    <a:gd name="T0" fmla="*/ 7 w 3"/>
                    <a:gd name="T1" fmla="*/ 0 h 1"/>
                    <a:gd name="T2" fmla="*/ 0 w 3"/>
                    <a:gd name="T3" fmla="*/ 0 h 1"/>
                    <a:gd name="T4" fmla="*/ 2 w 3"/>
                    <a:gd name="T5" fmla="*/ 2 h 1"/>
                    <a:gd name="T6" fmla="*/ 7 w 3"/>
                    <a:gd name="T7" fmla="*/ 2 h 1"/>
                    <a:gd name="T8" fmla="*/ 7 w 3"/>
                    <a:gd name="T9" fmla="*/ 2 h 1"/>
                    <a:gd name="T10" fmla="*/ 7 w 3"/>
                    <a:gd name="T11" fmla="*/ 2 h 1"/>
                    <a:gd name="T12" fmla="*/ 7 w 3"/>
                    <a:gd name="T13" fmla="*/ 0 h 1"/>
                    <a:gd name="T14" fmla="*/ 7 w 3"/>
                    <a:gd name="T15" fmla="*/ 0 h 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 h="1">
                      <a:moveTo>
                        <a:pt x="3" y="0"/>
                      </a:moveTo>
                      <a:cubicBezTo>
                        <a:pt x="0" y="0"/>
                        <a:pt x="0" y="0"/>
                        <a:pt x="0" y="0"/>
                      </a:cubicBezTo>
                      <a:cubicBezTo>
                        <a:pt x="1" y="0"/>
                        <a:pt x="1" y="1"/>
                        <a:pt x="1" y="1"/>
                      </a:cubicBezTo>
                      <a:cubicBezTo>
                        <a:pt x="3" y="1"/>
                        <a:pt x="3" y="1"/>
                        <a:pt x="3" y="1"/>
                      </a:cubicBezTo>
                      <a:cubicBezTo>
                        <a:pt x="3" y="1"/>
                        <a:pt x="3" y="1"/>
                        <a:pt x="3" y="1"/>
                      </a:cubicBezTo>
                      <a:cubicBezTo>
                        <a:pt x="3" y="1"/>
                        <a:pt x="3" y="1"/>
                        <a:pt x="3" y="1"/>
                      </a:cubicBezTo>
                      <a:cubicBezTo>
                        <a:pt x="3" y="0"/>
                        <a:pt x="3" y="0"/>
                        <a:pt x="3" y="0"/>
                      </a:cubicBezTo>
                      <a:cubicBezTo>
                        <a:pt x="3" y="0"/>
                        <a:pt x="3" y="0"/>
                        <a:pt x="3"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900"/>
                </a:p>
              </p:txBody>
            </p:sp>
            <p:sp>
              <p:nvSpPr>
                <p:cNvPr id="155" name="Freeform 16"/>
                <p:cNvSpPr>
                  <a:spLocks/>
                </p:cNvSpPr>
                <p:nvPr/>
              </p:nvSpPr>
              <p:spPr bwMode="auto">
                <a:xfrm>
                  <a:off x="-1029" y="2861"/>
                  <a:ext cx="5" cy="3"/>
                </a:xfrm>
                <a:custGeom>
                  <a:avLst/>
                  <a:gdLst>
                    <a:gd name="T0" fmla="*/ 5 w 2"/>
                    <a:gd name="T1" fmla="*/ 0 h 1"/>
                    <a:gd name="T2" fmla="*/ 0 w 2"/>
                    <a:gd name="T3" fmla="*/ 0 h 1"/>
                    <a:gd name="T4" fmla="*/ 0 w 2"/>
                    <a:gd name="T5" fmla="*/ 0 h 1"/>
                    <a:gd name="T6" fmla="*/ 0 w 2"/>
                    <a:gd name="T7" fmla="*/ 3 h 1"/>
                    <a:gd name="T8" fmla="*/ 5 w 2"/>
                    <a:gd name="T9" fmla="*/ 3 h 1"/>
                    <a:gd name="T10" fmla="*/ 5 w 2"/>
                    <a:gd name="T11" fmla="*/ 0 h 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 h="1">
                      <a:moveTo>
                        <a:pt x="2" y="0"/>
                      </a:moveTo>
                      <a:cubicBezTo>
                        <a:pt x="0" y="0"/>
                        <a:pt x="0" y="0"/>
                        <a:pt x="0" y="0"/>
                      </a:cubicBez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900"/>
                </a:p>
              </p:txBody>
            </p:sp>
            <p:sp>
              <p:nvSpPr>
                <p:cNvPr id="156" name="Freeform 17"/>
                <p:cNvSpPr>
                  <a:spLocks noEditPoints="1"/>
                </p:cNvSpPr>
                <p:nvPr/>
              </p:nvSpPr>
              <p:spPr bwMode="auto">
                <a:xfrm>
                  <a:off x="-1750" y="1524"/>
                  <a:ext cx="843" cy="1831"/>
                </a:xfrm>
                <a:custGeom>
                  <a:avLst/>
                  <a:gdLst>
                    <a:gd name="T0" fmla="*/ 817 w 356"/>
                    <a:gd name="T1" fmla="*/ 1755 h 772"/>
                    <a:gd name="T2" fmla="*/ 812 w 356"/>
                    <a:gd name="T3" fmla="*/ 1755 h 772"/>
                    <a:gd name="T4" fmla="*/ 815 w 356"/>
                    <a:gd name="T5" fmla="*/ 1765 h 772"/>
                    <a:gd name="T6" fmla="*/ 838 w 356"/>
                    <a:gd name="T7" fmla="*/ 1831 h 772"/>
                    <a:gd name="T8" fmla="*/ 841 w 356"/>
                    <a:gd name="T9" fmla="*/ 1831 h 772"/>
                    <a:gd name="T10" fmla="*/ 843 w 356"/>
                    <a:gd name="T11" fmla="*/ 1831 h 772"/>
                    <a:gd name="T12" fmla="*/ 843 w 356"/>
                    <a:gd name="T13" fmla="*/ 1829 h 772"/>
                    <a:gd name="T14" fmla="*/ 819 w 356"/>
                    <a:gd name="T15" fmla="*/ 1765 h 772"/>
                    <a:gd name="T16" fmla="*/ 817 w 356"/>
                    <a:gd name="T17" fmla="*/ 1755 h 772"/>
                    <a:gd name="T18" fmla="*/ 343 w 356"/>
                    <a:gd name="T19" fmla="*/ 232 h 772"/>
                    <a:gd name="T20" fmla="*/ 336 w 356"/>
                    <a:gd name="T21" fmla="*/ 232 h 772"/>
                    <a:gd name="T22" fmla="*/ 519 w 356"/>
                    <a:gd name="T23" fmla="*/ 460 h 772"/>
                    <a:gd name="T24" fmla="*/ 523 w 356"/>
                    <a:gd name="T25" fmla="*/ 460 h 772"/>
                    <a:gd name="T26" fmla="*/ 343 w 356"/>
                    <a:gd name="T27" fmla="*/ 232 h 772"/>
                    <a:gd name="T28" fmla="*/ 260 w 356"/>
                    <a:gd name="T29" fmla="*/ 159 h 772"/>
                    <a:gd name="T30" fmla="*/ 253 w 356"/>
                    <a:gd name="T31" fmla="*/ 159 h 772"/>
                    <a:gd name="T32" fmla="*/ 334 w 356"/>
                    <a:gd name="T33" fmla="*/ 230 h 772"/>
                    <a:gd name="T34" fmla="*/ 341 w 356"/>
                    <a:gd name="T35" fmla="*/ 230 h 772"/>
                    <a:gd name="T36" fmla="*/ 260 w 356"/>
                    <a:gd name="T37" fmla="*/ 159 h 772"/>
                    <a:gd name="T38" fmla="*/ 5 w 356"/>
                    <a:gd name="T39" fmla="*/ 0 h 772"/>
                    <a:gd name="T40" fmla="*/ 0 w 356"/>
                    <a:gd name="T41" fmla="*/ 0 h 772"/>
                    <a:gd name="T42" fmla="*/ 0 w 356"/>
                    <a:gd name="T43" fmla="*/ 2 h 772"/>
                    <a:gd name="T44" fmla="*/ 0 w 356"/>
                    <a:gd name="T45" fmla="*/ 2 h 772"/>
                    <a:gd name="T46" fmla="*/ 5 w 356"/>
                    <a:gd name="T47" fmla="*/ 5 h 772"/>
                    <a:gd name="T48" fmla="*/ 251 w 356"/>
                    <a:gd name="T49" fmla="*/ 157 h 772"/>
                    <a:gd name="T50" fmla="*/ 258 w 356"/>
                    <a:gd name="T51" fmla="*/ 157 h 772"/>
                    <a:gd name="T52" fmla="*/ 5 w 356"/>
                    <a:gd name="T53" fmla="*/ 0 h 772"/>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356" h="772">
                      <a:moveTo>
                        <a:pt x="345" y="740"/>
                      </a:moveTo>
                      <a:cubicBezTo>
                        <a:pt x="343" y="740"/>
                        <a:pt x="343" y="740"/>
                        <a:pt x="343" y="740"/>
                      </a:cubicBezTo>
                      <a:cubicBezTo>
                        <a:pt x="343" y="741"/>
                        <a:pt x="344" y="743"/>
                        <a:pt x="344" y="744"/>
                      </a:cubicBezTo>
                      <a:cubicBezTo>
                        <a:pt x="347" y="756"/>
                        <a:pt x="351" y="766"/>
                        <a:pt x="354" y="772"/>
                      </a:cubicBezTo>
                      <a:cubicBezTo>
                        <a:pt x="355" y="772"/>
                        <a:pt x="355" y="772"/>
                        <a:pt x="355" y="772"/>
                      </a:cubicBezTo>
                      <a:cubicBezTo>
                        <a:pt x="356" y="772"/>
                        <a:pt x="356" y="772"/>
                        <a:pt x="356" y="772"/>
                      </a:cubicBezTo>
                      <a:cubicBezTo>
                        <a:pt x="356" y="771"/>
                        <a:pt x="356" y="771"/>
                        <a:pt x="356" y="771"/>
                      </a:cubicBezTo>
                      <a:cubicBezTo>
                        <a:pt x="352" y="765"/>
                        <a:pt x="349" y="755"/>
                        <a:pt x="346" y="744"/>
                      </a:cubicBezTo>
                      <a:cubicBezTo>
                        <a:pt x="346" y="742"/>
                        <a:pt x="345" y="741"/>
                        <a:pt x="345" y="740"/>
                      </a:cubicBezTo>
                      <a:moveTo>
                        <a:pt x="145" y="98"/>
                      </a:moveTo>
                      <a:cubicBezTo>
                        <a:pt x="142" y="98"/>
                        <a:pt x="142" y="98"/>
                        <a:pt x="142" y="98"/>
                      </a:cubicBezTo>
                      <a:cubicBezTo>
                        <a:pt x="168" y="124"/>
                        <a:pt x="195" y="155"/>
                        <a:pt x="219" y="194"/>
                      </a:cubicBezTo>
                      <a:cubicBezTo>
                        <a:pt x="221" y="194"/>
                        <a:pt x="221" y="194"/>
                        <a:pt x="221" y="194"/>
                      </a:cubicBezTo>
                      <a:cubicBezTo>
                        <a:pt x="197" y="155"/>
                        <a:pt x="171" y="124"/>
                        <a:pt x="145" y="98"/>
                      </a:cubicBezTo>
                      <a:moveTo>
                        <a:pt x="110" y="67"/>
                      </a:moveTo>
                      <a:cubicBezTo>
                        <a:pt x="107" y="67"/>
                        <a:pt x="107" y="67"/>
                        <a:pt x="107" y="67"/>
                      </a:cubicBezTo>
                      <a:cubicBezTo>
                        <a:pt x="118" y="76"/>
                        <a:pt x="129" y="86"/>
                        <a:pt x="141" y="97"/>
                      </a:cubicBezTo>
                      <a:cubicBezTo>
                        <a:pt x="144" y="97"/>
                        <a:pt x="144" y="97"/>
                        <a:pt x="144" y="97"/>
                      </a:cubicBezTo>
                      <a:cubicBezTo>
                        <a:pt x="132" y="86"/>
                        <a:pt x="121" y="76"/>
                        <a:pt x="110" y="67"/>
                      </a:cubicBezTo>
                      <a:moveTo>
                        <a:pt x="2" y="0"/>
                      </a:moveTo>
                      <a:cubicBezTo>
                        <a:pt x="0" y="0"/>
                        <a:pt x="0" y="0"/>
                        <a:pt x="0" y="0"/>
                      </a:cubicBezTo>
                      <a:cubicBezTo>
                        <a:pt x="0" y="1"/>
                        <a:pt x="0" y="1"/>
                        <a:pt x="0" y="1"/>
                      </a:cubicBezTo>
                      <a:cubicBezTo>
                        <a:pt x="0" y="1"/>
                        <a:pt x="0" y="1"/>
                        <a:pt x="0" y="1"/>
                      </a:cubicBezTo>
                      <a:cubicBezTo>
                        <a:pt x="0" y="2"/>
                        <a:pt x="1" y="2"/>
                        <a:pt x="2" y="2"/>
                      </a:cubicBezTo>
                      <a:cubicBezTo>
                        <a:pt x="12" y="6"/>
                        <a:pt x="55" y="25"/>
                        <a:pt x="106" y="66"/>
                      </a:cubicBezTo>
                      <a:cubicBezTo>
                        <a:pt x="109" y="66"/>
                        <a:pt x="109" y="66"/>
                        <a:pt x="109" y="66"/>
                      </a:cubicBezTo>
                      <a:cubicBezTo>
                        <a:pt x="56" y="23"/>
                        <a:pt x="10" y="3"/>
                        <a:pt x="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900"/>
                </a:p>
              </p:txBody>
            </p:sp>
            <p:sp>
              <p:nvSpPr>
                <p:cNvPr id="157" name="Freeform 18"/>
                <p:cNvSpPr>
                  <a:spLocks/>
                </p:cNvSpPr>
                <p:nvPr/>
              </p:nvSpPr>
              <p:spPr bwMode="auto">
                <a:xfrm>
                  <a:off x="-1417" y="1754"/>
                  <a:ext cx="10" cy="2"/>
                </a:xfrm>
                <a:custGeom>
                  <a:avLst/>
                  <a:gdLst>
                    <a:gd name="T0" fmla="*/ 8 w 4"/>
                    <a:gd name="T1" fmla="*/ 0 h 1"/>
                    <a:gd name="T2" fmla="*/ 0 w 4"/>
                    <a:gd name="T3" fmla="*/ 0 h 1"/>
                    <a:gd name="T4" fmla="*/ 3 w 4"/>
                    <a:gd name="T5" fmla="*/ 2 h 1"/>
                    <a:gd name="T6" fmla="*/ 10 w 4"/>
                    <a:gd name="T7" fmla="*/ 2 h 1"/>
                    <a:gd name="T8" fmla="*/ 8 w 4"/>
                    <a:gd name="T9" fmla="*/ 0 h 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 h="1">
                      <a:moveTo>
                        <a:pt x="3" y="0"/>
                      </a:moveTo>
                      <a:cubicBezTo>
                        <a:pt x="0" y="0"/>
                        <a:pt x="0" y="0"/>
                        <a:pt x="0" y="0"/>
                      </a:cubicBezTo>
                      <a:cubicBezTo>
                        <a:pt x="0" y="0"/>
                        <a:pt x="0" y="1"/>
                        <a:pt x="1" y="1"/>
                      </a:cubicBezTo>
                      <a:cubicBezTo>
                        <a:pt x="4" y="1"/>
                        <a:pt x="4" y="1"/>
                        <a:pt x="4" y="1"/>
                      </a:cubicBezTo>
                      <a:cubicBezTo>
                        <a:pt x="3" y="1"/>
                        <a:pt x="3" y="0"/>
                        <a:pt x="3"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900"/>
                </a:p>
              </p:txBody>
            </p:sp>
            <p:sp>
              <p:nvSpPr>
                <p:cNvPr id="158" name="Freeform 19"/>
                <p:cNvSpPr>
                  <a:spLocks/>
                </p:cNvSpPr>
                <p:nvPr/>
              </p:nvSpPr>
              <p:spPr bwMode="auto">
                <a:xfrm>
                  <a:off x="-1499" y="1682"/>
                  <a:ext cx="8" cy="3"/>
                </a:xfrm>
                <a:custGeom>
                  <a:avLst/>
                  <a:gdLst>
                    <a:gd name="T0" fmla="*/ 6 w 4"/>
                    <a:gd name="T1" fmla="*/ 0 h 1"/>
                    <a:gd name="T2" fmla="*/ 0 w 4"/>
                    <a:gd name="T3" fmla="*/ 0 h 1"/>
                    <a:gd name="T4" fmla="*/ 2 w 4"/>
                    <a:gd name="T5" fmla="*/ 3 h 1"/>
                    <a:gd name="T6" fmla="*/ 8 w 4"/>
                    <a:gd name="T7" fmla="*/ 3 h 1"/>
                    <a:gd name="T8" fmla="*/ 6 w 4"/>
                    <a:gd name="T9" fmla="*/ 0 h 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 h="1">
                      <a:moveTo>
                        <a:pt x="3" y="0"/>
                      </a:moveTo>
                      <a:cubicBezTo>
                        <a:pt x="0" y="0"/>
                        <a:pt x="0" y="0"/>
                        <a:pt x="0" y="0"/>
                      </a:cubicBezTo>
                      <a:cubicBezTo>
                        <a:pt x="0" y="1"/>
                        <a:pt x="1" y="1"/>
                        <a:pt x="1" y="1"/>
                      </a:cubicBezTo>
                      <a:cubicBezTo>
                        <a:pt x="4" y="1"/>
                        <a:pt x="4" y="1"/>
                        <a:pt x="4" y="1"/>
                      </a:cubicBezTo>
                      <a:cubicBezTo>
                        <a:pt x="4" y="1"/>
                        <a:pt x="4" y="1"/>
                        <a:pt x="3"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900"/>
                </a:p>
              </p:txBody>
            </p:sp>
            <p:sp>
              <p:nvSpPr>
                <p:cNvPr id="159" name="Freeform 20"/>
                <p:cNvSpPr>
                  <a:spLocks noEditPoints="1"/>
                </p:cNvSpPr>
                <p:nvPr/>
              </p:nvSpPr>
              <p:spPr bwMode="auto">
                <a:xfrm>
                  <a:off x="-2619" y="2810"/>
                  <a:ext cx="179" cy="3"/>
                </a:xfrm>
                <a:custGeom>
                  <a:avLst/>
                  <a:gdLst>
                    <a:gd name="T0" fmla="*/ 179 w 178"/>
                    <a:gd name="T1" fmla="*/ 3 h 2"/>
                    <a:gd name="T2" fmla="*/ 179 w 178"/>
                    <a:gd name="T3" fmla="*/ 0 h 2"/>
                    <a:gd name="T4" fmla="*/ 179 w 178"/>
                    <a:gd name="T5" fmla="*/ 3 h 2"/>
                    <a:gd name="T6" fmla="*/ 0 w 178"/>
                    <a:gd name="T7" fmla="*/ 0 h 2"/>
                    <a:gd name="T8" fmla="*/ 0 w 178"/>
                    <a:gd name="T9" fmla="*/ 3 h 2"/>
                    <a:gd name="T10" fmla="*/ 0 w 178"/>
                    <a:gd name="T11" fmla="*/ 3 h 2"/>
                    <a:gd name="T12" fmla="*/ 0 w 178"/>
                    <a:gd name="T13" fmla="*/ 3 h 2"/>
                    <a:gd name="T14" fmla="*/ 0 w 178"/>
                    <a:gd name="T15" fmla="*/ 0 h 2"/>
                    <a:gd name="T16" fmla="*/ 179 w 178"/>
                    <a:gd name="T17" fmla="*/ 0 h 2"/>
                    <a:gd name="T18" fmla="*/ 179 w 178"/>
                    <a:gd name="T19" fmla="*/ 0 h 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8" h="2">
                      <a:moveTo>
                        <a:pt x="178" y="2"/>
                      </a:moveTo>
                      <a:lnTo>
                        <a:pt x="178" y="0"/>
                      </a:lnTo>
                      <a:lnTo>
                        <a:pt x="178" y="2"/>
                      </a:lnTo>
                      <a:close/>
                      <a:moveTo>
                        <a:pt x="0" y="0"/>
                      </a:moveTo>
                      <a:lnTo>
                        <a:pt x="0" y="2"/>
                      </a:lnTo>
                      <a:lnTo>
                        <a:pt x="0" y="0"/>
                      </a:lnTo>
                      <a:close/>
                      <a:moveTo>
                        <a:pt x="178" y="0"/>
                      </a:moveTo>
                      <a:lnTo>
                        <a:pt x="17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900"/>
                </a:p>
              </p:txBody>
            </p:sp>
            <p:sp>
              <p:nvSpPr>
                <p:cNvPr id="160" name="Freeform 21"/>
                <p:cNvSpPr>
                  <a:spLocks noEditPoints="1"/>
                </p:cNvSpPr>
                <p:nvPr/>
              </p:nvSpPr>
              <p:spPr bwMode="auto">
                <a:xfrm>
                  <a:off x="-2619" y="2810"/>
                  <a:ext cx="179" cy="3"/>
                </a:xfrm>
                <a:custGeom>
                  <a:avLst/>
                  <a:gdLst>
                    <a:gd name="T0" fmla="*/ 179 w 178"/>
                    <a:gd name="T1" fmla="*/ 3 h 2"/>
                    <a:gd name="T2" fmla="*/ 179 w 178"/>
                    <a:gd name="T3" fmla="*/ 0 h 2"/>
                    <a:gd name="T4" fmla="*/ 0 w 178"/>
                    <a:gd name="T5" fmla="*/ 0 h 2"/>
                    <a:gd name="T6" fmla="*/ 0 w 178"/>
                    <a:gd name="T7" fmla="*/ 3 h 2"/>
                    <a:gd name="T8" fmla="*/ 0 w 178"/>
                    <a:gd name="T9" fmla="*/ 3 h 2"/>
                    <a:gd name="T10" fmla="*/ 0 w 178"/>
                    <a:gd name="T11" fmla="*/ 3 h 2"/>
                    <a:gd name="T12" fmla="*/ 179 w 178"/>
                    <a:gd name="T13" fmla="*/ 0 h 2"/>
                    <a:gd name="T14" fmla="*/ 179 w 178"/>
                    <a:gd name="T15" fmla="*/ 0 h 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78" h="2">
                      <a:moveTo>
                        <a:pt x="178" y="2"/>
                      </a:moveTo>
                      <a:lnTo>
                        <a:pt x="178" y="0"/>
                      </a:lnTo>
                      <a:moveTo>
                        <a:pt x="0" y="0"/>
                      </a:moveTo>
                      <a:lnTo>
                        <a:pt x="0" y="2"/>
                      </a:lnTo>
                      <a:moveTo>
                        <a:pt x="178" y="0"/>
                      </a:moveTo>
                      <a:lnTo>
                        <a:pt x="17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sz="1900"/>
                </a:p>
              </p:txBody>
            </p:sp>
            <p:sp>
              <p:nvSpPr>
                <p:cNvPr id="161" name="Freeform 22"/>
                <p:cNvSpPr>
                  <a:spLocks/>
                </p:cNvSpPr>
                <p:nvPr/>
              </p:nvSpPr>
              <p:spPr bwMode="auto">
                <a:xfrm>
                  <a:off x="-1034" y="2810"/>
                  <a:ext cx="5" cy="3"/>
                </a:xfrm>
                <a:custGeom>
                  <a:avLst/>
                  <a:gdLst>
                    <a:gd name="T0" fmla="*/ 5 w 5"/>
                    <a:gd name="T1" fmla="*/ 0 h 2"/>
                    <a:gd name="T2" fmla="*/ 0 w 5"/>
                    <a:gd name="T3" fmla="*/ 0 h 2"/>
                    <a:gd name="T4" fmla="*/ 0 w 5"/>
                    <a:gd name="T5" fmla="*/ 3 h 2"/>
                    <a:gd name="T6" fmla="*/ 5 w 5"/>
                    <a:gd name="T7" fmla="*/ 3 h 2"/>
                    <a:gd name="T8" fmla="*/ 5 w 5"/>
                    <a:gd name="T9" fmla="*/ 0 h 2"/>
                    <a:gd name="T10" fmla="*/ 5 w 5"/>
                    <a:gd name="T11" fmla="*/ 0 h 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 h="2">
                      <a:moveTo>
                        <a:pt x="5" y="0"/>
                      </a:moveTo>
                      <a:lnTo>
                        <a:pt x="0" y="0"/>
                      </a:lnTo>
                      <a:lnTo>
                        <a:pt x="0" y="2"/>
                      </a:lnTo>
                      <a:lnTo>
                        <a:pt x="5" y="2"/>
                      </a:lnTo>
                      <a:lnTo>
                        <a:pt x="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900"/>
                </a:p>
              </p:txBody>
            </p:sp>
            <p:sp>
              <p:nvSpPr>
                <p:cNvPr id="162" name="Freeform 23"/>
                <p:cNvSpPr>
                  <a:spLocks/>
                </p:cNvSpPr>
                <p:nvPr/>
              </p:nvSpPr>
              <p:spPr bwMode="auto">
                <a:xfrm>
                  <a:off x="-940" y="3276"/>
                  <a:ext cx="5" cy="2"/>
                </a:xfrm>
                <a:custGeom>
                  <a:avLst/>
                  <a:gdLst>
                    <a:gd name="T0" fmla="*/ 5 w 2"/>
                    <a:gd name="T1" fmla="*/ 0 h 1"/>
                    <a:gd name="T2" fmla="*/ 0 w 2"/>
                    <a:gd name="T3" fmla="*/ 0 h 1"/>
                    <a:gd name="T4" fmla="*/ 0 w 2"/>
                    <a:gd name="T5" fmla="*/ 2 h 1"/>
                    <a:gd name="T6" fmla="*/ 5 w 2"/>
                    <a:gd name="T7" fmla="*/ 2 h 1"/>
                    <a:gd name="T8" fmla="*/ 5 w 2"/>
                    <a:gd name="T9" fmla="*/ 0 h 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900"/>
                </a:p>
              </p:txBody>
            </p:sp>
            <p:sp>
              <p:nvSpPr>
                <p:cNvPr id="163" name="Freeform 24"/>
                <p:cNvSpPr>
                  <a:spLocks noEditPoints="1"/>
                </p:cNvSpPr>
                <p:nvPr/>
              </p:nvSpPr>
              <p:spPr bwMode="auto">
                <a:xfrm>
                  <a:off x="-3885" y="3352"/>
                  <a:ext cx="393" cy="0"/>
                </a:xfrm>
                <a:custGeom>
                  <a:avLst/>
                  <a:gdLst>
                    <a:gd name="T0" fmla="*/ 0 w 167"/>
                    <a:gd name="T1" fmla="*/ 0 w 167"/>
                    <a:gd name="T2" fmla="*/ 9 w 167"/>
                    <a:gd name="T3" fmla="*/ 35 w 167"/>
                    <a:gd name="T4" fmla="*/ 24 w 167"/>
                    <a:gd name="T5" fmla="*/ 35 w 167"/>
                    <a:gd name="T6" fmla="*/ 47 w 167"/>
                    <a:gd name="T7" fmla="*/ 59 w 167"/>
                    <a:gd name="T8" fmla="*/ 85 w 167"/>
                    <a:gd name="T9" fmla="*/ 71 w 167"/>
                    <a:gd name="T10" fmla="*/ 85 w 167"/>
                    <a:gd name="T11" fmla="*/ 101 w 167"/>
                    <a:gd name="T12" fmla="*/ 108 w 167"/>
                    <a:gd name="T13" fmla="*/ 132 w 167"/>
                    <a:gd name="T14" fmla="*/ 120 w 167"/>
                    <a:gd name="T15" fmla="*/ 132 w 167"/>
                    <a:gd name="T16" fmla="*/ 146 w 167"/>
                    <a:gd name="T17" fmla="*/ 158 w 167"/>
                    <a:gd name="T18" fmla="*/ 181 w 167"/>
                    <a:gd name="T19" fmla="*/ 169 w 167"/>
                    <a:gd name="T20" fmla="*/ 181 w 167"/>
                    <a:gd name="T21" fmla="*/ 193 w 167"/>
                    <a:gd name="T22" fmla="*/ 198 w 167"/>
                    <a:gd name="T23" fmla="*/ 207 w 167"/>
                    <a:gd name="T24" fmla="*/ 202 w 167"/>
                    <a:gd name="T25" fmla="*/ 207 w 167"/>
                    <a:gd name="T26" fmla="*/ 219 w 167"/>
                    <a:gd name="T27" fmla="*/ 231 w 167"/>
                    <a:gd name="T28" fmla="*/ 254 w 167"/>
                    <a:gd name="T29" fmla="*/ 242 w 167"/>
                    <a:gd name="T30" fmla="*/ 254 w 167"/>
                    <a:gd name="T31" fmla="*/ 268 w 167"/>
                    <a:gd name="T32" fmla="*/ 280 w 167"/>
                    <a:gd name="T33" fmla="*/ 297 w 167"/>
                    <a:gd name="T34" fmla="*/ 292 w 167"/>
                    <a:gd name="T35" fmla="*/ 297 w 167"/>
                    <a:gd name="T36" fmla="*/ 301 w 167"/>
                    <a:gd name="T37" fmla="*/ 304 w 167"/>
                    <a:gd name="T38" fmla="*/ 329 w 167"/>
                    <a:gd name="T39" fmla="*/ 315 w 167"/>
                    <a:gd name="T40" fmla="*/ 329 w 167"/>
                    <a:gd name="T41" fmla="*/ 341 w 167"/>
                    <a:gd name="T42" fmla="*/ 353 w 167"/>
                    <a:gd name="T43" fmla="*/ 377 w 167"/>
                    <a:gd name="T44" fmla="*/ 365 w 167"/>
                    <a:gd name="T45" fmla="*/ 377 w 167"/>
                    <a:gd name="T46" fmla="*/ 391 w 167"/>
                    <a:gd name="T47" fmla="*/ 393 w 167"/>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48">
                      <a:pos x="T0" y="0"/>
                    </a:cxn>
                    <a:cxn ang="T49">
                      <a:pos x="T1" y="0"/>
                    </a:cxn>
                    <a:cxn ang="T50">
                      <a:pos x="T2" y="0"/>
                    </a:cxn>
                    <a:cxn ang="T51">
                      <a:pos x="T3" y="0"/>
                    </a:cxn>
                    <a:cxn ang="T52">
                      <a:pos x="T4" y="0"/>
                    </a:cxn>
                    <a:cxn ang="T53">
                      <a:pos x="T5" y="0"/>
                    </a:cxn>
                    <a:cxn ang="T54">
                      <a:pos x="T6" y="0"/>
                    </a:cxn>
                    <a:cxn ang="T55">
                      <a:pos x="T7" y="0"/>
                    </a:cxn>
                    <a:cxn ang="T56">
                      <a:pos x="T8" y="0"/>
                    </a:cxn>
                    <a:cxn ang="T57">
                      <a:pos x="T9" y="0"/>
                    </a:cxn>
                    <a:cxn ang="T58">
                      <a:pos x="T10" y="0"/>
                    </a:cxn>
                    <a:cxn ang="T59">
                      <a:pos x="T11" y="0"/>
                    </a:cxn>
                    <a:cxn ang="T60">
                      <a:pos x="T12" y="0"/>
                    </a:cxn>
                    <a:cxn ang="T61">
                      <a:pos x="T13" y="0"/>
                    </a:cxn>
                    <a:cxn ang="T62">
                      <a:pos x="T14" y="0"/>
                    </a:cxn>
                    <a:cxn ang="T63">
                      <a:pos x="T15" y="0"/>
                    </a:cxn>
                    <a:cxn ang="T64">
                      <a:pos x="T16" y="0"/>
                    </a:cxn>
                    <a:cxn ang="T65">
                      <a:pos x="T17" y="0"/>
                    </a:cxn>
                    <a:cxn ang="T66">
                      <a:pos x="T18" y="0"/>
                    </a:cxn>
                    <a:cxn ang="T67">
                      <a:pos x="T19" y="0"/>
                    </a:cxn>
                    <a:cxn ang="T68">
                      <a:pos x="T20" y="0"/>
                    </a:cxn>
                    <a:cxn ang="T69">
                      <a:pos x="T21" y="0"/>
                    </a:cxn>
                    <a:cxn ang="T70">
                      <a:pos x="T22" y="0"/>
                    </a:cxn>
                    <a:cxn ang="T71">
                      <a:pos x="T23" y="0"/>
                    </a:cxn>
                    <a:cxn ang="T72">
                      <a:pos x="T24" y="0"/>
                    </a:cxn>
                    <a:cxn ang="T73">
                      <a:pos x="T25" y="0"/>
                    </a:cxn>
                    <a:cxn ang="T74">
                      <a:pos x="T26" y="0"/>
                    </a:cxn>
                    <a:cxn ang="T75">
                      <a:pos x="T27" y="0"/>
                    </a:cxn>
                    <a:cxn ang="T76">
                      <a:pos x="T28" y="0"/>
                    </a:cxn>
                    <a:cxn ang="T77">
                      <a:pos x="T29" y="0"/>
                    </a:cxn>
                    <a:cxn ang="T78">
                      <a:pos x="T30" y="0"/>
                    </a:cxn>
                    <a:cxn ang="T79">
                      <a:pos x="T31" y="0"/>
                    </a:cxn>
                    <a:cxn ang="T80">
                      <a:pos x="T32" y="0"/>
                    </a:cxn>
                    <a:cxn ang="T81">
                      <a:pos x="T33" y="0"/>
                    </a:cxn>
                    <a:cxn ang="T82">
                      <a:pos x="T34" y="0"/>
                    </a:cxn>
                    <a:cxn ang="T83">
                      <a:pos x="T35" y="0"/>
                    </a:cxn>
                    <a:cxn ang="T84">
                      <a:pos x="T36" y="0"/>
                    </a:cxn>
                    <a:cxn ang="T85">
                      <a:pos x="T37" y="0"/>
                    </a:cxn>
                    <a:cxn ang="T86">
                      <a:pos x="T38" y="0"/>
                    </a:cxn>
                    <a:cxn ang="T87">
                      <a:pos x="T39" y="0"/>
                    </a:cxn>
                    <a:cxn ang="T88">
                      <a:pos x="T40" y="0"/>
                    </a:cxn>
                    <a:cxn ang="T89">
                      <a:pos x="T41" y="0"/>
                    </a:cxn>
                    <a:cxn ang="T90">
                      <a:pos x="T42" y="0"/>
                    </a:cxn>
                    <a:cxn ang="T91">
                      <a:pos x="T43" y="0"/>
                    </a:cxn>
                    <a:cxn ang="T92">
                      <a:pos x="T44" y="0"/>
                    </a:cxn>
                    <a:cxn ang="T93">
                      <a:pos x="T45" y="0"/>
                    </a:cxn>
                    <a:cxn ang="T94">
                      <a:pos x="T46" y="0"/>
                    </a:cxn>
                    <a:cxn ang="T95">
                      <a:pos x="T47" y="0"/>
                    </a:cxn>
                  </a:cxnLst>
                  <a:rect l="0" t="0" r="r" b="b"/>
                  <a:pathLst>
                    <a:path w="167">
                      <a:moveTo>
                        <a:pt x="4" y="0"/>
                      </a:moveTo>
                      <a:cubicBezTo>
                        <a:pt x="0" y="0"/>
                        <a:pt x="0" y="0"/>
                        <a:pt x="0" y="0"/>
                      </a:cubicBezTo>
                      <a:cubicBezTo>
                        <a:pt x="0" y="0"/>
                        <a:pt x="0" y="0"/>
                        <a:pt x="0" y="0"/>
                      </a:cubicBezTo>
                      <a:cubicBezTo>
                        <a:pt x="0" y="0"/>
                        <a:pt x="0" y="0"/>
                        <a:pt x="0" y="0"/>
                      </a:cubicBezTo>
                      <a:cubicBezTo>
                        <a:pt x="0" y="0"/>
                        <a:pt x="0" y="0"/>
                        <a:pt x="0" y="0"/>
                      </a:cubicBezTo>
                      <a:cubicBezTo>
                        <a:pt x="4" y="0"/>
                        <a:pt x="4" y="0"/>
                        <a:pt x="4" y="0"/>
                      </a:cubicBezTo>
                      <a:cubicBezTo>
                        <a:pt x="4" y="0"/>
                        <a:pt x="4" y="0"/>
                        <a:pt x="4" y="0"/>
                      </a:cubicBezTo>
                      <a:moveTo>
                        <a:pt x="15" y="0"/>
                      </a:moveTo>
                      <a:cubicBezTo>
                        <a:pt x="10" y="0"/>
                        <a:pt x="10" y="0"/>
                        <a:pt x="10" y="0"/>
                      </a:cubicBezTo>
                      <a:cubicBezTo>
                        <a:pt x="10" y="0"/>
                        <a:pt x="10" y="0"/>
                        <a:pt x="10" y="0"/>
                      </a:cubicBezTo>
                      <a:cubicBezTo>
                        <a:pt x="15" y="0"/>
                        <a:pt x="15" y="0"/>
                        <a:pt x="15" y="0"/>
                      </a:cubicBezTo>
                      <a:cubicBezTo>
                        <a:pt x="15" y="0"/>
                        <a:pt x="15" y="0"/>
                        <a:pt x="15" y="0"/>
                      </a:cubicBezTo>
                      <a:moveTo>
                        <a:pt x="25" y="0"/>
                      </a:moveTo>
                      <a:cubicBezTo>
                        <a:pt x="20" y="0"/>
                        <a:pt x="20" y="0"/>
                        <a:pt x="20" y="0"/>
                      </a:cubicBezTo>
                      <a:cubicBezTo>
                        <a:pt x="20" y="0"/>
                        <a:pt x="20" y="0"/>
                        <a:pt x="20" y="0"/>
                      </a:cubicBezTo>
                      <a:cubicBezTo>
                        <a:pt x="25" y="0"/>
                        <a:pt x="25" y="0"/>
                        <a:pt x="25" y="0"/>
                      </a:cubicBezTo>
                      <a:cubicBezTo>
                        <a:pt x="25" y="0"/>
                        <a:pt x="25" y="0"/>
                        <a:pt x="25" y="0"/>
                      </a:cubicBezTo>
                      <a:moveTo>
                        <a:pt x="36" y="0"/>
                      </a:moveTo>
                      <a:cubicBezTo>
                        <a:pt x="30" y="0"/>
                        <a:pt x="30" y="0"/>
                        <a:pt x="30" y="0"/>
                      </a:cubicBezTo>
                      <a:cubicBezTo>
                        <a:pt x="30" y="0"/>
                        <a:pt x="30" y="0"/>
                        <a:pt x="30" y="0"/>
                      </a:cubicBezTo>
                      <a:cubicBezTo>
                        <a:pt x="36" y="0"/>
                        <a:pt x="36" y="0"/>
                        <a:pt x="36" y="0"/>
                      </a:cubicBezTo>
                      <a:cubicBezTo>
                        <a:pt x="36" y="0"/>
                        <a:pt x="36" y="0"/>
                        <a:pt x="36" y="0"/>
                      </a:cubicBezTo>
                      <a:moveTo>
                        <a:pt x="46" y="0"/>
                      </a:moveTo>
                      <a:cubicBezTo>
                        <a:pt x="43" y="0"/>
                        <a:pt x="43" y="0"/>
                        <a:pt x="43" y="0"/>
                      </a:cubicBezTo>
                      <a:cubicBezTo>
                        <a:pt x="43" y="0"/>
                        <a:pt x="43" y="0"/>
                        <a:pt x="43" y="0"/>
                      </a:cubicBezTo>
                      <a:cubicBezTo>
                        <a:pt x="46" y="0"/>
                        <a:pt x="46" y="0"/>
                        <a:pt x="46" y="0"/>
                      </a:cubicBezTo>
                      <a:cubicBezTo>
                        <a:pt x="46" y="0"/>
                        <a:pt x="46" y="0"/>
                        <a:pt x="46" y="0"/>
                      </a:cubicBezTo>
                      <a:moveTo>
                        <a:pt x="56" y="0"/>
                      </a:moveTo>
                      <a:cubicBezTo>
                        <a:pt x="51" y="0"/>
                        <a:pt x="51" y="0"/>
                        <a:pt x="51" y="0"/>
                      </a:cubicBezTo>
                      <a:cubicBezTo>
                        <a:pt x="51" y="0"/>
                        <a:pt x="51" y="0"/>
                        <a:pt x="51" y="0"/>
                      </a:cubicBezTo>
                      <a:cubicBezTo>
                        <a:pt x="56" y="0"/>
                        <a:pt x="56" y="0"/>
                        <a:pt x="56" y="0"/>
                      </a:cubicBezTo>
                      <a:cubicBezTo>
                        <a:pt x="56" y="0"/>
                        <a:pt x="56" y="0"/>
                        <a:pt x="56" y="0"/>
                      </a:cubicBezTo>
                      <a:moveTo>
                        <a:pt x="67" y="0"/>
                      </a:moveTo>
                      <a:cubicBezTo>
                        <a:pt x="62" y="0"/>
                        <a:pt x="62" y="0"/>
                        <a:pt x="62" y="0"/>
                      </a:cubicBezTo>
                      <a:cubicBezTo>
                        <a:pt x="62" y="0"/>
                        <a:pt x="62" y="0"/>
                        <a:pt x="62" y="0"/>
                      </a:cubicBezTo>
                      <a:cubicBezTo>
                        <a:pt x="67" y="0"/>
                        <a:pt x="67" y="0"/>
                        <a:pt x="67" y="0"/>
                      </a:cubicBezTo>
                      <a:cubicBezTo>
                        <a:pt x="67" y="0"/>
                        <a:pt x="67" y="0"/>
                        <a:pt x="67" y="0"/>
                      </a:cubicBezTo>
                      <a:moveTo>
                        <a:pt x="77" y="0"/>
                      </a:moveTo>
                      <a:cubicBezTo>
                        <a:pt x="72" y="0"/>
                        <a:pt x="72" y="0"/>
                        <a:pt x="72" y="0"/>
                      </a:cubicBezTo>
                      <a:cubicBezTo>
                        <a:pt x="72" y="0"/>
                        <a:pt x="72" y="0"/>
                        <a:pt x="72" y="0"/>
                      </a:cubicBezTo>
                      <a:cubicBezTo>
                        <a:pt x="77" y="0"/>
                        <a:pt x="77" y="0"/>
                        <a:pt x="77" y="0"/>
                      </a:cubicBezTo>
                      <a:cubicBezTo>
                        <a:pt x="77" y="0"/>
                        <a:pt x="77" y="0"/>
                        <a:pt x="77" y="0"/>
                      </a:cubicBezTo>
                      <a:moveTo>
                        <a:pt x="84" y="0"/>
                      </a:moveTo>
                      <a:cubicBezTo>
                        <a:pt x="82" y="0"/>
                        <a:pt x="82" y="0"/>
                        <a:pt x="82" y="0"/>
                      </a:cubicBezTo>
                      <a:cubicBezTo>
                        <a:pt x="82" y="0"/>
                        <a:pt x="82" y="0"/>
                        <a:pt x="82" y="0"/>
                      </a:cubicBezTo>
                      <a:cubicBezTo>
                        <a:pt x="84" y="0"/>
                        <a:pt x="84" y="0"/>
                        <a:pt x="84" y="0"/>
                      </a:cubicBezTo>
                      <a:cubicBezTo>
                        <a:pt x="84" y="0"/>
                        <a:pt x="84" y="0"/>
                        <a:pt x="84" y="0"/>
                      </a:cubicBezTo>
                      <a:moveTo>
                        <a:pt x="88" y="0"/>
                      </a:moveTo>
                      <a:cubicBezTo>
                        <a:pt x="86" y="0"/>
                        <a:pt x="86" y="0"/>
                        <a:pt x="86" y="0"/>
                      </a:cubicBezTo>
                      <a:cubicBezTo>
                        <a:pt x="86" y="0"/>
                        <a:pt x="86" y="0"/>
                        <a:pt x="86" y="0"/>
                      </a:cubicBezTo>
                      <a:cubicBezTo>
                        <a:pt x="88" y="0"/>
                        <a:pt x="88" y="0"/>
                        <a:pt x="88" y="0"/>
                      </a:cubicBezTo>
                      <a:cubicBezTo>
                        <a:pt x="88" y="0"/>
                        <a:pt x="88" y="0"/>
                        <a:pt x="88" y="0"/>
                      </a:cubicBezTo>
                      <a:moveTo>
                        <a:pt x="98" y="0"/>
                      </a:moveTo>
                      <a:cubicBezTo>
                        <a:pt x="93" y="0"/>
                        <a:pt x="93" y="0"/>
                        <a:pt x="93" y="0"/>
                      </a:cubicBezTo>
                      <a:cubicBezTo>
                        <a:pt x="93" y="0"/>
                        <a:pt x="93" y="0"/>
                        <a:pt x="93" y="0"/>
                      </a:cubicBezTo>
                      <a:cubicBezTo>
                        <a:pt x="98" y="0"/>
                        <a:pt x="98" y="0"/>
                        <a:pt x="98" y="0"/>
                      </a:cubicBezTo>
                      <a:cubicBezTo>
                        <a:pt x="98" y="0"/>
                        <a:pt x="98" y="0"/>
                        <a:pt x="98" y="0"/>
                      </a:cubicBezTo>
                      <a:moveTo>
                        <a:pt x="108" y="0"/>
                      </a:moveTo>
                      <a:cubicBezTo>
                        <a:pt x="103" y="0"/>
                        <a:pt x="103" y="0"/>
                        <a:pt x="103" y="0"/>
                      </a:cubicBezTo>
                      <a:cubicBezTo>
                        <a:pt x="103" y="0"/>
                        <a:pt x="103" y="0"/>
                        <a:pt x="103" y="0"/>
                      </a:cubicBezTo>
                      <a:cubicBezTo>
                        <a:pt x="108" y="0"/>
                        <a:pt x="108" y="0"/>
                        <a:pt x="108" y="0"/>
                      </a:cubicBezTo>
                      <a:cubicBezTo>
                        <a:pt x="108" y="0"/>
                        <a:pt x="108" y="0"/>
                        <a:pt x="108" y="0"/>
                      </a:cubicBezTo>
                      <a:moveTo>
                        <a:pt x="119" y="0"/>
                      </a:moveTo>
                      <a:cubicBezTo>
                        <a:pt x="114" y="0"/>
                        <a:pt x="114" y="0"/>
                        <a:pt x="114" y="0"/>
                      </a:cubicBezTo>
                      <a:cubicBezTo>
                        <a:pt x="114" y="0"/>
                        <a:pt x="114" y="0"/>
                        <a:pt x="114" y="0"/>
                      </a:cubicBezTo>
                      <a:cubicBezTo>
                        <a:pt x="119" y="0"/>
                        <a:pt x="119" y="0"/>
                        <a:pt x="119" y="0"/>
                      </a:cubicBezTo>
                      <a:cubicBezTo>
                        <a:pt x="119" y="0"/>
                        <a:pt x="119" y="0"/>
                        <a:pt x="119" y="0"/>
                      </a:cubicBezTo>
                      <a:moveTo>
                        <a:pt x="126" y="0"/>
                      </a:moveTo>
                      <a:cubicBezTo>
                        <a:pt x="124" y="0"/>
                        <a:pt x="124" y="0"/>
                        <a:pt x="124" y="0"/>
                      </a:cubicBezTo>
                      <a:cubicBezTo>
                        <a:pt x="124" y="0"/>
                        <a:pt x="124" y="0"/>
                        <a:pt x="124" y="0"/>
                      </a:cubicBezTo>
                      <a:cubicBezTo>
                        <a:pt x="126" y="0"/>
                        <a:pt x="126" y="0"/>
                        <a:pt x="126" y="0"/>
                      </a:cubicBezTo>
                      <a:cubicBezTo>
                        <a:pt x="126" y="0"/>
                        <a:pt x="126" y="0"/>
                        <a:pt x="126" y="0"/>
                      </a:cubicBezTo>
                      <a:moveTo>
                        <a:pt x="129" y="0"/>
                      </a:moveTo>
                      <a:cubicBezTo>
                        <a:pt x="128" y="0"/>
                        <a:pt x="128" y="0"/>
                        <a:pt x="128" y="0"/>
                      </a:cubicBezTo>
                      <a:cubicBezTo>
                        <a:pt x="128" y="0"/>
                        <a:pt x="128" y="0"/>
                        <a:pt x="128" y="0"/>
                      </a:cubicBezTo>
                      <a:cubicBezTo>
                        <a:pt x="129" y="0"/>
                        <a:pt x="129" y="0"/>
                        <a:pt x="129" y="0"/>
                      </a:cubicBezTo>
                      <a:cubicBezTo>
                        <a:pt x="129" y="0"/>
                        <a:pt x="129" y="0"/>
                        <a:pt x="129" y="0"/>
                      </a:cubicBezTo>
                      <a:moveTo>
                        <a:pt x="140" y="0"/>
                      </a:moveTo>
                      <a:cubicBezTo>
                        <a:pt x="134" y="0"/>
                        <a:pt x="134" y="0"/>
                        <a:pt x="134" y="0"/>
                      </a:cubicBezTo>
                      <a:cubicBezTo>
                        <a:pt x="134" y="0"/>
                        <a:pt x="134" y="0"/>
                        <a:pt x="134" y="0"/>
                      </a:cubicBezTo>
                      <a:cubicBezTo>
                        <a:pt x="140" y="0"/>
                        <a:pt x="140" y="0"/>
                        <a:pt x="140" y="0"/>
                      </a:cubicBezTo>
                      <a:cubicBezTo>
                        <a:pt x="140" y="0"/>
                        <a:pt x="140" y="0"/>
                        <a:pt x="140" y="0"/>
                      </a:cubicBezTo>
                      <a:moveTo>
                        <a:pt x="150" y="0"/>
                      </a:moveTo>
                      <a:cubicBezTo>
                        <a:pt x="145" y="0"/>
                        <a:pt x="145" y="0"/>
                        <a:pt x="145" y="0"/>
                      </a:cubicBezTo>
                      <a:cubicBezTo>
                        <a:pt x="145" y="0"/>
                        <a:pt x="145" y="0"/>
                        <a:pt x="145" y="0"/>
                      </a:cubicBezTo>
                      <a:cubicBezTo>
                        <a:pt x="150" y="0"/>
                        <a:pt x="150" y="0"/>
                        <a:pt x="150" y="0"/>
                      </a:cubicBezTo>
                      <a:cubicBezTo>
                        <a:pt x="150" y="0"/>
                        <a:pt x="150" y="0"/>
                        <a:pt x="150" y="0"/>
                      </a:cubicBezTo>
                      <a:moveTo>
                        <a:pt x="160" y="0"/>
                      </a:moveTo>
                      <a:cubicBezTo>
                        <a:pt x="155" y="0"/>
                        <a:pt x="155" y="0"/>
                        <a:pt x="155" y="0"/>
                      </a:cubicBezTo>
                      <a:cubicBezTo>
                        <a:pt x="155" y="0"/>
                        <a:pt x="155" y="0"/>
                        <a:pt x="155" y="0"/>
                      </a:cubicBezTo>
                      <a:cubicBezTo>
                        <a:pt x="160" y="0"/>
                        <a:pt x="160" y="0"/>
                        <a:pt x="160" y="0"/>
                      </a:cubicBezTo>
                      <a:cubicBezTo>
                        <a:pt x="160" y="0"/>
                        <a:pt x="160" y="0"/>
                        <a:pt x="160" y="0"/>
                      </a:cubicBezTo>
                      <a:moveTo>
                        <a:pt x="167" y="0"/>
                      </a:moveTo>
                      <a:cubicBezTo>
                        <a:pt x="166" y="0"/>
                        <a:pt x="166" y="0"/>
                        <a:pt x="166" y="0"/>
                      </a:cubicBezTo>
                      <a:cubicBezTo>
                        <a:pt x="166" y="0"/>
                        <a:pt x="166" y="0"/>
                        <a:pt x="166" y="0"/>
                      </a:cubicBezTo>
                      <a:cubicBezTo>
                        <a:pt x="167" y="0"/>
                        <a:pt x="167" y="0"/>
                        <a:pt x="167" y="0"/>
                      </a:cubicBezTo>
                      <a:cubicBezTo>
                        <a:pt x="167" y="0"/>
                        <a:pt x="167" y="0"/>
                        <a:pt x="167"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900"/>
                </a:p>
              </p:txBody>
            </p:sp>
            <p:sp>
              <p:nvSpPr>
                <p:cNvPr id="164" name="Freeform 25"/>
                <p:cNvSpPr>
                  <a:spLocks noEditPoints="1"/>
                </p:cNvSpPr>
                <p:nvPr/>
              </p:nvSpPr>
              <p:spPr bwMode="auto">
                <a:xfrm>
                  <a:off x="-2902" y="3355"/>
                  <a:ext cx="286" cy="2"/>
                </a:xfrm>
                <a:custGeom>
                  <a:avLst/>
                  <a:gdLst>
                    <a:gd name="T0" fmla="*/ 0 w 121"/>
                    <a:gd name="T1" fmla="*/ 0 h 1"/>
                    <a:gd name="T2" fmla="*/ 0 w 121"/>
                    <a:gd name="T3" fmla="*/ 0 h 1"/>
                    <a:gd name="T4" fmla="*/ 0 w 121"/>
                    <a:gd name="T5" fmla="*/ 2 h 1"/>
                    <a:gd name="T6" fmla="*/ 0 w 121"/>
                    <a:gd name="T7" fmla="*/ 2 h 1"/>
                    <a:gd name="T8" fmla="*/ 0 w 121"/>
                    <a:gd name="T9" fmla="*/ 0 h 1"/>
                    <a:gd name="T10" fmla="*/ 286 w 121"/>
                    <a:gd name="T11" fmla="*/ 0 h 1"/>
                    <a:gd name="T12" fmla="*/ 284 w 121"/>
                    <a:gd name="T13" fmla="*/ 0 h 1"/>
                    <a:gd name="T14" fmla="*/ 284 w 121"/>
                    <a:gd name="T15" fmla="*/ 2 h 1"/>
                    <a:gd name="T16" fmla="*/ 284 w 121"/>
                    <a:gd name="T17" fmla="*/ 2 h 1"/>
                    <a:gd name="T18" fmla="*/ 286 w 121"/>
                    <a:gd name="T19" fmla="*/ 0 h 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1" h="1">
                      <a:moveTo>
                        <a:pt x="0" y="0"/>
                      </a:moveTo>
                      <a:cubicBezTo>
                        <a:pt x="0" y="0"/>
                        <a:pt x="0" y="0"/>
                        <a:pt x="0" y="0"/>
                      </a:cubicBezTo>
                      <a:cubicBezTo>
                        <a:pt x="0" y="1"/>
                        <a:pt x="0" y="1"/>
                        <a:pt x="0" y="1"/>
                      </a:cubicBezTo>
                      <a:cubicBezTo>
                        <a:pt x="0" y="1"/>
                        <a:pt x="0" y="1"/>
                        <a:pt x="0" y="1"/>
                      </a:cubicBezTo>
                      <a:cubicBezTo>
                        <a:pt x="0" y="0"/>
                        <a:pt x="0" y="0"/>
                        <a:pt x="0" y="0"/>
                      </a:cubicBezTo>
                      <a:moveTo>
                        <a:pt x="121" y="0"/>
                      </a:moveTo>
                      <a:cubicBezTo>
                        <a:pt x="120" y="0"/>
                        <a:pt x="120" y="0"/>
                        <a:pt x="120" y="0"/>
                      </a:cubicBezTo>
                      <a:cubicBezTo>
                        <a:pt x="120" y="1"/>
                        <a:pt x="120" y="1"/>
                        <a:pt x="120" y="1"/>
                      </a:cubicBezTo>
                      <a:cubicBezTo>
                        <a:pt x="120" y="1"/>
                        <a:pt x="120" y="1"/>
                        <a:pt x="120" y="1"/>
                      </a:cubicBezTo>
                      <a:cubicBezTo>
                        <a:pt x="120" y="1"/>
                        <a:pt x="120" y="1"/>
                        <a:pt x="12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900"/>
                </a:p>
              </p:txBody>
            </p:sp>
            <p:sp>
              <p:nvSpPr>
                <p:cNvPr id="165" name="Freeform 26"/>
                <p:cNvSpPr>
                  <a:spLocks noEditPoints="1"/>
                </p:cNvSpPr>
                <p:nvPr/>
              </p:nvSpPr>
              <p:spPr bwMode="auto">
                <a:xfrm>
                  <a:off x="-2020" y="3355"/>
                  <a:ext cx="84" cy="2"/>
                </a:xfrm>
                <a:custGeom>
                  <a:avLst/>
                  <a:gdLst>
                    <a:gd name="T0" fmla="*/ 0 w 36"/>
                    <a:gd name="T1" fmla="*/ 0 h 1"/>
                    <a:gd name="T2" fmla="*/ 0 w 36"/>
                    <a:gd name="T3" fmla="*/ 0 h 1"/>
                    <a:gd name="T4" fmla="*/ 0 w 36"/>
                    <a:gd name="T5" fmla="*/ 2 h 1"/>
                    <a:gd name="T6" fmla="*/ 0 w 36"/>
                    <a:gd name="T7" fmla="*/ 2 h 1"/>
                    <a:gd name="T8" fmla="*/ 0 w 36"/>
                    <a:gd name="T9" fmla="*/ 0 h 1"/>
                    <a:gd name="T10" fmla="*/ 84 w 36"/>
                    <a:gd name="T11" fmla="*/ 0 h 1"/>
                    <a:gd name="T12" fmla="*/ 84 w 36"/>
                    <a:gd name="T13" fmla="*/ 0 h 1"/>
                    <a:gd name="T14" fmla="*/ 84 w 36"/>
                    <a:gd name="T15" fmla="*/ 0 h 1"/>
                    <a:gd name="T16" fmla="*/ 84 w 36"/>
                    <a:gd name="T17" fmla="*/ 0 h 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6" h="1">
                      <a:moveTo>
                        <a:pt x="0" y="0"/>
                      </a:moveTo>
                      <a:cubicBezTo>
                        <a:pt x="0" y="0"/>
                        <a:pt x="0" y="0"/>
                        <a:pt x="0" y="0"/>
                      </a:cubicBezTo>
                      <a:cubicBezTo>
                        <a:pt x="0" y="1"/>
                        <a:pt x="0" y="1"/>
                        <a:pt x="0" y="1"/>
                      </a:cubicBezTo>
                      <a:cubicBezTo>
                        <a:pt x="0" y="1"/>
                        <a:pt x="0" y="1"/>
                        <a:pt x="0" y="1"/>
                      </a:cubicBezTo>
                      <a:cubicBezTo>
                        <a:pt x="0" y="0"/>
                        <a:pt x="0" y="0"/>
                        <a:pt x="0" y="0"/>
                      </a:cubicBezTo>
                      <a:moveTo>
                        <a:pt x="36" y="0"/>
                      </a:moveTo>
                      <a:cubicBezTo>
                        <a:pt x="36" y="0"/>
                        <a:pt x="36" y="0"/>
                        <a:pt x="36" y="0"/>
                      </a:cubicBezTo>
                      <a:cubicBezTo>
                        <a:pt x="36" y="0"/>
                        <a:pt x="36" y="0"/>
                        <a:pt x="36" y="0"/>
                      </a:cubicBezTo>
                      <a:cubicBezTo>
                        <a:pt x="36" y="0"/>
                        <a:pt x="36" y="0"/>
                        <a:pt x="36"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900"/>
                </a:p>
              </p:txBody>
            </p:sp>
            <p:sp>
              <p:nvSpPr>
                <p:cNvPr id="166" name="Freeform 27"/>
                <p:cNvSpPr>
                  <a:spLocks/>
                </p:cNvSpPr>
                <p:nvPr/>
              </p:nvSpPr>
              <p:spPr bwMode="auto">
                <a:xfrm>
                  <a:off x="-912" y="3355"/>
                  <a:ext cx="2" cy="2"/>
                </a:xfrm>
                <a:custGeom>
                  <a:avLst/>
                  <a:gdLst>
                    <a:gd name="T0" fmla="*/ 2 w 1"/>
                    <a:gd name="T1" fmla="*/ 0 h 1"/>
                    <a:gd name="T2" fmla="*/ 0 w 1"/>
                    <a:gd name="T3" fmla="*/ 0 h 1"/>
                    <a:gd name="T4" fmla="*/ 0 w 1"/>
                    <a:gd name="T5" fmla="*/ 2 h 1"/>
                    <a:gd name="T6" fmla="*/ 2 w 1"/>
                    <a:gd name="T7" fmla="*/ 2 h 1"/>
                    <a:gd name="T8" fmla="*/ 2 w 1"/>
                    <a:gd name="T9" fmla="*/ 0 h 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900"/>
                </a:p>
              </p:txBody>
            </p:sp>
            <p:sp>
              <p:nvSpPr>
                <p:cNvPr id="167" name="Freeform 28"/>
                <p:cNvSpPr>
                  <a:spLocks/>
                </p:cNvSpPr>
                <p:nvPr/>
              </p:nvSpPr>
              <p:spPr bwMode="auto">
                <a:xfrm>
                  <a:off x="-810" y="3357"/>
                  <a:ext cx="3" cy="0"/>
                </a:xfrm>
                <a:custGeom>
                  <a:avLst/>
                  <a:gdLst>
                    <a:gd name="T0" fmla="*/ 3 w 1"/>
                    <a:gd name="T1" fmla="*/ 0 w 1"/>
                    <a:gd name="T2" fmla="*/ 3 w 1"/>
                    <a:gd name="T3" fmla="*/ 3 w 1"/>
                    <a:gd name="T4" fmla="*/ 0 60000 65536"/>
                    <a:gd name="T5" fmla="*/ 0 60000 65536"/>
                    <a:gd name="T6" fmla="*/ 0 60000 65536"/>
                    <a:gd name="T7" fmla="*/ 0 60000 65536"/>
                  </a:gdLst>
                  <a:ahLst/>
                  <a:cxnLst>
                    <a:cxn ang="T4">
                      <a:pos x="T0" y="0"/>
                    </a:cxn>
                    <a:cxn ang="T5">
                      <a:pos x="T1" y="0"/>
                    </a:cxn>
                    <a:cxn ang="T6">
                      <a:pos x="T2" y="0"/>
                    </a:cxn>
                    <a:cxn ang="T7">
                      <a:pos x="T3" y="0"/>
                    </a:cxn>
                  </a:cxnLst>
                  <a:rect l="0" t="0" r="r" b="b"/>
                  <a:pathLst>
                    <a:path w="1">
                      <a:moveTo>
                        <a:pt x="1" y="0"/>
                      </a:moveTo>
                      <a:cubicBezTo>
                        <a:pt x="0" y="0"/>
                        <a:pt x="0" y="0"/>
                        <a:pt x="0" y="0"/>
                      </a:cubicBezTo>
                      <a:cubicBezTo>
                        <a:pt x="1" y="0"/>
                        <a:pt x="1" y="0"/>
                        <a:pt x="1" y="0"/>
                      </a:cubicBezTo>
                      <a:cubicBezTo>
                        <a:pt x="1" y="0"/>
                        <a:pt x="1" y="0"/>
                        <a:pt x="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900"/>
                </a:p>
              </p:txBody>
            </p:sp>
            <p:sp>
              <p:nvSpPr>
                <p:cNvPr id="168" name="Freeform 29"/>
                <p:cNvSpPr>
                  <a:spLocks/>
                </p:cNvSpPr>
                <p:nvPr/>
              </p:nvSpPr>
              <p:spPr bwMode="auto">
                <a:xfrm>
                  <a:off x="-1050" y="2498"/>
                  <a:ext cx="5" cy="3"/>
                </a:xfrm>
                <a:custGeom>
                  <a:avLst/>
                  <a:gdLst>
                    <a:gd name="T0" fmla="*/ 5 w 2"/>
                    <a:gd name="T1" fmla="*/ 0 h 1"/>
                    <a:gd name="T2" fmla="*/ 0 w 2"/>
                    <a:gd name="T3" fmla="*/ 0 h 1"/>
                    <a:gd name="T4" fmla="*/ 0 w 2"/>
                    <a:gd name="T5" fmla="*/ 3 h 1"/>
                    <a:gd name="T6" fmla="*/ 5 w 2"/>
                    <a:gd name="T7" fmla="*/ 3 h 1"/>
                    <a:gd name="T8" fmla="*/ 5 w 2"/>
                    <a:gd name="T9" fmla="*/ 0 h 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900"/>
                </a:p>
              </p:txBody>
            </p:sp>
            <p:sp>
              <p:nvSpPr>
                <p:cNvPr id="169" name="Freeform 30"/>
                <p:cNvSpPr>
                  <a:spLocks/>
                </p:cNvSpPr>
                <p:nvPr/>
              </p:nvSpPr>
              <p:spPr bwMode="auto">
                <a:xfrm>
                  <a:off x="-1104" y="2256"/>
                  <a:ext cx="7" cy="3"/>
                </a:xfrm>
                <a:custGeom>
                  <a:avLst/>
                  <a:gdLst>
                    <a:gd name="T0" fmla="*/ 5 w 3"/>
                    <a:gd name="T1" fmla="*/ 0 h 1"/>
                    <a:gd name="T2" fmla="*/ 0 w 3"/>
                    <a:gd name="T3" fmla="*/ 0 h 1"/>
                    <a:gd name="T4" fmla="*/ 0 w 3"/>
                    <a:gd name="T5" fmla="*/ 3 h 1"/>
                    <a:gd name="T6" fmla="*/ 7 w 3"/>
                    <a:gd name="T7" fmla="*/ 3 h 1"/>
                    <a:gd name="T8" fmla="*/ 5 w 3"/>
                    <a:gd name="T9" fmla="*/ 0 h 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 h="1">
                      <a:moveTo>
                        <a:pt x="2" y="0"/>
                      </a:moveTo>
                      <a:cubicBezTo>
                        <a:pt x="0" y="0"/>
                        <a:pt x="0" y="0"/>
                        <a:pt x="0" y="0"/>
                      </a:cubicBezTo>
                      <a:cubicBezTo>
                        <a:pt x="0" y="0"/>
                        <a:pt x="0" y="0"/>
                        <a:pt x="0" y="1"/>
                      </a:cubicBezTo>
                      <a:cubicBezTo>
                        <a:pt x="3" y="1"/>
                        <a:pt x="3" y="1"/>
                        <a:pt x="3" y="1"/>
                      </a:cubicBezTo>
                      <a:cubicBezTo>
                        <a:pt x="2" y="0"/>
                        <a:pt x="2" y="0"/>
                        <a:pt x="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900"/>
                </a:p>
              </p:txBody>
            </p:sp>
            <p:sp>
              <p:nvSpPr>
                <p:cNvPr id="170" name="Freeform 31"/>
                <p:cNvSpPr>
                  <a:spLocks/>
                </p:cNvSpPr>
                <p:nvPr/>
              </p:nvSpPr>
              <p:spPr bwMode="auto">
                <a:xfrm>
                  <a:off x="-2381" y="1987"/>
                  <a:ext cx="92" cy="270"/>
                </a:xfrm>
                <a:custGeom>
                  <a:avLst/>
                  <a:gdLst>
                    <a:gd name="T0" fmla="*/ 92 w 39"/>
                    <a:gd name="T1" fmla="*/ 0 h 114"/>
                    <a:gd name="T2" fmla="*/ 87 w 39"/>
                    <a:gd name="T3" fmla="*/ 0 h 114"/>
                    <a:gd name="T4" fmla="*/ 83 w 39"/>
                    <a:gd name="T5" fmla="*/ 12 h 114"/>
                    <a:gd name="T6" fmla="*/ 0 w 39"/>
                    <a:gd name="T7" fmla="*/ 270 h 114"/>
                    <a:gd name="T8" fmla="*/ 5 w 39"/>
                    <a:gd name="T9" fmla="*/ 270 h 114"/>
                    <a:gd name="T10" fmla="*/ 12 w 39"/>
                    <a:gd name="T11" fmla="*/ 239 h 114"/>
                    <a:gd name="T12" fmla="*/ 12 w 39"/>
                    <a:gd name="T13" fmla="*/ 239 h 114"/>
                    <a:gd name="T14" fmla="*/ 12 w 39"/>
                    <a:gd name="T15" fmla="*/ 237 h 114"/>
                    <a:gd name="T16" fmla="*/ 14 w 39"/>
                    <a:gd name="T17" fmla="*/ 237 h 114"/>
                    <a:gd name="T18" fmla="*/ 28 w 39"/>
                    <a:gd name="T19" fmla="*/ 182 h 114"/>
                    <a:gd name="T20" fmla="*/ 68 w 39"/>
                    <a:gd name="T21" fmla="*/ 62 h 114"/>
                    <a:gd name="T22" fmla="*/ 83 w 39"/>
                    <a:gd name="T23" fmla="*/ 26 h 114"/>
                    <a:gd name="T24" fmla="*/ 87 w 39"/>
                    <a:gd name="T25" fmla="*/ 14 h 114"/>
                    <a:gd name="T26" fmla="*/ 87 w 39"/>
                    <a:gd name="T27" fmla="*/ 14 h 114"/>
                    <a:gd name="T28" fmla="*/ 87 w 39"/>
                    <a:gd name="T29" fmla="*/ 14 h 114"/>
                    <a:gd name="T30" fmla="*/ 92 w 39"/>
                    <a:gd name="T31" fmla="*/ 0 h 114"/>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39" h="114">
                      <a:moveTo>
                        <a:pt x="39" y="0"/>
                      </a:moveTo>
                      <a:cubicBezTo>
                        <a:pt x="37" y="0"/>
                        <a:pt x="37" y="0"/>
                        <a:pt x="37" y="0"/>
                      </a:cubicBezTo>
                      <a:cubicBezTo>
                        <a:pt x="36" y="1"/>
                        <a:pt x="36" y="3"/>
                        <a:pt x="35" y="5"/>
                      </a:cubicBezTo>
                      <a:cubicBezTo>
                        <a:pt x="34" y="6"/>
                        <a:pt x="15" y="54"/>
                        <a:pt x="0" y="114"/>
                      </a:cubicBezTo>
                      <a:cubicBezTo>
                        <a:pt x="2" y="114"/>
                        <a:pt x="2" y="114"/>
                        <a:pt x="2" y="114"/>
                      </a:cubicBezTo>
                      <a:cubicBezTo>
                        <a:pt x="3" y="109"/>
                        <a:pt x="4" y="105"/>
                        <a:pt x="5" y="101"/>
                      </a:cubicBezTo>
                      <a:cubicBezTo>
                        <a:pt x="5" y="101"/>
                        <a:pt x="5" y="101"/>
                        <a:pt x="5" y="101"/>
                      </a:cubicBezTo>
                      <a:cubicBezTo>
                        <a:pt x="5" y="100"/>
                        <a:pt x="5" y="100"/>
                        <a:pt x="5" y="100"/>
                      </a:cubicBezTo>
                      <a:cubicBezTo>
                        <a:pt x="6" y="100"/>
                        <a:pt x="6" y="100"/>
                        <a:pt x="6" y="100"/>
                      </a:cubicBezTo>
                      <a:cubicBezTo>
                        <a:pt x="8" y="92"/>
                        <a:pt x="10" y="85"/>
                        <a:pt x="12" y="77"/>
                      </a:cubicBezTo>
                      <a:cubicBezTo>
                        <a:pt x="18" y="56"/>
                        <a:pt x="24" y="38"/>
                        <a:pt x="29" y="26"/>
                      </a:cubicBezTo>
                      <a:cubicBezTo>
                        <a:pt x="31" y="19"/>
                        <a:pt x="33" y="14"/>
                        <a:pt x="35" y="11"/>
                      </a:cubicBezTo>
                      <a:cubicBezTo>
                        <a:pt x="36" y="7"/>
                        <a:pt x="37" y="6"/>
                        <a:pt x="37" y="6"/>
                      </a:cubicBezTo>
                      <a:cubicBezTo>
                        <a:pt x="37" y="6"/>
                        <a:pt x="37" y="6"/>
                        <a:pt x="37" y="6"/>
                      </a:cubicBezTo>
                      <a:cubicBezTo>
                        <a:pt x="37" y="6"/>
                        <a:pt x="37" y="6"/>
                        <a:pt x="37" y="6"/>
                      </a:cubicBezTo>
                      <a:cubicBezTo>
                        <a:pt x="38" y="3"/>
                        <a:pt x="38" y="2"/>
                        <a:pt x="39"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900"/>
                </a:p>
              </p:txBody>
            </p:sp>
            <p:sp>
              <p:nvSpPr>
                <p:cNvPr id="171" name="Freeform 32"/>
                <p:cNvSpPr>
                  <a:spLocks/>
                </p:cNvSpPr>
                <p:nvPr/>
              </p:nvSpPr>
              <p:spPr bwMode="auto">
                <a:xfrm>
                  <a:off x="-2370" y="2222"/>
                  <a:ext cx="2" cy="3"/>
                </a:xfrm>
                <a:custGeom>
                  <a:avLst/>
                  <a:gdLst>
                    <a:gd name="T0" fmla="*/ 2 w 1"/>
                    <a:gd name="T1" fmla="*/ 0 h 1"/>
                    <a:gd name="T2" fmla="*/ 0 w 1"/>
                    <a:gd name="T3" fmla="*/ 0 h 1"/>
                    <a:gd name="T4" fmla="*/ 0 w 1"/>
                    <a:gd name="T5" fmla="*/ 3 h 1"/>
                    <a:gd name="T6" fmla="*/ 0 w 1"/>
                    <a:gd name="T7" fmla="*/ 3 h 1"/>
                    <a:gd name="T8" fmla="*/ 2 w 1"/>
                    <a:gd name="T9" fmla="*/ 0 h 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 h="1">
                      <a:moveTo>
                        <a:pt x="1" y="0"/>
                      </a:moveTo>
                      <a:cubicBezTo>
                        <a:pt x="0" y="0"/>
                        <a:pt x="0" y="0"/>
                        <a:pt x="0" y="0"/>
                      </a:cubicBezTo>
                      <a:cubicBezTo>
                        <a:pt x="0" y="1"/>
                        <a:pt x="0" y="1"/>
                        <a:pt x="0" y="1"/>
                      </a:cubicBezTo>
                      <a:cubicBezTo>
                        <a:pt x="0" y="1"/>
                        <a:pt x="0" y="1"/>
                        <a:pt x="0" y="1"/>
                      </a:cubicBezTo>
                      <a:cubicBezTo>
                        <a:pt x="0" y="0"/>
                        <a:pt x="0" y="0"/>
                        <a:pt x="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900"/>
                </a:p>
              </p:txBody>
            </p:sp>
            <p:sp>
              <p:nvSpPr>
                <p:cNvPr id="172" name="Freeform 33"/>
                <p:cNvSpPr>
                  <a:spLocks noEditPoints="1"/>
                </p:cNvSpPr>
                <p:nvPr/>
              </p:nvSpPr>
              <p:spPr bwMode="auto">
                <a:xfrm>
                  <a:off x="-2417" y="1522"/>
                  <a:ext cx="416" cy="1054"/>
                </a:xfrm>
                <a:custGeom>
                  <a:avLst/>
                  <a:gdLst>
                    <a:gd name="T0" fmla="*/ 5 w 176"/>
                    <a:gd name="T1" fmla="*/ 978 h 445"/>
                    <a:gd name="T2" fmla="*/ 0 w 176"/>
                    <a:gd name="T3" fmla="*/ 978 h 445"/>
                    <a:gd name="T4" fmla="*/ 0 w 176"/>
                    <a:gd name="T5" fmla="*/ 997 h 445"/>
                    <a:gd name="T6" fmla="*/ 2 w 176"/>
                    <a:gd name="T7" fmla="*/ 1054 h 445"/>
                    <a:gd name="T8" fmla="*/ 2 w 176"/>
                    <a:gd name="T9" fmla="*/ 1054 h 445"/>
                    <a:gd name="T10" fmla="*/ 2 w 176"/>
                    <a:gd name="T11" fmla="*/ 1054 h 445"/>
                    <a:gd name="T12" fmla="*/ 5 w 176"/>
                    <a:gd name="T13" fmla="*/ 1054 h 445"/>
                    <a:gd name="T14" fmla="*/ 7 w 176"/>
                    <a:gd name="T15" fmla="*/ 1054 h 445"/>
                    <a:gd name="T16" fmla="*/ 5 w 176"/>
                    <a:gd name="T17" fmla="*/ 997 h 445"/>
                    <a:gd name="T18" fmla="*/ 5 w 176"/>
                    <a:gd name="T19" fmla="*/ 978 h 445"/>
                    <a:gd name="T20" fmla="*/ 40 w 176"/>
                    <a:gd name="T21" fmla="*/ 737 h 445"/>
                    <a:gd name="T22" fmla="*/ 35 w 176"/>
                    <a:gd name="T23" fmla="*/ 737 h 445"/>
                    <a:gd name="T24" fmla="*/ 0 w 176"/>
                    <a:gd name="T25" fmla="*/ 976 h 445"/>
                    <a:gd name="T26" fmla="*/ 5 w 176"/>
                    <a:gd name="T27" fmla="*/ 976 h 445"/>
                    <a:gd name="T28" fmla="*/ 40 w 176"/>
                    <a:gd name="T29" fmla="*/ 737 h 445"/>
                    <a:gd name="T30" fmla="*/ 210 w 176"/>
                    <a:gd name="T31" fmla="*/ 234 h 445"/>
                    <a:gd name="T32" fmla="*/ 206 w 176"/>
                    <a:gd name="T33" fmla="*/ 234 h 445"/>
                    <a:gd name="T34" fmla="*/ 161 w 176"/>
                    <a:gd name="T35" fmla="*/ 348 h 445"/>
                    <a:gd name="T36" fmla="*/ 123 w 176"/>
                    <a:gd name="T37" fmla="*/ 462 h 445"/>
                    <a:gd name="T38" fmla="*/ 128 w 176"/>
                    <a:gd name="T39" fmla="*/ 462 h 445"/>
                    <a:gd name="T40" fmla="*/ 165 w 176"/>
                    <a:gd name="T41" fmla="*/ 348 h 445"/>
                    <a:gd name="T42" fmla="*/ 210 w 176"/>
                    <a:gd name="T43" fmla="*/ 234 h 445"/>
                    <a:gd name="T44" fmla="*/ 414 w 176"/>
                    <a:gd name="T45" fmla="*/ 0 h 445"/>
                    <a:gd name="T46" fmla="*/ 414 w 176"/>
                    <a:gd name="T47" fmla="*/ 0 h 445"/>
                    <a:gd name="T48" fmla="*/ 208 w 176"/>
                    <a:gd name="T49" fmla="*/ 230 h 445"/>
                    <a:gd name="T50" fmla="*/ 206 w 176"/>
                    <a:gd name="T51" fmla="*/ 232 h 445"/>
                    <a:gd name="T52" fmla="*/ 213 w 176"/>
                    <a:gd name="T53" fmla="*/ 232 h 445"/>
                    <a:gd name="T54" fmla="*/ 213 w 176"/>
                    <a:gd name="T55" fmla="*/ 232 h 445"/>
                    <a:gd name="T56" fmla="*/ 333 w 176"/>
                    <a:gd name="T57" fmla="*/ 69 h 445"/>
                    <a:gd name="T58" fmla="*/ 390 w 176"/>
                    <a:gd name="T59" fmla="*/ 21 h 445"/>
                    <a:gd name="T60" fmla="*/ 409 w 176"/>
                    <a:gd name="T61" fmla="*/ 9 h 445"/>
                    <a:gd name="T62" fmla="*/ 416 w 176"/>
                    <a:gd name="T63" fmla="*/ 5 h 445"/>
                    <a:gd name="T64" fmla="*/ 414 w 176"/>
                    <a:gd name="T65" fmla="*/ 0 h 44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76" h="445">
                      <a:moveTo>
                        <a:pt x="2" y="413"/>
                      </a:moveTo>
                      <a:cubicBezTo>
                        <a:pt x="0" y="413"/>
                        <a:pt x="0" y="413"/>
                        <a:pt x="0" y="413"/>
                      </a:cubicBezTo>
                      <a:cubicBezTo>
                        <a:pt x="0" y="415"/>
                        <a:pt x="0" y="418"/>
                        <a:pt x="0" y="421"/>
                      </a:cubicBezTo>
                      <a:cubicBezTo>
                        <a:pt x="0" y="429"/>
                        <a:pt x="0" y="437"/>
                        <a:pt x="1" y="445"/>
                      </a:cubicBezTo>
                      <a:cubicBezTo>
                        <a:pt x="1" y="445"/>
                        <a:pt x="1" y="445"/>
                        <a:pt x="1" y="445"/>
                      </a:cubicBezTo>
                      <a:cubicBezTo>
                        <a:pt x="1" y="445"/>
                        <a:pt x="1" y="445"/>
                        <a:pt x="1" y="445"/>
                      </a:cubicBezTo>
                      <a:cubicBezTo>
                        <a:pt x="2" y="445"/>
                        <a:pt x="2" y="445"/>
                        <a:pt x="2" y="445"/>
                      </a:cubicBezTo>
                      <a:cubicBezTo>
                        <a:pt x="3" y="445"/>
                        <a:pt x="3" y="445"/>
                        <a:pt x="3" y="445"/>
                      </a:cubicBezTo>
                      <a:cubicBezTo>
                        <a:pt x="2" y="437"/>
                        <a:pt x="2" y="429"/>
                        <a:pt x="2" y="421"/>
                      </a:cubicBezTo>
                      <a:cubicBezTo>
                        <a:pt x="2" y="418"/>
                        <a:pt x="2" y="415"/>
                        <a:pt x="2" y="413"/>
                      </a:cubicBezTo>
                      <a:moveTo>
                        <a:pt x="17" y="311"/>
                      </a:moveTo>
                      <a:cubicBezTo>
                        <a:pt x="15" y="311"/>
                        <a:pt x="15" y="311"/>
                        <a:pt x="15" y="311"/>
                      </a:cubicBezTo>
                      <a:cubicBezTo>
                        <a:pt x="7" y="343"/>
                        <a:pt x="1" y="378"/>
                        <a:pt x="0" y="412"/>
                      </a:cubicBezTo>
                      <a:cubicBezTo>
                        <a:pt x="2" y="412"/>
                        <a:pt x="2" y="412"/>
                        <a:pt x="2" y="412"/>
                      </a:cubicBezTo>
                      <a:cubicBezTo>
                        <a:pt x="3" y="378"/>
                        <a:pt x="9" y="343"/>
                        <a:pt x="17" y="311"/>
                      </a:cubicBezTo>
                      <a:moveTo>
                        <a:pt x="89" y="99"/>
                      </a:moveTo>
                      <a:cubicBezTo>
                        <a:pt x="87" y="99"/>
                        <a:pt x="87" y="99"/>
                        <a:pt x="87" y="99"/>
                      </a:cubicBezTo>
                      <a:cubicBezTo>
                        <a:pt x="77" y="125"/>
                        <a:pt x="72" y="135"/>
                        <a:pt x="68" y="147"/>
                      </a:cubicBezTo>
                      <a:cubicBezTo>
                        <a:pt x="64" y="157"/>
                        <a:pt x="60" y="168"/>
                        <a:pt x="52" y="195"/>
                      </a:cubicBezTo>
                      <a:cubicBezTo>
                        <a:pt x="54" y="195"/>
                        <a:pt x="54" y="195"/>
                        <a:pt x="54" y="195"/>
                      </a:cubicBezTo>
                      <a:cubicBezTo>
                        <a:pt x="62" y="169"/>
                        <a:pt x="65" y="158"/>
                        <a:pt x="70" y="147"/>
                      </a:cubicBezTo>
                      <a:cubicBezTo>
                        <a:pt x="74" y="136"/>
                        <a:pt x="79" y="126"/>
                        <a:pt x="89" y="99"/>
                      </a:cubicBezTo>
                      <a:moveTo>
                        <a:pt x="175" y="0"/>
                      </a:moveTo>
                      <a:cubicBezTo>
                        <a:pt x="175" y="0"/>
                        <a:pt x="175" y="0"/>
                        <a:pt x="175" y="0"/>
                      </a:cubicBezTo>
                      <a:cubicBezTo>
                        <a:pt x="170" y="3"/>
                        <a:pt x="108" y="43"/>
                        <a:pt x="88" y="97"/>
                      </a:cubicBezTo>
                      <a:cubicBezTo>
                        <a:pt x="88" y="97"/>
                        <a:pt x="88" y="98"/>
                        <a:pt x="87" y="98"/>
                      </a:cubicBezTo>
                      <a:cubicBezTo>
                        <a:pt x="90" y="98"/>
                        <a:pt x="90" y="98"/>
                        <a:pt x="90" y="98"/>
                      </a:cubicBezTo>
                      <a:cubicBezTo>
                        <a:pt x="90" y="98"/>
                        <a:pt x="90" y="98"/>
                        <a:pt x="90" y="98"/>
                      </a:cubicBezTo>
                      <a:cubicBezTo>
                        <a:pt x="100" y="70"/>
                        <a:pt x="121" y="46"/>
                        <a:pt x="141" y="29"/>
                      </a:cubicBezTo>
                      <a:cubicBezTo>
                        <a:pt x="150" y="21"/>
                        <a:pt x="159" y="14"/>
                        <a:pt x="165" y="9"/>
                      </a:cubicBezTo>
                      <a:cubicBezTo>
                        <a:pt x="169" y="7"/>
                        <a:pt x="171" y="5"/>
                        <a:pt x="173" y="4"/>
                      </a:cubicBezTo>
                      <a:cubicBezTo>
                        <a:pt x="175" y="2"/>
                        <a:pt x="176" y="2"/>
                        <a:pt x="176" y="2"/>
                      </a:cubicBezTo>
                      <a:cubicBezTo>
                        <a:pt x="175" y="0"/>
                        <a:pt x="175" y="0"/>
                        <a:pt x="175"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900"/>
                </a:p>
              </p:txBody>
            </p:sp>
            <p:sp>
              <p:nvSpPr>
                <p:cNvPr id="173" name="Freeform 34"/>
                <p:cNvSpPr>
                  <a:spLocks/>
                </p:cNvSpPr>
                <p:nvPr/>
              </p:nvSpPr>
              <p:spPr bwMode="auto">
                <a:xfrm>
                  <a:off x="-2210" y="1754"/>
                  <a:ext cx="7" cy="2"/>
                </a:xfrm>
                <a:custGeom>
                  <a:avLst/>
                  <a:gdLst>
                    <a:gd name="T0" fmla="*/ 7 w 3"/>
                    <a:gd name="T1" fmla="*/ 0 h 1"/>
                    <a:gd name="T2" fmla="*/ 0 w 3"/>
                    <a:gd name="T3" fmla="*/ 0 h 1"/>
                    <a:gd name="T4" fmla="*/ 0 w 3"/>
                    <a:gd name="T5" fmla="*/ 2 h 1"/>
                    <a:gd name="T6" fmla="*/ 5 w 3"/>
                    <a:gd name="T7" fmla="*/ 2 h 1"/>
                    <a:gd name="T8" fmla="*/ 7 w 3"/>
                    <a:gd name="T9" fmla="*/ 0 h 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 h="1">
                      <a:moveTo>
                        <a:pt x="3" y="0"/>
                      </a:moveTo>
                      <a:cubicBezTo>
                        <a:pt x="0" y="0"/>
                        <a:pt x="0" y="0"/>
                        <a:pt x="0" y="0"/>
                      </a:cubicBezTo>
                      <a:cubicBezTo>
                        <a:pt x="0" y="1"/>
                        <a:pt x="0" y="1"/>
                        <a:pt x="0" y="1"/>
                      </a:cubicBezTo>
                      <a:cubicBezTo>
                        <a:pt x="2" y="1"/>
                        <a:pt x="2" y="1"/>
                        <a:pt x="2" y="1"/>
                      </a:cubicBezTo>
                      <a:cubicBezTo>
                        <a:pt x="2" y="1"/>
                        <a:pt x="2" y="0"/>
                        <a:pt x="3"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900"/>
                </a:p>
              </p:txBody>
            </p:sp>
            <p:sp>
              <p:nvSpPr>
                <p:cNvPr id="174" name="Freeform 35"/>
                <p:cNvSpPr>
                  <a:spLocks/>
                </p:cNvSpPr>
                <p:nvPr/>
              </p:nvSpPr>
              <p:spPr bwMode="auto">
                <a:xfrm>
                  <a:off x="-2417" y="2498"/>
                  <a:ext cx="5" cy="3"/>
                </a:xfrm>
                <a:custGeom>
                  <a:avLst/>
                  <a:gdLst>
                    <a:gd name="T0" fmla="*/ 5 w 2"/>
                    <a:gd name="T1" fmla="*/ 0 h 1"/>
                    <a:gd name="T2" fmla="*/ 0 w 2"/>
                    <a:gd name="T3" fmla="*/ 0 h 1"/>
                    <a:gd name="T4" fmla="*/ 0 w 2"/>
                    <a:gd name="T5" fmla="*/ 3 h 1"/>
                    <a:gd name="T6" fmla="*/ 5 w 2"/>
                    <a:gd name="T7" fmla="*/ 3 h 1"/>
                    <a:gd name="T8" fmla="*/ 5 w 2"/>
                    <a:gd name="T9" fmla="*/ 0 h 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900"/>
                </a:p>
              </p:txBody>
            </p:sp>
            <p:sp>
              <p:nvSpPr>
                <p:cNvPr id="175" name="Freeform 36"/>
                <p:cNvSpPr>
                  <a:spLocks/>
                </p:cNvSpPr>
                <p:nvPr/>
              </p:nvSpPr>
              <p:spPr bwMode="auto">
                <a:xfrm>
                  <a:off x="-2381" y="2256"/>
                  <a:ext cx="5" cy="3"/>
                </a:xfrm>
                <a:custGeom>
                  <a:avLst/>
                  <a:gdLst>
                    <a:gd name="T0" fmla="*/ 5 w 2"/>
                    <a:gd name="T1" fmla="*/ 0 h 1"/>
                    <a:gd name="T2" fmla="*/ 0 w 2"/>
                    <a:gd name="T3" fmla="*/ 0 h 1"/>
                    <a:gd name="T4" fmla="*/ 0 w 2"/>
                    <a:gd name="T5" fmla="*/ 3 h 1"/>
                    <a:gd name="T6" fmla="*/ 5 w 2"/>
                    <a:gd name="T7" fmla="*/ 3 h 1"/>
                    <a:gd name="T8" fmla="*/ 5 w 2"/>
                    <a:gd name="T9" fmla="*/ 0 h 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900"/>
                </a:p>
              </p:txBody>
            </p:sp>
            <p:sp>
              <p:nvSpPr>
                <p:cNvPr id="176" name="Freeform 37"/>
                <p:cNvSpPr>
                  <a:spLocks noEditPoints="1"/>
                </p:cNvSpPr>
                <p:nvPr/>
              </p:nvSpPr>
              <p:spPr bwMode="auto">
                <a:xfrm>
                  <a:off x="-2202" y="1987"/>
                  <a:ext cx="54" cy="270"/>
                </a:xfrm>
                <a:custGeom>
                  <a:avLst/>
                  <a:gdLst>
                    <a:gd name="T0" fmla="*/ 5 w 23"/>
                    <a:gd name="T1" fmla="*/ 239 h 114"/>
                    <a:gd name="T2" fmla="*/ 0 w 23"/>
                    <a:gd name="T3" fmla="*/ 270 h 114"/>
                    <a:gd name="T4" fmla="*/ 5 w 23"/>
                    <a:gd name="T5" fmla="*/ 270 h 114"/>
                    <a:gd name="T6" fmla="*/ 7 w 23"/>
                    <a:gd name="T7" fmla="*/ 239 h 114"/>
                    <a:gd name="T8" fmla="*/ 5 w 23"/>
                    <a:gd name="T9" fmla="*/ 239 h 114"/>
                    <a:gd name="T10" fmla="*/ 5 w 23"/>
                    <a:gd name="T11" fmla="*/ 239 h 114"/>
                    <a:gd name="T12" fmla="*/ 54 w 23"/>
                    <a:gd name="T13" fmla="*/ 0 h 114"/>
                    <a:gd name="T14" fmla="*/ 47 w 23"/>
                    <a:gd name="T15" fmla="*/ 0 h 114"/>
                    <a:gd name="T16" fmla="*/ 5 w 23"/>
                    <a:gd name="T17" fmla="*/ 237 h 114"/>
                    <a:gd name="T18" fmla="*/ 9 w 23"/>
                    <a:gd name="T19" fmla="*/ 237 h 114"/>
                    <a:gd name="T20" fmla="*/ 54 w 23"/>
                    <a:gd name="T21" fmla="*/ 0 h 11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3" h="114">
                      <a:moveTo>
                        <a:pt x="2" y="101"/>
                      </a:moveTo>
                      <a:cubicBezTo>
                        <a:pt x="1" y="105"/>
                        <a:pt x="0" y="109"/>
                        <a:pt x="0" y="114"/>
                      </a:cubicBezTo>
                      <a:cubicBezTo>
                        <a:pt x="2" y="114"/>
                        <a:pt x="2" y="114"/>
                        <a:pt x="2" y="114"/>
                      </a:cubicBezTo>
                      <a:cubicBezTo>
                        <a:pt x="2" y="109"/>
                        <a:pt x="3" y="105"/>
                        <a:pt x="3" y="101"/>
                      </a:cubicBezTo>
                      <a:cubicBezTo>
                        <a:pt x="2" y="101"/>
                        <a:pt x="2" y="101"/>
                        <a:pt x="2" y="101"/>
                      </a:cubicBezTo>
                      <a:cubicBezTo>
                        <a:pt x="2" y="101"/>
                        <a:pt x="2" y="101"/>
                        <a:pt x="2" y="101"/>
                      </a:cubicBezTo>
                      <a:moveTo>
                        <a:pt x="23" y="0"/>
                      </a:moveTo>
                      <a:cubicBezTo>
                        <a:pt x="20" y="0"/>
                        <a:pt x="20" y="0"/>
                        <a:pt x="20" y="0"/>
                      </a:cubicBezTo>
                      <a:cubicBezTo>
                        <a:pt x="13" y="34"/>
                        <a:pt x="7" y="65"/>
                        <a:pt x="2" y="100"/>
                      </a:cubicBezTo>
                      <a:cubicBezTo>
                        <a:pt x="4" y="100"/>
                        <a:pt x="4" y="100"/>
                        <a:pt x="4" y="100"/>
                      </a:cubicBezTo>
                      <a:cubicBezTo>
                        <a:pt x="9" y="65"/>
                        <a:pt x="15" y="34"/>
                        <a:pt x="23"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900"/>
                </a:p>
              </p:txBody>
            </p:sp>
            <p:sp>
              <p:nvSpPr>
                <p:cNvPr id="177" name="Freeform 38"/>
                <p:cNvSpPr>
                  <a:spLocks/>
                </p:cNvSpPr>
                <p:nvPr/>
              </p:nvSpPr>
              <p:spPr bwMode="auto">
                <a:xfrm>
                  <a:off x="-2197" y="2222"/>
                  <a:ext cx="5" cy="3"/>
                </a:xfrm>
                <a:custGeom>
                  <a:avLst/>
                  <a:gdLst>
                    <a:gd name="T0" fmla="*/ 5 w 2"/>
                    <a:gd name="T1" fmla="*/ 0 h 1"/>
                    <a:gd name="T2" fmla="*/ 0 w 2"/>
                    <a:gd name="T3" fmla="*/ 0 h 1"/>
                    <a:gd name="T4" fmla="*/ 0 w 2"/>
                    <a:gd name="T5" fmla="*/ 3 h 1"/>
                    <a:gd name="T6" fmla="*/ 0 w 2"/>
                    <a:gd name="T7" fmla="*/ 3 h 1"/>
                    <a:gd name="T8" fmla="*/ 3 w 2"/>
                    <a:gd name="T9" fmla="*/ 3 h 1"/>
                    <a:gd name="T10" fmla="*/ 5 w 2"/>
                    <a:gd name="T11" fmla="*/ 0 h 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 h="1">
                      <a:moveTo>
                        <a:pt x="2" y="0"/>
                      </a:moveTo>
                      <a:cubicBezTo>
                        <a:pt x="0" y="0"/>
                        <a:pt x="0" y="0"/>
                        <a:pt x="0" y="0"/>
                      </a:cubicBezTo>
                      <a:cubicBezTo>
                        <a:pt x="0" y="0"/>
                        <a:pt x="0" y="0"/>
                        <a:pt x="0" y="1"/>
                      </a:cubicBezTo>
                      <a:cubicBezTo>
                        <a:pt x="0" y="1"/>
                        <a:pt x="0" y="1"/>
                        <a:pt x="0" y="1"/>
                      </a:cubicBezTo>
                      <a:cubicBezTo>
                        <a:pt x="1" y="1"/>
                        <a:pt x="1" y="1"/>
                        <a:pt x="1" y="1"/>
                      </a:cubicBezTo>
                      <a:cubicBezTo>
                        <a:pt x="2" y="0"/>
                        <a:pt x="2" y="0"/>
                        <a:pt x="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900"/>
                </a:p>
              </p:txBody>
            </p:sp>
            <p:sp>
              <p:nvSpPr>
                <p:cNvPr id="178" name="Freeform 39"/>
                <p:cNvSpPr>
                  <a:spLocks noEditPoints="1"/>
                </p:cNvSpPr>
                <p:nvPr/>
              </p:nvSpPr>
              <p:spPr bwMode="auto">
                <a:xfrm>
                  <a:off x="-2223" y="2260"/>
                  <a:ext cx="85" cy="1016"/>
                </a:xfrm>
                <a:custGeom>
                  <a:avLst/>
                  <a:gdLst>
                    <a:gd name="T0" fmla="*/ 57 w 36"/>
                    <a:gd name="T1" fmla="*/ 812 h 429"/>
                    <a:gd name="T2" fmla="*/ 52 w 36"/>
                    <a:gd name="T3" fmla="*/ 812 h 429"/>
                    <a:gd name="T4" fmla="*/ 71 w 36"/>
                    <a:gd name="T5" fmla="*/ 947 h 429"/>
                    <a:gd name="T6" fmla="*/ 80 w 36"/>
                    <a:gd name="T7" fmla="*/ 1016 h 429"/>
                    <a:gd name="T8" fmla="*/ 85 w 36"/>
                    <a:gd name="T9" fmla="*/ 1016 h 429"/>
                    <a:gd name="T10" fmla="*/ 76 w 36"/>
                    <a:gd name="T11" fmla="*/ 947 h 429"/>
                    <a:gd name="T12" fmla="*/ 61 w 36"/>
                    <a:gd name="T13" fmla="*/ 853 h 429"/>
                    <a:gd name="T14" fmla="*/ 57 w 36"/>
                    <a:gd name="T15" fmla="*/ 812 h 429"/>
                    <a:gd name="T16" fmla="*/ 21 w 36"/>
                    <a:gd name="T17" fmla="*/ 604 h 429"/>
                    <a:gd name="T18" fmla="*/ 17 w 36"/>
                    <a:gd name="T19" fmla="*/ 604 h 429"/>
                    <a:gd name="T20" fmla="*/ 52 w 36"/>
                    <a:gd name="T21" fmla="*/ 810 h 429"/>
                    <a:gd name="T22" fmla="*/ 57 w 36"/>
                    <a:gd name="T23" fmla="*/ 810 h 429"/>
                    <a:gd name="T24" fmla="*/ 21 w 36"/>
                    <a:gd name="T25" fmla="*/ 604 h 429"/>
                    <a:gd name="T26" fmla="*/ 17 w 36"/>
                    <a:gd name="T27" fmla="*/ 552 h 429"/>
                    <a:gd name="T28" fmla="*/ 12 w 36"/>
                    <a:gd name="T29" fmla="*/ 552 h 429"/>
                    <a:gd name="T30" fmla="*/ 17 w 36"/>
                    <a:gd name="T31" fmla="*/ 602 h 429"/>
                    <a:gd name="T32" fmla="*/ 21 w 36"/>
                    <a:gd name="T33" fmla="*/ 602 h 429"/>
                    <a:gd name="T34" fmla="*/ 17 w 36"/>
                    <a:gd name="T35" fmla="*/ 552 h 429"/>
                    <a:gd name="T36" fmla="*/ 7 w 36"/>
                    <a:gd name="T37" fmla="*/ 242 h 429"/>
                    <a:gd name="T38" fmla="*/ 2 w 36"/>
                    <a:gd name="T39" fmla="*/ 242 h 429"/>
                    <a:gd name="T40" fmla="*/ 2 w 36"/>
                    <a:gd name="T41" fmla="*/ 265 h 429"/>
                    <a:gd name="T42" fmla="*/ 0 w 36"/>
                    <a:gd name="T43" fmla="*/ 296 h 429"/>
                    <a:gd name="T44" fmla="*/ 12 w 36"/>
                    <a:gd name="T45" fmla="*/ 549 h 429"/>
                    <a:gd name="T46" fmla="*/ 17 w 36"/>
                    <a:gd name="T47" fmla="*/ 549 h 429"/>
                    <a:gd name="T48" fmla="*/ 5 w 36"/>
                    <a:gd name="T49" fmla="*/ 296 h 429"/>
                    <a:gd name="T50" fmla="*/ 7 w 36"/>
                    <a:gd name="T51" fmla="*/ 265 h 429"/>
                    <a:gd name="T52" fmla="*/ 7 w 36"/>
                    <a:gd name="T53" fmla="*/ 242 h 429"/>
                    <a:gd name="T54" fmla="*/ 26 w 36"/>
                    <a:gd name="T55" fmla="*/ 0 h 429"/>
                    <a:gd name="T56" fmla="*/ 21 w 36"/>
                    <a:gd name="T57" fmla="*/ 0 h 429"/>
                    <a:gd name="T58" fmla="*/ 2 w 36"/>
                    <a:gd name="T59" fmla="*/ 239 h 429"/>
                    <a:gd name="T60" fmla="*/ 7 w 36"/>
                    <a:gd name="T61" fmla="*/ 239 h 429"/>
                    <a:gd name="T62" fmla="*/ 26 w 36"/>
                    <a:gd name="T63" fmla="*/ 0 h 429"/>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36" h="429">
                      <a:moveTo>
                        <a:pt x="24" y="343"/>
                      </a:moveTo>
                      <a:cubicBezTo>
                        <a:pt x="22" y="343"/>
                        <a:pt x="22" y="343"/>
                        <a:pt x="22" y="343"/>
                      </a:cubicBezTo>
                      <a:cubicBezTo>
                        <a:pt x="23" y="347"/>
                        <a:pt x="26" y="372"/>
                        <a:pt x="30" y="400"/>
                      </a:cubicBezTo>
                      <a:cubicBezTo>
                        <a:pt x="31" y="410"/>
                        <a:pt x="32" y="420"/>
                        <a:pt x="34" y="429"/>
                      </a:cubicBezTo>
                      <a:cubicBezTo>
                        <a:pt x="36" y="429"/>
                        <a:pt x="36" y="429"/>
                        <a:pt x="36" y="429"/>
                      </a:cubicBezTo>
                      <a:cubicBezTo>
                        <a:pt x="34" y="420"/>
                        <a:pt x="33" y="410"/>
                        <a:pt x="32" y="400"/>
                      </a:cubicBezTo>
                      <a:cubicBezTo>
                        <a:pt x="30" y="385"/>
                        <a:pt x="28" y="370"/>
                        <a:pt x="26" y="360"/>
                      </a:cubicBezTo>
                      <a:cubicBezTo>
                        <a:pt x="25" y="351"/>
                        <a:pt x="24" y="345"/>
                        <a:pt x="24" y="343"/>
                      </a:cubicBezTo>
                      <a:moveTo>
                        <a:pt x="9" y="255"/>
                      </a:moveTo>
                      <a:cubicBezTo>
                        <a:pt x="7" y="255"/>
                        <a:pt x="7" y="255"/>
                        <a:pt x="7" y="255"/>
                      </a:cubicBezTo>
                      <a:cubicBezTo>
                        <a:pt x="10" y="285"/>
                        <a:pt x="15" y="315"/>
                        <a:pt x="22" y="342"/>
                      </a:cubicBezTo>
                      <a:cubicBezTo>
                        <a:pt x="24" y="342"/>
                        <a:pt x="24" y="342"/>
                        <a:pt x="24" y="342"/>
                      </a:cubicBezTo>
                      <a:cubicBezTo>
                        <a:pt x="17" y="315"/>
                        <a:pt x="12" y="285"/>
                        <a:pt x="9" y="255"/>
                      </a:cubicBezTo>
                      <a:moveTo>
                        <a:pt x="7" y="233"/>
                      </a:moveTo>
                      <a:cubicBezTo>
                        <a:pt x="5" y="233"/>
                        <a:pt x="5" y="233"/>
                        <a:pt x="5" y="233"/>
                      </a:cubicBezTo>
                      <a:cubicBezTo>
                        <a:pt x="6" y="240"/>
                        <a:pt x="6" y="247"/>
                        <a:pt x="7" y="254"/>
                      </a:cubicBezTo>
                      <a:cubicBezTo>
                        <a:pt x="9" y="254"/>
                        <a:pt x="9" y="254"/>
                        <a:pt x="9" y="254"/>
                      </a:cubicBezTo>
                      <a:cubicBezTo>
                        <a:pt x="8" y="247"/>
                        <a:pt x="8" y="240"/>
                        <a:pt x="7" y="233"/>
                      </a:cubicBezTo>
                      <a:moveTo>
                        <a:pt x="3" y="102"/>
                      </a:moveTo>
                      <a:cubicBezTo>
                        <a:pt x="1" y="102"/>
                        <a:pt x="1" y="102"/>
                        <a:pt x="1" y="102"/>
                      </a:cubicBezTo>
                      <a:cubicBezTo>
                        <a:pt x="1" y="105"/>
                        <a:pt x="1" y="109"/>
                        <a:pt x="1" y="112"/>
                      </a:cubicBezTo>
                      <a:cubicBezTo>
                        <a:pt x="1" y="112"/>
                        <a:pt x="0" y="117"/>
                        <a:pt x="0" y="125"/>
                      </a:cubicBezTo>
                      <a:cubicBezTo>
                        <a:pt x="0" y="145"/>
                        <a:pt x="1" y="186"/>
                        <a:pt x="5" y="232"/>
                      </a:cubicBezTo>
                      <a:cubicBezTo>
                        <a:pt x="7" y="232"/>
                        <a:pt x="7" y="232"/>
                        <a:pt x="7" y="232"/>
                      </a:cubicBezTo>
                      <a:cubicBezTo>
                        <a:pt x="3" y="186"/>
                        <a:pt x="2" y="145"/>
                        <a:pt x="2" y="125"/>
                      </a:cubicBezTo>
                      <a:cubicBezTo>
                        <a:pt x="2" y="117"/>
                        <a:pt x="3" y="112"/>
                        <a:pt x="3" y="112"/>
                      </a:cubicBezTo>
                      <a:cubicBezTo>
                        <a:pt x="3" y="109"/>
                        <a:pt x="3" y="105"/>
                        <a:pt x="3" y="102"/>
                      </a:cubicBezTo>
                      <a:moveTo>
                        <a:pt x="11" y="0"/>
                      </a:moveTo>
                      <a:cubicBezTo>
                        <a:pt x="9" y="0"/>
                        <a:pt x="9" y="0"/>
                        <a:pt x="9" y="0"/>
                      </a:cubicBezTo>
                      <a:cubicBezTo>
                        <a:pt x="5" y="29"/>
                        <a:pt x="2" y="62"/>
                        <a:pt x="1" y="101"/>
                      </a:cubicBezTo>
                      <a:cubicBezTo>
                        <a:pt x="3" y="101"/>
                        <a:pt x="3" y="101"/>
                        <a:pt x="3" y="101"/>
                      </a:cubicBezTo>
                      <a:cubicBezTo>
                        <a:pt x="4" y="62"/>
                        <a:pt x="7" y="29"/>
                        <a:pt x="1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900"/>
                </a:p>
              </p:txBody>
            </p:sp>
            <p:sp>
              <p:nvSpPr>
                <p:cNvPr id="179" name="Freeform 40"/>
                <p:cNvSpPr>
                  <a:spLocks/>
                </p:cNvSpPr>
                <p:nvPr/>
              </p:nvSpPr>
              <p:spPr bwMode="auto">
                <a:xfrm>
                  <a:off x="-2171" y="3070"/>
                  <a:ext cx="5" cy="2"/>
                </a:xfrm>
                <a:custGeom>
                  <a:avLst/>
                  <a:gdLst>
                    <a:gd name="T0" fmla="*/ 5 w 2"/>
                    <a:gd name="T1" fmla="*/ 0 h 1"/>
                    <a:gd name="T2" fmla="*/ 0 w 2"/>
                    <a:gd name="T3" fmla="*/ 0 h 1"/>
                    <a:gd name="T4" fmla="*/ 0 w 2"/>
                    <a:gd name="T5" fmla="*/ 2 h 1"/>
                    <a:gd name="T6" fmla="*/ 0 w 2"/>
                    <a:gd name="T7" fmla="*/ 2 h 1"/>
                    <a:gd name="T8" fmla="*/ 0 w 2"/>
                    <a:gd name="T9" fmla="*/ 2 h 1"/>
                    <a:gd name="T10" fmla="*/ 5 w 2"/>
                    <a:gd name="T11" fmla="*/ 2 h 1"/>
                    <a:gd name="T12" fmla="*/ 5 w 2"/>
                    <a:gd name="T13" fmla="*/ 0 h 1"/>
                    <a:gd name="T14" fmla="*/ 5 w 2"/>
                    <a:gd name="T15" fmla="*/ 0 h 1"/>
                    <a:gd name="T16" fmla="*/ 5 w 2"/>
                    <a:gd name="T17" fmla="*/ 0 h 1"/>
                    <a:gd name="T18" fmla="*/ 5 w 2"/>
                    <a:gd name="T19" fmla="*/ 0 h 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 h="1">
                      <a:moveTo>
                        <a:pt x="2" y="0"/>
                      </a:moveTo>
                      <a:cubicBezTo>
                        <a:pt x="0" y="0"/>
                        <a:pt x="0" y="0"/>
                        <a:pt x="0" y="0"/>
                      </a:cubicBezTo>
                      <a:cubicBezTo>
                        <a:pt x="0" y="0"/>
                        <a:pt x="0" y="0"/>
                        <a:pt x="0" y="1"/>
                      </a:cubicBezTo>
                      <a:cubicBezTo>
                        <a:pt x="0" y="1"/>
                        <a:pt x="0" y="1"/>
                        <a:pt x="0" y="1"/>
                      </a:cubicBezTo>
                      <a:cubicBezTo>
                        <a:pt x="0" y="1"/>
                        <a:pt x="0" y="1"/>
                        <a:pt x="0" y="1"/>
                      </a:cubicBezTo>
                      <a:cubicBezTo>
                        <a:pt x="2" y="1"/>
                        <a:pt x="2" y="1"/>
                        <a:pt x="2" y="1"/>
                      </a:cubicBezTo>
                      <a:cubicBezTo>
                        <a:pt x="2" y="0"/>
                        <a:pt x="2" y="0"/>
                        <a:pt x="2" y="0"/>
                      </a:cubicBezTo>
                      <a:cubicBezTo>
                        <a:pt x="2" y="0"/>
                        <a:pt x="2" y="0"/>
                        <a:pt x="2" y="0"/>
                      </a:cubicBezTo>
                      <a:cubicBezTo>
                        <a:pt x="2" y="0"/>
                        <a:pt x="2" y="0"/>
                        <a:pt x="2" y="0"/>
                      </a:cubicBezTo>
                      <a:cubicBezTo>
                        <a:pt x="2" y="0"/>
                        <a:pt x="2" y="0"/>
                        <a:pt x="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900"/>
                </a:p>
              </p:txBody>
            </p:sp>
            <p:sp>
              <p:nvSpPr>
                <p:cNvPr id="180" name="Freeform 41"/>
                <p:cNvSpPr>
                  <a:spLocks/>
                </p:cNvSpPr>
                <p:nvPr/>
              </p:nvSpPr>
              <p:spPr bwMode="auto">
                <a:xfrm>
                  <a:off x="-2207" y="2861"/>
                  <a:ext cx="5" cy="3"/>
                </a:xfrm>
                <a:custGeom>
                  <a:avLst/>
                  <a:gdLst>
                    <a:gd name="T0" fmla="*/ 5 w 2"/>
                    <a:gd name="T1" fmla="*/ 0 h 1"/>
                    <a:gd name="T2" fmla="*/ 0 w 2"/>
                    <a:gd name="T3" fmla="*/ 0 h 1"/>
                    <a:gd name="T4" fmla="*/ 0 w 2"/>
                    <a:gd name="T5" fmla="*/ 3 h 1"/>
                    <a:gd name="T6" fmla="*/ 5 w 2"/>
                    <a:gd name="T7" fmla="*/ 3 h 1"/>
                    <a:gd name="T8" fmla="*/ 5 w 2"/>
                    <a:gd name="T9" fmla="*/ 0 h 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900"/>
                </a:p>
              </p:txBody>
            </p:sp>
            <p:sp>
              <p:nvSpPr>
                <p:cNvPr id="181" name="Freeform 42"/>
                <p:cNvSpPr>
                  <a:spLocks noEditPoints="1"/>
                </p:cNvSpPr>
                <p:nvPr/>
              </p:nvSpPr>
              <p:spPr bwMode="auto">
                <a:xfrm>
                  <a:off x="-2153" y="1522"/>
                  <a:ext cx="182" cy="1833"/>
                </a:xfrm>
                <a:custGeom>
                  <a:avLst/>
                  <a:gdLst>
                    <a:gd name="T0" fmla="*/ 14 w 77"/>
                    <a:gd name="T1" fmla="*/ 1757 h 773"/>
                    <a:gd name="T2" fmla="*/ 9 w 77"/>
                    <a:gd name="T3" fmla="*/ 1757 h 773"/>
                    <a:gd name="T4" fmla="*/ 24 w 77"/>
                    <a:gd name="T5" fmla="*/ 1833 h 773"/>
                    <a:gd name="T6" fmla="*/ 28 w 77"/>
                    <a:gd name="T7" fmla="*/ 1833 h 773"/>
                    <a:gd name="T8" fmla="*/ 14 w 77"/>
                    <a:gd name="T9" fmla="*/ 1757 h 773"/>
                    <a:gd name="T10" fmla="*/ 54 w 77"/>
                    <a:gd name="T11" fmla="*/ 235 h 773"/>
                    <a:gd name="T12" fmla="*/ 50 w 77"/>
                    <a:gd name="T13" fmla="*/ 235 h 773"/>
                    <a:gd name="T14" fmla="*/ 21 w 77"/>
                    <a:gd name="T15" fmla="*/ 349 h 773"/>
                    <a:gd name="T16" fmla="*/ 0 w 77"/>
                    <a:gd name="T17" fmla="*/ 462 h 773"/>
                    <a:gd name="T18" fmla="*/ 5 w 77"/>
                    <a:gd name="T19" fmla="*/ 462 h 773"/>
                    <a:gd name="T20" fmla="*/ 26 w 77"/>
                    <a:gd name="T21" fmla="*/ 349 h 773"/>
                    <a:gd name="T22" fmla="*/ 54 w 77"/>
                    <a:gd name="T23" fmla="*/ 235 h 773"/>
                    <a:gd name="T24" fmla="*/ 177 w 77"/>
                    <a:gd name="T25" fmla="*/ 0 h 773"/>
                    <a:gd name="T26" fmla="*/ 177 w 77"/>
                    <a:gd name="T27" fmla="*/ 0 h 773"/>
                    <a:gd name="T28" fmla="*/ 52 w 77"/>
                    <a:gd name="T29" fmla="*/ 232 h 773"/>
                    <a:gd name="T30" fmla="*/ 57 w 77"/>
                    <a:gd name="T31" fmla="*/ 232 h 773"/>
                    <a:gd name="T32" fmla="*/ 121 w 77"/>
                    <a:gd name="T33" fmla="*/ 90 h 773"/>
                    <a:gd name="T34" fmla="*/ 163 w 77"/>
                    <a:gd name="T35" fmla="*/ 26 h 773"/>
                    <a:gd name="T36" fmla="*/ 177 w 77"/>
                    <a:gd name="T37" fmla="*/ 9 h 773"/>
                    <a:gd name="T38" fmla="*/ 180 w 77"/>
                    <a:gd name="T39" fmla="*/ 5 h 773"/>
                    <a:gd name="T40" fmla="*/ 182 w 77"/>
                    <a:gd name="T41" fmla="*/ 5 h 773"/>
                    <a:gd name="T42" fmla="*/ 177 w 77"/>
                    <a:gd name="T43" fmla="*/ 0 h 773"/>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77" h="773">
                      <a:moveTo>
                        <a:pt x="6" y="741"/>
                      </a:moveTo>
                      <a:cubicBezTo>
                        <a:pt x="4" y="741"/>
                        <a:pt x="4" y="741"/>
                        <a:pt x="4" y="741"/>
                      </a:cubicBezTo>
                      <a:cubicBezTo>
                        <a:pt x="6" y="753"/>
                        <a:pt x="8" y="765"/>
                        <a:pt x="10" y="773"/>
                      </a:cubicBezTo>
                      <a:cubicBezTo>
                        <a:pt x="12" y="773"/>
                        <a:pt x="12" y="773"/>
                        <a:pt x="12" y="773"/>
                      </a:cubicBezTo>
                      <a:cubicBezTo>
                        <a:pt x="10" y="765"/>
                        <a:pt x="8" y="753"/>
                        <a:pt x="6" y="741"/>
                      </a:cubicBezTo>
                      <a:moveTo>
                        <a:pt x="23" y="99"/>
                      </a:moveTo>
                      <a:cubicBezTo>
                        <a:pt x="21" y="99"/>
                        <a:pt x="21" y="99"/>
                        <a:pt x="21" y="99"/>
                      </a:cubicBezTo>
                      <a:cubicBezTo>
                        <a:pt x="17" y="113"/>
                        <a:pt x="12" y="130"/>
                        <a:pt x="9" y="147"/>
                      </a:cubicBezTo>
                      <a:cubicBezTo>
                        <a:pt x="6" y="164"/>
                        <a:pt x="3" y="180"/>
                        <a:pt x="0" y="195"/>
                      </a:cubicBezTo>
                      <a:cubicBezTo>
                        <a:pt x="2" y="195"/>
                        <a:pt x="2" y="195"/>
                        <a:pt x="2" y="195"/>
                      </a:cubicBezTo>
                      <a:cubicBezTo>
                        <a:pt x="5" y="180"/>
                        <a:pt x="8" y="164"/>
                        <a:pt x="11" y="147"/>
                      </a:cubicBezTo>
                      <a:cubicBezTo>
                        <a:pt x="14" y="130"/>
                        <a:pt x="19" y="114"/>
                        <a:pt x="23" y="99"/>
                      </a:cubicBezTo>
                      <a:moveTo>
                        <a:pt x="75" y="0"/>
                      </a:moveTo>
                      <a:cubicBezTo>
                        <a:pt x="75" y="0"/>
                        <a:pt x="75" y="0"/>
                        <a:pt x="75" y="0"/>
                      </a:cubicBezTo>
                      <a:cubicBezTo>
                        <a:pt x="74" y="1"/>
                        <a:pt x="43" y="35"/>
                        <a:pt x="22" y="98"/>
                      </a:cubicBezTo>
                      <a:cubicBezTo>
                        <a:pt x="24" y="98"/>
                        <a:pt x="24" y="98"/>
                        <a:pt x="24" y="98"/>
                      </a:cubicBezTo>
                      <a:cubicBezTo>
                        <a:pt x="32" y="74"/>
                        <a:pt x="42" y="54"/>
                        <a:pt x="51" y="38"/>
                      </a:cubicBezTo>
                      <a:cubicBezTo>
                        <a:pt x="58" y="26"/>
                        <a:pt x="64" y="17"/>
                        <a:pt x="69" y="11"/>
                      </a:cubicBezTo>
                      <a:cubicBezTo>
                        <a:pt x="71" y="8"/>
                        <a:pt x="73" y="5"/>
                        <a:pt x="75" y="4"/>
                      </a:cubicBezTo>
                      <a:cubicBezTo>
                        <a:pt x="75" y="3"/>
                        <a:pt x="76" y="3"/>
                        <a:pt x="76" y="2"/>
                      </a:cubicBezTo>
                      <a:cubicBezTo>
                        <a:pt x="77" y="2"/>
                        <a:pt x="77" y="2"/>
                        <a:pt x="77" y="2"/>
                      </a:cubicBezTo>
                      <a:cubicBezTo>
                        <a:pt x="75" y="0"/>
                        <a:pt x="75" y="0"/>
                        <a:pt x="75"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900"/>
                </a:p>
              </p:txBody>
            </p:sp>
            <p:sp>
              <p:nvSpPr>
                <p:cNvPr id="182" name="Freeform 43"/>
                <p:cNvSpPr>
                  <a:spLocks/>
                </p:cNvSpPr>
                <p:nvPr/>
              </p:nvSpPr>
              <p:spPr bwMode="auto">
                <a:xfrm>
                  <a:off x="-2103" y="1754"/>
                  <a:ext cx="8" cy="2"/>
                </a:xfrm>
                <a:custGeom>
                  <a:avLst/>
                  <a:gdLst>
                    <a:gd name="T0" fmla="*/ 8 w 3"/>
                    <a:gd name="T1" fmla="*/ 0 h 1"/>
                    <a:gd name="T2" fmla="*/ 3 w 3"/>
                    <a:gd name="T3" fmla="*/ 0 h 1"/>
                    <a:gd name="T4" fmla="*/ 0 w 3"/>
                    <a:gd name="T5" fmla="*/ 2 h 1"/>
                    <a:gd name="T6" fmla="*/ 5 w 3"/>
                    <a:gd name="T7" fmla="*/ 2 h 1"/>
                    <a:gd name="T8" fmla="*/ 8 w 3"/>
                    <a:gd name="T9" fmla="*/ 0 h 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 h="1">
                      <a:moveTo>
                        <a:pt x="3" y="0"/>
                      </a:moveTo>
                      <a:cubicBezTo>
                        <a:pt x="1" y="0"/>
                        <a:pt x="1" y="0"/>
                        <a:pt x="1" y="0"/>
                      </a:cubicBezTo>
                      <a:cubicBezTo>
                        <a:pt x="0" y="1"/>
                        <a:pt x="0" y="1"/>
                        <a:pt x="0" y="1"/>
                      </a:cubicBezTo>
                      <a:cubicBezTo>
                        <a:pt x="2" y="1"/>
                        <a:pt x="2" y="1"/>
                        <a:pt x="2" y="1"/>
                      </a:cubicBezTo>
                      <a:cubicBezTo>
                        <a:pt x="3" y="1"/>
                        <a:pt x="3" y="0"/>
                        <a:pt x="3"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900"/>
                </a:p>
              </p:txBody>
            </p:sp>
            <p:sp>
              <p:nvSpPr>
                <p:cNvPr id="183" name="Freeform 44"/>
                <p:cNvSpPr>
                  <a:spLocks/>
                </p:cNvSpPr>
                <p:nvPr/>
              </p:nvSpPr>
              <p:spPr bwMode="auto">
                <a:xfrm>
                  <a:off x="-2210" y="2810"/>
                  <a:ext cx="3" cy="3"/>
                </a:xfrm>
                <a:custGeom>
                  <a:avLst/>
                  <a:gdLst>
                    <a:gd name="T0" fmla="*/ 3 w 2"/>
                    <a:gd name="T1" fmla="*/ 0 h 1"/>
                    <a:gd name="T2" fmla="*/ 0 w 2"/>
                    <a:gd name="T3" fmla="*/ 0 h 1"/>
                    <a:gd name="T4" fmla="*/ 0 w 2"/>
                    <a:gd name="T5" fmla="*/ 3 h 1"/>
                    <a:gd name="T6" fmla="*/ 3 w 2"/>
                    <a:gd name="T7" fmla="*/ 3 h 1"/>
                    <a:gd name="T8" fmla="*/ 3 w 2"/>
                    <a:gd name="T9" fmla="*/ 0 h 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900"/>
                </a:p>
              </p:txBody>
            </p:sp>
            <p:sp>
              <p:nvSpPr>
                <p:cNvPr id="184" name="Freeform 45"/>
                <p:cNvSpPr>
                  <a:spLocks/>
                </p:cNvSpPr>
                <p:nvPr/>
              </p:nvSpPr>
              <p:spPr bwMode="auto">
                <a:xfrm>
                  <a:off x="-2143" y="3276"/>
                  <a:ext cx="5" cy="2"/>
                </a:xfrm>
                <a:custGeom>
                  <a:avLst/>
                  <a:gdLst>
                    <a:gd name="T0" fmla="*/ 5 w 2"/>
                    <a:gd name="T1" fmla="*/ 0 h 1"/>
                    <a:gd name="T2" fmla="*/ 0 w 2"/>
                    <a:gd name="T3" fmla="*/ 0 h 1"/>
                    <a:gd name="T4" fmla="*/ 0 w 2"/>
                    <a:gd name="T5" fmla="*/ 2 h 1"/>
                    <a:gd name="T6" fmla="*/ 5 w 2"/>
                    <a:gd name="T7" fmla="*/ 2 h 1"/>
                    <a:gd name="T8" fmla="*/ 5 w 2"/>
                    <a:gd name="T9" fmla="*/ 0 h 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900"/>
                </a:p>
              </p:txBody>
            </p:sp>
            <p:sp>
              <p:nvSpPr>
                <p:cNvPr id="185" name="Freeform 46"/>
                <p:cNvSpPr>
                  <a:spLocks/>
                </p:cNvSpPr>
                <p:nvPr/>
              </p:nvSpPr>
              <p:spPr bwMode="auto">
                <a:xfrm>
                  <a:off x="-2130" y="3357"/>
                  <a:ext cx="13" cy="26"/>
                </a:xfrm>
                <a:custGeom>
                  <a:avLst/>
                  <a:gdLst>
                    <a:gd name="T0" fmla="*/ 5 w 5"/>
                    <a:gd name="T1" fmla="*/ 0 h 11"/>
                    <a:gd name="T2" fmla="*/ 0 w 5"/>
                    <a:gd name="T3" fmla="*/ 0 h 11"/>
                    <a:gd name="T4" fmla="*/ 8 w 5"/>
                    <a:gd name="T5" fmla="*/ 26 h 11"/>
                    <a:gd name="T6" fmla="*/ 13 w 5"/>
                    <a:gd name="T7" fmla="*/ 26 h 11"/>
                    <a:gd name="T8" fmla="*/ 5 w 5"/>
                    <a:gd name="T9" fmla="*/ 0 h 1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 h="11">
                      <a:moveTo>
                        <a:pt x="2" y="0"/>
                      </a:moveTo>
                      <a:cubicBezTo>
                        <a:pt x="0" y="0"/>
                        <a:pt x="0" y="0"/>
                        <a:pt x="0" y="0"/>
                      </a:cubicBezTo>
                      <a:cubicBezTo>
                        <a:pt x="1" y="5"/>
                        <a:pt x="2" y="9"/>
                        <a:pt x="3" y="11"/>
                      </a:cubicBezTo>
                      <a:cubicBezTo>
                        <a:pt x="5" y="11"/>
                        <a:pt x="5" y="11"/>
                        <a:pt x="5" y="11"/>
                      </a:cubicBezTo>
                      <a:cubicBezTo>
                        <a:pt x="4" y="8"/>
                        <a:pt x="3" y="5"/>
                        <a:pt x="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900"/>
                </a:p>
              </p:txBody>
            </p:sp>
            <p:sp>
              <p:nvSpPr>
                <p:cNvPr id="186" name="Freeform 47"/>
                <p:cNvSpPr>
                  <a:spLocks/>
                </p:cNvSpPr>
                <p:nvPr/>
              </p:nvSpPr>
              <p:spPr bwMode="auto">
                <a:xfrm>
                  <a:off x="-2130" y="3355"/>
                  <a:ext cx="7" cy="2"/>
                </a:xfrm>
                <a:custGeom>
                  <a:avLst/>
                  <a:gdLst>
                    <a:gd name="T0" fmla="*/ 7 w 2"/>
                    <a:gd name="T1" fmla="*/ 0 h 1"/>
                    <a:gd name="T2" fmla="*/ 0 w 2"/>
                    <a:gd name="T3" fmla="*/ 0 h 1"/>
                    <a:gd name="T4" fmla="*/ 0 w 2"/>
                    <a:gd name="T5" fmla="*/ 2 h 1"/>
                    <a:gd name="T6" fmla="*/ 7 w 2"/>
                    <a:gd name="T7" fmla="*/ 2 h 1"/>
                    <a:gd name="T8" fmla="*/ 7 w 2"/>
                    <a:gd name="T9" fmla="*/ 0 h 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900"/>
                </a:p>
              </p:txBody>
            </p:sp>
            <p:sp>
              <p:nvSpPr>
                <p:cNvPr id="187" name="Freeform 48"/>
                <p:cNvSpPr>
                  <a:spLocks/>
                </p:cNvSpPr>
                <p:nvPr/>
              </p:nvSpPr>
              <p:spPr bwMode="auto">
                <a:xfrm>
                  <a:off x="-2220" y="2498"/>
                  <a:ext cx="5" cy="3"/>
                </a:xfrm>
                <a:custGeom>
                  <a:avLst/>
                  <a:gdLst>
                    <a:gd name="T0" fmla="*/ 5 w 2"/>
                    <a:gd name="T1" fmla="*/ 0 h 1"/>
                    <a:gd name="T2" fmla="*/ 0 w 2"/>
                    <a:gd name="T3" fmla="*/ 0 h 1"/>
                    <a:gd name="T4" fmla="*/ 0 w 2"/>
                    <a:gd name="T5" fmla="*/ 3 h 1"/>
                    <a:gd name="T6" fmla="*/ 5 w 2"/>
                    <a:gd name="T7" fmla="*/ 3 h 1"/>
                    <a:gd name="T8" fmla="*/ 5 w 2"/>
                    <a:gd name="T9" fmla="*/ 0 h 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900"/>
                </a:p>
              </p:txBody>
            </p:sp>
            <p:sp>
              <p:nvSpPr>
                <p:cNvPr id="188" name="Freeform 49"/>
                <p:cNvSpPr>
                  <a:spLocks/>
                </p:cNvSpPr>
                <p:nvPr/>
              </p:nvSpPr>
              <p:spPr bwMode="auto">
                <a:xfrm>
                  <a:off x="-2202" y="2256"/>
                  <a:ext cx="5" cy="3"/>
                </a:xfrm>
                <a:custGeom>
                  <a:avLst/>
                  <a:gdLst>
                    <a:gd name="T0" fmla="*/ 5 w 2"/>
                    <a:gd name="T1" fmla="*/ 0 h 1"/>
                    <a:gd name="T2" fmla="*/ 0 w 2"/>
                    <a:gd name="T3" fmla="*/ 0 h 1"/>
                    <a:gd name="T4" fmla="*/ 0 w 2"/>
                    <a:gd name="T5" fmla="*/ 3 h 1"/>
                    <a:gd name="T6" fmla="*/ 5 w 2"/>
                    <a:gd name="T7" fmla="*/ 3 h 1"/>
                    <a:gd name="T8" fmla="*/ 5 w 2"/>
                    <a:gd name="T9" fmla="*/ 0 h 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900"/>
                </a:p>
              </p:txBody>
            </p:sp>
            <p:sp>
              <p:nvSpPr>
                <p:cNvPr id="189" name="Freeform 50"/>
                <p:cNvSpPr>
                  <a:spLocks/>
                </p:cNvSpPr>
                <p:nvPr/>
              </p:nvSpPr>
              <p:spPr bwMode="auto">
                <a:xfrm>
                  <a:off x="-2020" y="1987"/>
                  <a:ext cx="26" cy="270"/>
                </a:xfrm>
                <a:custGeom>
                  <a:avLst/>
                  <a:gdLst>
                    <a:gd name="T0" fmla="*/ 26 w 11"/>
                    <a:gd name="T1" fmla="*/ 0 h 114"/>
                    <a:gd name="T2" fmla="*/ 21 w 11"/>
                    <a:gd name="T3" fmla="*/ 0 h 114"/>
                    <a:gd name="T4" fmla="*/ 19 w 11"/>
                    <a:gd name="T5" fmla="*/ 21 h 114"/>
                    <a:gd name="T6" fmla="*/ 19 w 11"/>
                    <a:gd name="T7" fmla="*/ 21 h 114"/>
                    <a:gd name="T8" fmla="*/ 2 w 11"/>
                    <a:gd name="T9" fmla="*/ 237 h 114"/>
                    <a:gd name="T10" fmla="*/ 7 w 11"/>
                    <a:gd name="T11" fmla="*/ 237 h 114"/>
                    <a:gd name="T12" fmla="*/ 7 w 11"/>
                    <a:gd name="T13" fmla="*/ 239 h 114"/>
                    <a:gd name="T14" fmla="*/ 2 w 11"/>
                    <a:gd name="T15" fmla="*/ 239 h 114"/>
                    <a:gd name="T16" fmla="*/ 0 w 11"/>
                    <a:gd name="T17" fmla="*/ 270 h 114"/>
                    <a:gd name="T18" fmla="*/ 5 w 11"/>
                    <a:gd name="T19" fmla="*/ 270 h 114"/>
                    <a:gd name="T20" fmla="*/ 24 w 11"/>
                    <a:gd name="T21" fmla="*/ 21 h 114"/>
                    <a:gd name="T22" fmla="*/ 26 w 11"/>
                    <a:gd name="T23" fmla="*/ 0 h 11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1" h="114">
                      <a:moveTo>
                        <a:pt x="11" y="0"/>
                      </a:moveTo>
                      <a:cubicBezTo>
                        <a:pt x="9" y="0"/>
                        <a:pt x="9" y="0"/>
                        <a:pt x="9" y="0"/>
                      </a:cubicBezTo>
                      <a:cubicBezTo>
                        <a:pt x="8" y="9"/>
                        <a:pt x="8" y="9"/>
                        <a:pt x="8" y="9"/>
                      </a:cubicBezTo>
                      <a:cubicBezTo>
                        <a:pt x="8" y="9"/>
                        <a:pt x="8" y="9"/>
                        <a:pt x="8" y="9"/>
                      </a:cubicBezTo>
                      <a:cubicBezTo>
                        <a:pt x="5" y="37"/>
                        <a:pt x="3" y="68"/>
                        <a:pt x="1" y="100"/>
                      </a:cubicBezTo>
                      <a:cubicBezTo>
                        <a:pt x="3" y="100"/>
                        <a:pt x="3" y="100"/>
                        <a:pt x="3" y="100"/>
                      </a:cubicBezTo>
                      <a:cubicBezTo>
                        <a:pt x="3" y="101"/>
                        <a:pt x="3" y="101"/>
                        <a:pt x="3" y="101"/>
                      </a:cubicBezTo>
                      <a:cubicBezTo>
                        <a:pt x="1" y="101"/>
                        <a:pt x="1" y="101"/>
                        <a:pt x="1" y="101"/>
                      </a:cubicBezTo>
                      <a:cubicBezTo>
                        <a:pt x="1" y="105"/>
                        <a:pt x="1" y="109"/>
                        <a:pt x="0" y="114"/>
                      </a:cubicBezTo>
                      <a:cubicBezTo>
                        <a:pt x="2" y="114"/>
                        <a:pt x="2" y="114"/>
                        <a:pt x="2" y="114"/>
                      </a:cubicBezTo>
                      <a:cubicBezTo>
                        <a:pt x="4" y="77"/>
                        <a:pt x="7" y="42"/>
                        <a:pt x="10" y="9"/>
                      </a:cubicBezTo>
                      <a:cubicBezTo>
                        <a:pt x="11" y="0"/>
                        <a:pt x="11" y="0"/>
                        <a:pt x="1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900"/>
                </a:p>
              </p:txBody>
            </p:sp>
            <p:sp>
              <p:nvSpPr>
                <p:cNvPr id="190" name="Freeform 51"/>
                <p:cNvSpPr>
                  <a:spLocks/>
                </p:cNvSpPr>
                <p:nvPr/>
              </p:nvSpPr>
              <p:spPr bwMode="auto">
                <a:xfrm>
                  <a:off x="-2016" y="2222"/>
                  <a:ext cx="3" cy="3"/>
                </a:xfrm>
                <a:custGeom>
                  <a:avLst/>
                  <a:gdLst>
                    <a:gd name="T0" fmla="*/ 3 w 2"/>
                    <a:gd name="T1" fmla="*/ 0 h 1"/>
                    <a:gd name="T2" fmla="*/ 0 w 2"/>
                    <a:gd name="T3" fmla="*/ 0 h 1"/>
                    <a:gd name="T4" fmla="*/ 0 w 2"/>
                    <a:gd name="T5" fmla="*/ 3 h 1"/>
                    <a:gd name="T6" fmla="*/ 3 w 2"/>
                    <a:gd name="T7" fmla="*/ 3 h 1"/>
                    <a:gd name="T8" fmla="*/ 3 w 2"/>
                    <a:gd name="T9" fmla="*/ 0 h 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900"/>
                </a:p>
              </p:txBody>
            </p:sp>
            <p:sp>
              <p:nvSpPr>
                <p:cNvPr id="191" name="Freeform 52"/>
                <p:cNvSpPr>
                  <a:spLocks noEditPoints="1"/>
                </p:cNvSpPr>
                <p:nvPr/>
              </p:nvSpPr>
              <p:spPr bwMode="auto">
                <a:xfrm>
                  <a:off x="-2030" y="2260"/>
                  <a:ext cx="15" cy="1016"/>
                </a:xfrm>
                <a:custGeom>
                  <a:avLst/>
                  <a:gdLst>
                    <a:gd name="T0" fmla="*/ 13 w 6"/>
                    <a:gd name="T1" fmla="*/ 812 h 429"/>
                    <a:gd name="T2" fmla="*/ 8 w 6"/>
                    <a:gd name="T3" fmla="*/ 812 h 429"/>
                    <a:gd name="T4" fmla="*/ 5 w 6"/>
                    <a:gd name="T5" fmla="*/ 1016 h 429"/>
                    <a:gd name="T6" fmla="*/ 10 w 6"/>
                    <a:gd name="T7" fmla="*/ 1016 h 429"/>
                    <a:gd name="T8" fmla="*/ 13 w 6"/>
                    <a:gd name="T9" fmla="*/ 812 h 429"/>
                    <a:gd name="T10" fmla="*/ 10 w 6"/>
                    <a:gd name="T11" fmla="*/ 803 h 429"/>
                    <a:gd name="T12" fmla="*/ 10 w 6"/>
                    <a:gd name="T13" fmla="*/ 803 h 429"/>
                    <a:gd name="T14" fmla="*/ 8 w 6"/>
                    <a:gd name="T15" fmla="*/ 552 h 429"/>
                    <a:gd name="T16" fmla="*/ 3 w 6"/>
                    <a:gd name="T17" fmla="*/ 552 h 429"/>
                    <a:gd name="T18" fmla="*/ 3 w 6"/>
                    <a:gd name="T19" fmla="*/ 602 h 429"/>
                    <a:gd name="T20" fmla="*/ 5 w 6"/>
                    <a:gd name="T21" fmla="*/ 602 h 429"/>
                    <a:gd name="T22" fmla="*/ 5 w 6"/>
                    <a:gd name="T23" fmla="*/ 604 h 429"/>
                    <a:gd name="T24" fmla="*/ 3 w 6"/>
                    <a:gd name="T25" fmla="*/ 604 h 429"/>
                    <a:gd name="T26" fmla="*/ 8 w 6"/>
                    <a:gd name="T27" fmla="*/ 803 h 429"/>
                    <a:gd name="T28" fmla="*/ 8 w 6"/>
                    <a:gd name="T29" fmla="*/ 810 h 429"/>
                    <a:gd name="T30" fmla="*/ 13 w 6"/>
                    <a:gd name="T31" fmla="*/ 810 h 429"/>
                    <a:gd name="T32" fmla="*/ 13 w 6"/>
                    <a:gd name="T33" fmla="*/ 803 h 429"/>
                    <a:gd name="T34" fmla="*/ 13 w 6"/>
                    <a:gd name="T35" fmla="*/ 803 h 429"/>
                    <a:gd name="T36" fmla="*/ 10 w 6"/>
                    <a:gd name="T37" fmla="*/ 774 h 429"/>
                    <a:gd name="T38" fmla="*/ 8 w 6"/>
                    <a:gd name="T39" fmla="*/ 552 h 429"/>
                    <a:gd name="T40" fmla="*/ 8 w 6"/>
                    <a:gd name="T41" fmla="*/ 242 h 429"/>
                    <a:gd name="T42" fmla="*/ 3 w 6"/>
                    <a:gd name="T43" fmla="*/ 242 h 429"/>
                    <a:gd name="T44" fmla="*/ 0 w 6"/>
                    <a:gd name="T45" fmla="*/ 436 h 429"/>
                    <a:gd name="T46" fmla="*/ 3 w 6"/>
                    <a:gd name="T47" fmla="*/ 549 h 429"/>
                    <a:gd name="T48" fmla="*/ 8 w 6"/>
                    <a:gd name="T49" fmla="*/ 549 h 429"/>
                    <a:gd name="T50" fmla="*/ 5 w 6"/>
                    <a:gd name="T51" fmla="*/ 436 h 429"/>
                    <a:gd name="T52" fmla="*/ 8 w 6"/>
                    <a:gd name="T53" fmla="*/ 242 h 429"/>
                    <a:gd name="T54" fmla="*/ 15 w 6"/>
                    <a:gd name="T55" fmla="*/ 0 h 429"/>
                    <a:gd name="T56" fmla="*/ 10 w 6"/>
                    <a:gd name="T57" fmla="*/ 0 h 429"/>
                    <a:gd name="T58" fmla="*/ 3 w 6"/>
                    <a:gd name="T59" fmla="*/ 239 h 429"/>
                    <a:gd name="T60" fmla="*/ 8 w 6"/>
                    <a:gd name="T61" fmla="*/ 239 h 429"/>
                    <a:gd name="T62" fmla="*/ 15 w 6"/>
                    <a:gd name="T63" fmla="*/ 0 h 429"/>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6" h="429">
                      <a:moveTo>
                        <a:pt x="5" y="343"/>
                      </a:moveTo>
                      <a:cubicBezTo>
                        <a:pt x="3" y="343"/>
                        <a:pt x="3" y="343"/>
                        <a:pt x="3" y="343"/>
                      </a:cubicBezTo>
                      <a:cubicBezTo>
                        <a:pt x="2" y="429"/>
                        <a:pt x="2" y="429"/>
                        <a:pt x="2" y="429"/>
                      </a:cubicBezTo>
                      <a:cubicBezTo>
                        <a:pt x="4" y="429"/>
                        <a:pt x="4" y="429"/>
                        <a:pt x="4" y="429"/>
                      </a:cubicBezTo>
                      <a:cubicBezTo>
                        <a:pt x="5" y="343"/>
                        <a:pt x="5" y="343"/>
                        <a:pt x="5" y="343"/>
                      </a:cubicBezTo>
                      <a:moveTo>
                        <a:pt x="4" y="339"/>
                      </a:moveTo>
                      <a:cubicBezTo>
                        <a:pt x="4" y="339"/>
                        <a:pt x="4" y="339"/>
                        <a:pt x="4" y="339"/>
                      </a:cubicBezTo>
                      <a:moveTo>
                        <a:pt x="3" y="233"/>
                      </a:moveTo>
                      <a:cubicBezTo>
                        <a:pt x="1" y="233"/>
                        <a:pt x="1" y="233"/>
                        <a:pt x="1" y="233"/>
                      </a:cubicBezTo>
                      <a:cubicBezTo>
                        <a:pt x="1" y="240"/>
                        <a:pt x="1" y="247"/>
                        <a:pt x="1" y="254"/>
                      </a:cubicBezTo>
                      <a:cubicBezTo>
                        <a:pt x="2" y="254"/>
                        <a:pt x="2" y="254"/>
                        <a:pt x="2" y="254"/>
                      </a:cubicBezTo>
                      <a:cubicBezTo>
                        <a:pt x="2" y="255"/>
                        <a:pt x="2" y="255"/>
                        <a:pt x="2" y="255"/>
                      </a:cubicBezTo>
                      <a:cubicBezTo>
                        <a:pt x="1" y="255"/>
                        <a:pt x="1" y="255"/>
                        <a:pt x="1" y="255"/>
                      </a:cubicBezTo>
                      <a:cubicBezTo>
                        <a:pt x="2" y="306"/>
                        <a:pt x="3" y="338"/>
                        <a:pt x="3" y="339"/>
                      </a:cubicBezTo>
                      <a:cubicBezTo>
                        <a:pt x="3" y="342"/>
                        <a:pt x="3" y="342"/>
                        <a:pt x="3" y="342"/>
                      </a:cubicBezTo>
                      <a:cubicBezTo>
                        <a:pt x="5" y="342"/>
                        <a:pt x="5" y="342"/>
                        <a:pt x="5" y="342"/>
                      </a:cubicBezTo>
                      <a:cubicBezTo>
                        <a:pt x="5" y="339"/>
                        <a:pt x="5" y="339"/>
                        <a:pt x="5" y="339"/>
                      </a:cubicBezTo>
                      <a:cubicBezTo>
                        <a:pt x="5" y="339"/>
                        <a:pt x="5" y="339"/>
                        <a:pt x="5" y="339"/>
                      </a:cubicBezTo>
                      <a:cubicBezTo>
                        <a:pt x="5" y="339"/>
                        <a:pt x="5" y="335"/>
                        <a:pt x="4" y="327"/>
                      </a:cubicBezTo>
                      <a:cubicBezTo>
                        <a:pt x="4" y="310"/>
                        <a:pt x="3" y="277"/>
                        <a:pt x="3" y="233"/>
                      </a:cubicBezTo>
                      <a:moveTo>
                        <a:pt x="3" y="102"/>
                      </a:moveTo>
                      <a:cubicBezTo>
                        <a:pt x="1" y="102"/>
                        <a:pt x="1" y="102"/>
                        <a:pt x="1" y="102"/>
                      </a:cubicBezTo>
                      <a:cubicBezTo>
                        <a:pt x="1" y="130"/>
                        <a:pt x="0" y="158"/>
                        <a:pt x="0" y="184"/>
                      </a:cubicBezTo>
                      <a:cubicBezTo>
                        <a:pt x="0" y="201"/>
                        <a:pt x="0" y="217"/>
                        <a:pt x="1" y="232"/>
                      </a:cubicBezTo>
                      <a:cubicBezTo>
                        <a:pt x="3" y="232"/>
                        <a:pt x="3" y="232"/>
                        <a:pt x="3" y="232"/>
                      </a:cubicBezTo>
                      <a:cubicBezTo>
                        <a:pt x="2" y="217"/>
                        <a:pt x="2" y="201"/>
                        <a:pt x="2" y="184"/>
                      </a:cubicBezTo>
                      <a:cubicBezTo>
                        <a:pt x="2" y="158"/>
                        <a:pt x="3" y="130"/>
                        <a:pt x="3" y="102"/>
                      </a:cubicBezTo>
                      <a:moveTo>
                        <a:pt x="6" y="0"/>
                      </a:moveTo>
                      <a:cubicBezTo>
                        <a:pt x="4" y="0"/>
                        <a:pt x="4" y="0"/>
                        <a:pt x="4" y="0"/>
                      </a:cubicBezTo>
                      <a:cubicBezTo>
                        <a:pt x="3" y="33"/>
                        <a:pt x="2" y="68"/>
                        <a:pt x="1" y="101"/>
                      </a:cubicBezTo>
                      <a:cubicBezTo>
                        <a:pt x="3" y="101"/>
                        <a:pt x="3" y="101"/>
                        <a:pt x="3" y="101"/>
                      </a:cubicBezTo>
                      <a:cubicBezTo>
                        <a:pt x="4" y="68"/>
                        <a:pt x="5" y="33"/>
                        <a:pt x="6"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900"/>
                </a:p>
              </p:txBody>
            </p:sp>
            <p:sp>
              <p:nvSpPr>
                <p:cNvPr id="192" name="Freeform 53"/>
                <p:cNvSpPr>
                  <a:spLocks/>
                </p:cNvSpPr>
                <p:nvPr/>
              </p:nvSpPr>
              <p:spPr bwMode="auto">
                <a:xfrm>
                  <a:off x="-2021" y="3070"/>
                  <a:ext cx="5" cy="2"/>
                </a:xfrm>
                <a:custGeom>
                  <a:avLst/>
                  <a:gdLst>
                    <a:gd name="T0" fmla="*/ 5 w 5"/>
                    <a:gd name="T1" fmla="*/ 0 h 3"/>
                    <a:gd name="T2" fmla="*/ 0 w 5"/>
                    <a:gd name="T3" fmla="*/ 0 h 3"/>
                    <a:gd name="T4" fmla="*/ 0 w 5"/>
                    <a:gd name="T5" fmla="*/ 2 h 3"/>
                    <a:gd name="T6" fmla="*/ 5 w 5"/>
                    <a:gd name="T7" fmla="*/ 2 h 3"/>
                    <a:gd name="T8" fmla="*/ 5 w 5"/>
                    <a:gd name="T9" fmla="*/ 0 h 3"/>
                    <a:gd name="T10" fmla="*/ 5 w 5"/>
                    <a:gd name="T11" fmla="*/ 0 h 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 h="3">
                      <a:moveTo>
                        <a:pt x="5" y="0"/>
                      </a:moveTo>
                      <a:lnTo>
                        <a:pt x="0" y="0"/>
                      </a:lnTo>
                      <a:lnTo>
                        <a:pt x="0" y="3"/>
                      </a:lnTo>
                      <a:lnTo>
                        <a:pt x="5" y="3"/>
                      </a:lnTo>
                      <a:lnTo>
                        <a:pt x="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900"/>
                </a:p>
              </p:txBody>
            </p:sp>
            <p:sp>
              <p:nvSpPr>
                <p:cNvPr id="193" name="Freeform 54"/>
                <p:cNvSpPr>
                  <a:spLocks/>
                </p:cNvSpPr>
                <p:nvPr/>
              </p:nvSpPr>
              <p:spPr bwMode="auto">
                <a:xfrm>
                  <a:off x="-2026" y="2861"/>
                  <a:ext cx="2" cy="3"/>
                </a:xfrm>
                <a:custGeom>
                  <a:avLst/>
                  <a:gdLst>
                    <a:gd name="T0" fmla="*/ 2 w 1"/>
                    <a:gd name="T1" fmla="*/ 0 h 1"/>
                    <a:gd name="T2" fmla="*/ 0 w 1"/>
                    <a:gd name="T3" fmla="*/ 0 h 1"/>
                    <a:gd name="T4" fmla="*/ 0 w 1"/>
                    <a:gd name="T5" fmla="*/ 3 h 1"/>
                    <a:gd name="T6" fmla="*/ 2 w 1"/>
                    <a:gd name="T7" fmla="*/ 3 h 1"/>
                    <a:gd name="T8" fmla="*/ 2 w 1"/>
                    <a:gd name="T9" fmla="*/ 0 h 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900"/>
                </a:p>
              </p:txBody>
            </p:sp>
            <p:sp>
              <p:nvSpPr>
                <p:cNvPr id="194" name="Freeform 55"/>
                <p:cNvSpPr>
                  <a:spLocks noEditPoints="1"/>
                </p:cNvSpPr>
                <p:nvPr/>
              </p:nvSpPr>
              <p:spPr bwMode="auto">
                <a:xfrm>
                  <a:off x="-2025" y="1522"/>
                  <a:ext cx="92" cy="1833"/>
                </a:xfrm>
                <a:custGeom>
                  <a:avLst/>
                  <a:gdLst>
                    <a:gd name="T0" fmla="*/ 5 w 39"/>
                    <a:gd name="T1" fmla="*/ 1757 h 773"/>
                    <a:gd name="T2" fmla="*/ 0 w 39"/>
                    <a:gd name="T3" fmla="*/ 1757 h 773"/>
                    <a:gd name="T4" fmla="*/ 0 w 39"/>
                    <a:gd name="T5" fmla="*/ 1833 h 773"/>
                    <a:gd name="T6" fmla="*/ 5 w 39"/>
                    <a:gd name="T7" fmla="*/ 1833 h 773"/>
                    <a:gd name="T8" fmla="*/ 5 w 39"/>
                    <a:gd name="T9" fmla="*/ 1757 h 773"/>
                    <a:gd name="T10" fmla="*/ 45 w 39"/>
                    <a:gd name="T11" fmla="*/ 235 h 773"/>
                    <a:gd name="T12" fmla="*/ 40 w 39"/>
                    <a:gd name="T13" fmla="*/ 235 h 773"/>
                    <a:gd name="T14" fmla="*/ 38 w 39"/>
                    <a:gd name="T15" fmla="*/ 292 h 773"/>
                    <a:gd name="T16" fmla="*/ 38 w 39"/>
                    <a:gd name="T17" fmla="*/ 292 h 773"/>
                    <a:gd name="T18" fmla="*/ 26 w 39"/>
                    <a:gd name="T19" fmla="*/ 462 h 773"/>
                    <a:gd name="T20" fmla="*/ 31 w 39"/>
                    <a:gd name="T21" fmla="*/ 462 h 773"/>
                    <a:gd name="T22" fmla="*/ 42 w 39"/>
                    <a:gd name="T23" fmla="*/ 292 h 773"/>
                    <a:gd name="T24" fmla="*/ 42 w 39"/>
                    <a:gd name="T25" fmla="*/ 292 h 773"/>
                    <a:gd name="T26" fmla="*/ 45 w 39"/>
                    <a:gd name="T27" fmla="*/ 235 h 773"/>
                    <a:gd name="T28" fmla="*/ 90 w 39"/>
                    <a:gd name="T29" fmla="*/ 0 h 773"/>
                    <a:gd name="T30" fmla="*/ 87 w 39"/>
                    <a:gd name="T31" fmla="*/ 0 h 773"/>
                    <a:gd name="T32" fmla="*/ 40 w 39"/>
                    <a:gd name="T33" fmla="*/ 232 h 773"/>
                    <a:gd name="T34" fmla="*/ 45 w 39"/>
                    <a:gd name="T35" fmla="*/ 232 h 773"/>
                    <a:gd name="T36" fmla="*/ 68 w 39"/>
                    <a:gd name="T37" fmla="*/ 76 h 773"/>
                    <a:gd name="T38" fmla="*/ 85 w 39"/>
                    <a:gd name="T39" fmla="*/ 21 h 773"/>
                    <a:gd name="T40" fmla="*/ 90 w 39"/>
                    <a:gd name="T41" fmla="*/ 7 h 773"/>
                    <a:gd name="T42" fmla="*/ 92 w 39"/>
                    <a:gd name="T43" fmla="*/ 2 h 773"/>
                    <a:gd name="T44" fmla="*/ 90 w 39"/>
                    <a:gd name="T45" fmla="*/ 0 h 773"/>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39" h="773">
                      <a:moveTo>
                        <a:pt x="2" y="741"/>
                      </a:moveTo>
                      <a:cubicBezTo>
                        <a:pt x="0" y="741"/>
                        <a:pt x="0" y="741"/>
                        <a:pt x="0" y="741"/>
                      </a:cubicBezTo>
                      <a:cubicBezTo>
                        <a:pt x="0" y="773"/>
                        <a:pt x="0" y="773"/>
                        <a:pt x="0" y="773"/>
                      </a:cubicBezTo>
                      <a:cubicBezTo>
                        <a:pt x="2" y="773"/>
                        <a:pt x="2" y="773"/>
                        <a:pt x="2" y="773"/>
                      </a:cubicBezTo>
                      <a:cubicBezTo>
                        <a:pt x="2" y="741"/>
                        <a:pt x="2" y="741"/>
                        <a:pt x="2" y="741"/>
                      </a:cubicBezTo>
                      <a:moveTo>
                        <a:pt x="19" y="99"/>
                      </a:moveTo>
                      <a:cubicBezTo>
                        <a:pt x="17" y="99"/>
                        <a:pt x="17" y="99"/>
                        <a:pt x="17" y="99"/>
                      </a:cubicBezTo>
                      <a:cubicBezTo>
                        <a:pt x="17" y="107"/>
                        <a:pt x="16" y="114"/>
                        <a:pt x="16" y="123"/>
                      </a:cubicBezTo>
                      <a:cubicBezTo>
                        <a:pt x="16" y="123"/>
                        <a:pt x="16" y="123"/>
                        <a:pt x="16" y="123"/>
                      </a:cubicBezTo>
                      <a:cubicBezTo>
                        <a:pt x="11" y="195"/>
                        <a:pt x="11" y="195"/>
                        <a:pt x="11" y="195"/>
                      </a:cubicBezTo>
                      <a:cubicBezTo>
                        <a:pt x="13" y="195"/>
                        <a:pt x="13" y="195"/>
                        <a:pt x="13" y="195"/>
                      </a:cubicBezTo>
                      <a:cubicBezTo>
                        <a:pt x="18" y="123"/>
                        <a:pt x="18" y="123"/>
                        <a:pt x="18" y="123"/>
                      </a:cubicBezTo>
                      <a:cubicBezTo>
                        <a:pt x="18" y="123"/>
                        <a:pt x="18" y="123"/>
                        <a:pt x="18" y="123"/>
                      </a:cubicBezTo>
                      <a:cubicBezTo>
                        <a:pt x="18" y="115"/>
                        <a:pt x="19" y="107"/>
                        <a:pt x="19" y="99"/>
                      </a:cubicBezTo>
                      <a:moveTo>
                        <a:pt x="38" y="0"/>
                      </a:moveTo>
                      <a:cubicBezTo>
                        <a:pt x="37" y="0"/>
                        <a:pt x="37" y="0"/>
                        <a:pt x="37" y="0"/>
                      </a:cubicBezTo>
                      <a:cubicBezTo>
                        <a:pt x="36" y="3"/>
                        <a:pt x="21" y="37"/>
                        <a:pt x="17" y="98"/>
                      </a:cubicBezTo>
                      <a:cubicBezTo>
                        <a:pt x="19" y="98"/>
                        <a:pt x="19" y="98"/>
                        <a:pt x="19" y="98"/>
                      </a:cubicBezTo>
                      <a:cubicBezTo>
                        <a:pt x="21" y="70"/>
                        <a:pt x="25" y="48"/>
                        <a:pt x="29" y="32"/>
                      </a:cubicBezTo>
                      <a:cubicBezTo>
                        <a:pt x="32" y="22"/>
                        <a:pt x="34" y="14"/>
                        <a:pt x="36" y="9"/>
                      </a:cubicBezTo>
                      <a:cubicBezTo>
                        <a:pt x="37" y="6"/>
                        <a:pt x="38" y="4"/>
                        <a:pt x="38" y="3"/>
                      </a:cubicBezTo>
                      <a:cubicBezTo>
                        <a:pt x="39" y="1"/>
                        <a:pt x="39" y="1"/>
                        <a:pt x="39" y="1"/>
                      </a:cubicBezTo>
                      <a:cubicBezTo>
                        <a:pt x="38" y="0"/>
                        <a:pt x="38" y="0"/>
                        <a:pt x="3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900"/>
                </a:p>
              </p:txBody>
            </p:sp>
            <p:sp>
              <p:nvSpPr>
                <p:cNvPr id="195" name="Freeform 56"/>
                <p:cNvSpPr>
                  <a:spLocks/>
                </p:cNvSpPr>
                <p:nvPr/>
              </p:nvSpPr>
              <p:spPr bwMode="auto">
                <a:xfrm>
                  <a:off x="-1984" y="1754"/>
                  <a:ext cx="5" cy="2"/>
                </a:xfrm>
                <a:custGeom>
                  <a:avLst/>
                  <a:gdLst>
                    <a:gd name="T0" fmla="*/ 5 w 2"/>
                    <a:gd name="T1" fmla="*/ 0 h 1"/>
                    <a:gd name="T2" fmla="*/ 0 w 2"/>
                    <a:gd name="T3" fmla="*/ 0 h 1"/>
                    <a:gd name="T4" fmla="*/ 0 w 2"/>
                    <a:gd name="T5" fmla="*/ 2 h 1"/>
                    <a:gd name="T6" fmla="*/ 5 w 2"/>
                    <a:gd name="T7" fmla="*/ 2 h 1"/>
                    <a:gd name="T8" fmla="*/ 5 w 2"/>
                    <a:gd name="T9" fmla="*/ 0 h 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900"/>
                </a:p>
              </p:txBody>
            </p:sp>
            <p:sp>
              <p:nvSpPr>
                <p:cNvPr id="196" name="Freeform 57"/>
                <p:cNvSpPr>
                  <a:spLocks/>
                </p:cNvSpPr>
                <p:nvPr/>
              </p:nvSpPr>
              <p:spPr bwMode="auto">
                <a:xfrm>
                  <a:off x="-2026" y="2810"/>
                  <a:ext cx="5" cy="3"/>
                </a:xfrm>
                <a:custGeom>
                  <a:avLst/>
                  <a:gdLst>
                    <a:gd name="T0" fmla="*/ 5 w 2"/>
                    <a:gd name="T1" fmla="*/ 0 h 1"/>
                    <a:gd name="T2" fmla="*/ 0 w 2"/>
                    <a:gd name="T3" fmla="*/ 0 h 1"/>
                    <a:gd name="T4" fmla="*/ 0 w 2"/>
                    <a:gd name="T5" fmla="*/ 3 h 1"/>
                    <a:gd name="T6" fmla="*/ 5 w 2"/>
                    <a:gd name="T7" fmla="*/ 3 h 1"/>
                    <a:gd name="T8" fmla="*/ 5 w 2"/>
                    <a:gd name="T9" fmla="*/ 0 h 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900"/>
                </a:p>
              </p:txBody>
            </p:sp>
            <p:sp>
              <p:nvSpPr>
                <p:cNvPr id="197" name="Freeform 58"/>
                <p:cNvSpPr>
                  <a:spLocks/>
                </p:cNvSpPr>
                <p:nvPr/>
              </p:nvSpPr>
              <p:spPr bwMode="auto">
                <a:xfrm>
                  <a:off x="-2025" y="3276"/>
                  <a:ext cx="5" cy="2"/>
                </a:xfrm>
                <a:custGeom>
                  <a:avLst/>
                  <a:gdLst>
                    <a:gd name="T0" fmla="*/ 5 w 4"/>
                    <a:gd name="T1" fmla="*/ 0 h 2"/>
                    <a:gd name="T2" fmla="*/ 0 w 4"/>
                    <a:gd name="T3" fmla="*/ 0 h 2"/>
                    <a:gd name="T4" fmla="*/ 0 w 4"/>
                    <a:gd name="T5" fmla="*/ 2 h 2"/>
                    <a:gd name="T6" fmla="*/ 5 w 4"/>
                    <a:gd name="T7" fmla="*/ 2 h 2"/>
                    <a:gd name="T8" fmla="*/ 5 w 4"/>
                    <a:gd name="T9" fmla="*/ 0 h 2"/>
                    <a:gd name="T10" fmla="*/ 5 w 4"/>
                    <a:gd name="T11" fmla="*/ 0 h 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 h="2">
                      <a:moveTo>
                        <a:pt x="4" y="0"/>
                      </a:moveTo>
                      <a:lnTo>
                        <a:pt x="0" y="0"/>
                      </a:lnTo>
                      <a:lnTo>
                        <a:pt x="0" y="2"/>
                      </a:lnTo>
                      <a:lnTo>
                        <a:pt x="4" y="2"/>
                      </a:lnTo>
                      <a:lnTo>
                        <a:pt x="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900"/>
                </a:p>
              </p:txBody>
            </p:sp>
            <p:sp>
              <p:nvSpPr>
                <p:cNvPr id="198" name="Freeform 59"/>
                <p:cNvSpPr>
                  <a:spLocks/>
                </p:cNvSpPr>
                <p:nvPr/>
              </p:nvSpPr>
              <p:spPr bwMode="auto">
                <a:xfrm>
                  <a:off x="-2026" y="3357"/>
                  <a:ext cx="7" cy="37"/>
                </a:xfrm>
                <a:custGeom>
                  <a:avLst/>
                  <a:gdLst>
                    <a:gd name="T0" fmla="*/ 7 w 7"/>
                    <a:gd name="T1" fmla="*/ 0 h 36"/>
                    <a:gd name="T2" fmla="*/ 3 w 7"/>
                    <a:gd name="T3" fmla="*/ 0 h 36"/>
                    <a:gd name="T4" fmla="*/ 0 w 7"/>
                    <a:gd name="T5" fmla="*/ 37 h 36"/>
                    <a:gd name="T6" fmla="*/ 5 w 7"/>
                    <a:gd name="T7" fmla="*/ 37 h 36"/>
                    <a:gd name="T8" fmla="*/ 7 w 7"/>
                    <a:gd name="T9" fmla="*/ 0 h 36"/>
                    <a:gd name="T10" fmla="*/ 7 w 7"/>
                    <a:gd name="T11" fmla="*/ 0 h 3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7" h="36">
                      <a:moveTo>
                        <a:pt x="7" y="0"/>
                      </a:moveTo>
                      <a:lnTo>
                        <a:pt x="3" y="0"/>
                      </a:lnTo>
                      <a:lnTo>
                        <a:pt x="0" y="36"/>
                      </a:lnTo>
                      <a:lnTo>
                        <a:pt x="5" y="36"/>
                      </a:lnTo>
                      <a:lnTo>
                        <a:pt x="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900"/>
                </a:p>
              </p:txBody>
            </p:sp>
            <p:sp>
              <p:nvSpPr>
                <p:cNvPr id="199" name="Freeform 60"/>
                <p:cNvSpPr>
                  <a:spLocks/>
                </p:cNvSpPr>
                <p:nvPr/>
              </p:nvSpPr>
              <p:spPr bwMode="auto">
                <a:xfrm>
                  <a:off x="-2025" y="3355"/>
                  <a:ext cx="5" cy="2"/>
                </a:xfrm>
                <a:custGeom>
                  <a:avLst/>
                  <a:gdLst>
                    <a:gd name="T0" fmla="*/ 5 w 4"/>
                    <a:gd name="T1" fmla="*/ 0 h 2"/>
                    <a:gd name="T2" fmla="*/ 0 w 4"/>
                    <a:gd name="T3" fmla="*/ 0 h 2"/>
                    <a:gd name="T4" fmla="*/ 0 w 4"/>
                    <a:gd name="T5" fmla="*/ 2 h 2"/>
                    <a:gd name="T6" fmla="*/ 5 w 4"/>
                    <a:gd name="T7" fmla="*/ 2 h 2"/>
                    <a:gd name="T8" fmla="*/ 5 w 4"/>
                    <a:gd name="T9" fmla="*/ 0 h 2"/>
                    <a:gd name="T10" fmla="*/ 5 w 4"/>
                    <a:gd name="T11" fmla="*/ 0 h 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 h="2">
                      <a:moveTo>
                        <a:pt x="4" y="0"/>
                      </a:moveTo>
                      <a:lnTo>
                        <a:pt x="0" y="0"/>
                      </a:lnTo>
                      <a:lnTo>
                        <a:pt x="0" y="2"/>
                      </a:lnTo>
                      <a:lnTo>
                        <a:pt x="4" y="2"/>
                      </a:lnTo>
                      <a:lnTo>
                        <a:pt x="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900"/>
                </a:p>
              </p:txBody>
            </p:sp>
            <p:sp>
              <p:nvSpPr>
                <p:cNvPr id="200" name="Freeform 61"/>
                <p:cNvSpPr>
                  <a:spLocks/>
                </p:cNvSpPr>
                <p:nvPr/>
              </p:nvSpPr>
              <p:spPr bwMode="auto">
                <a:xfrm>
                  <a:off x="-2026" y="2498"/>
                  <a:ext cx="5" cy="3"/>
                </a:xfrm>
                <a:custGeom>
                  <a:avLst/>
                  <a:gdLst>
                    <a:gd name="T0" fmla="*/ 5 w 2"/>
                    <a:gd name="T1" fmla="*/ 0 h 1"/>
                    <a:gd name="T2" fmla="*/ 0 w 2"/>
                    <a:gd name="T3" fmla="*/ 0 h 1"/>
                    <a:gd name="T4" fmla="*/ 0 w 2"/>
                    <a:gd name="T5" fmla="*/ 3 h 1"/>
                    <a:gd name="T6" fmla="*/ 5 w 2"/>
                    <a:gd name="T7" fmla="*/ 3 h 1"/>
                    <a:gd name="T8" fmla="*/ 5 w 2"/>
                    <a:gd name="T9" fmla="*/ 0 h 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900"/>
                </a:p>
              </p:txBody>
            </p:sp>
            <p:sp>
              <p:nvSpPr>
                <p:cNvPr id="201" name="Freeform 62"/>
                <p:cNvSpPr>
                  <a:spLocks/>
                </p:cNvSpPr>
                <p:nvPr/>
              </p:nvSpPr>
              <p:spPr bwMode="auto">
                <a:xfrm>
                  <a:off x="-2020" y="2256"/>
                  <a:ext cx="5" cy="3"/>
                </a:xfrm>
                <a:custGeom>
                  <a:avLst/>
                  <a:gdLst>
                    <a:gd name="T0" fmla="*/ 5 w 2"/>
                    <a:gd name="T1" fmla="*/ 0 h 1"/>
                    <a:gd name="T2" fmla="*/ 0 w 2"/>
                    <a:gd name="T3" fmla="*/ 0 h 1"/>
                    <a:gd name="T4" fmla="*/ 0 w 2"/>
                    <a:gd name="T5" fmla="*/ 3 h 1"/>
                    <a:gd name="T6" fmla="*/ 5 w 2"/>
                    <a:gd name="T7" fmla="*/ 3 h 1"/>
                    <a:gd name="T8" fmla="*/ 5 w 2"/>
                    <a:gd name="T9" fmla="*/ 0 h 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900"/>
                </a:p>
              </p:txBody>
            </p:sp>
            <p:sp>
              <p:nvSpPr>
                <p:cNvPr id="202" name="Freeform 63"/>
                <p:cNvSpPr>
                  <a:spLocks/>
                </p:cNvSpPr>
                <p:nvPr/>
              </p:nvSpPr>
              <p:spPr bwMode="auto">
                <a:xfrm>
                  <a:off x="-1841" y="1987"/>
                  <a:ext cx="13" cy="270"/>
                </a:xfrm>
                <a:custGeom>
                  <a:avLst/>
                  <a:gdLst>
                    <a:gd name="T0" fmla="*/ 5 w 5"/>
                    <a:gd name="T1" fmla="*/ 0 h 114"/>
                    <a:gd name="T2" fmla="*/ 0 w 5"/>
                    <a:gd name="T3" fmla="*/ 0 h 114"/>
                    <a:gd name="T4" fmla="*/ 0 w 5"/>
                    <a:gd name="T5" fmla="*/ 9 h 114"/>
                    <a:gd name="T6" fmla="*/ 8 w 5"/>
                    <a:gd name="T7" fmla="*/ 270 h 114"/>
                    <a:gd name="T8" fmla="*/ 13 w 5"/>
                    <a:gd name="T9" fmla="*/ 270 h 114"/>
                    <a:gd name="T10" fmla="*/ 13 w 5"/>
                    <a:gd name="T11" fmla="*/ 239 h 114"/>
                    <a:gd name="T12" fmla="*/ 10 w 5"/>
                    <a:gd name="T13" fmla="*/ 239 h 114"/>
                    <a:gd name="T14" fmla="*/ 10 w 5"/>
                    <a:gd name="T15" fmla="*/ 237 h 114"/>
                    <a:gd name="T16" fmla="*/ 13 w 5"/>
                    <a:gd name="T17" fmla="*/ 237 h 114"/>
                    <a:gd name="T18" fmla="*/ 5 w 5"/>
                    <a:gd name="T19" fmla="*/ 9 h 114"/>
                    <a:gd name="T20" fmla="*/ 5 w 5"/>
                    <a:gd name="T21" fmla="*/ 0 h 11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5" h="114">
                      <a:moveTo>
                        <a:pt x="2" y="0"/>
                      </a:moveTo>
                      <a:cubicBezTo>
                        <a:pt x="0" y="0"/>
                        <a:pt x="0" y="0"/>
                        <a:pt x="0" y="0"/>
                      </a:cubicBezTo>
                      <a:cubicBezTo>
                        <a:pt x="0" y="1"/>
                        <a:pt x="0" y="3"/>
                        <a:pt x="0" y="4"/>
                      </a:cubicBezTo>
                      <a:cubicBezTo>
                        <a:pt x="2" y="25"/>
                        <a:pt x="2" y="67"/>
                        <a:pt x="3" y="114"/>
                      </a:cubicBezTo>
                      <a:cubicBezTo>
                        <a:pt x="5" y="114"/>
                        <a:pt x="5" y="114"/>
                        <a:pt x="5" y="114"/>
                      </a:cubicBezTo>
                      <a:cubicBezTo>
                        <a:pt x="5" y="109"/>
                        <a:pt x="5" y="105"/>
                        <a:pt x="5" y="101"/>
                      </a:cubicBezTo>
                      <a:cubicBezTo>
                        <a:pt x="4" y="101"/>
                        <a:pt x="4" y="101"/>
                        <a:pt x="4" y="101"/>
                      </a:cubicBezTo>
                      <a:cubicBezTo>
                        <a:pt x="4" y="100"/>
                        <a:pt x="4" y="100"/>
                        <a:pt x="4" y="100"/>
                      </a:cubicBezTo>
                      <a:cubicBezTo>
                        <a:pt x="5" y="100"/>
                        <a:pt x="5" y="100"/>
                        <a:pt x="5" y="100"/>
                      </a:cubicBezTo>
                      <a:cubicBezTo>
                        <a:pt x="4" y="59"/>
                        <a:pt x="4" y="23"/>
                        <a:pt x="2" y="4"/>
                      </a:cubicBezTo>
                      <a:cubicBezTo>
                        <a:pt x="2" y="3"/>
                        <a:pt x="2" y="1"/>
                        <a:pt x="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900"/>
                </a:p>
              </p:txBody>
            </p:sp>
            <p:sp>
              <p:nvSpPr>
                <p:cNvPr id="203" name="Freeform 64"/>
                <p:cNvSpPr>
                  <a:spLocks/>
                </p:cNvSpPr>
                <p:nvPr/>
              </p:nvSpPr>
              <p:spPr bwMode="auto">
                <a:xfrm>
                  <a:off x="-1831" y="2222"/>
                  <a:ext cx="3" cy="3"/>
                </a:xfrm>
                <a:custGeom>
                  <a:avLst/>
                  <a:gdLst>
                    <a:gd name="T0" fmla="*/ 3 w 1"/>
                    <a:gd name="T1" fmla="*/ 0 h 1"/>
                    <a:gd name="T2" fmla="*/ 0 w 1"/>
                    <a:gd name="T3" fmla="*/ 0 h 1"/>
                    <a:gd name="T4" fmla="*/ 0 w 1"/>
                    <a:gd name="T5" fmla="*/ 3 h 1"/>
                    <a:gd name="T6" fmla="*/ 3 w 1"/>
                    <a:gd name="T7" fmla="*/ 3 h 1"/>
                    <a:gd name="T8" fmla="*/ 3 w 1"/>
                    <a:gd name="T9" fmla="*/ 0 h 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900"/>
                </a:p>
              </p:txBody>
            </p:sp>
            <p:sp>
              <p:nvSpPr>
                <p:cNvPr id="204" name="Freeform 65"/>
                <p:cNvSpPr>
                  <a:spLocks noEditPoints="1"/>
                </p:cNvSpPr>
                <p:nvPr/>
              </p:nvSpPr>
              <p:spPr bwMode="auto">
                <a:xfrm>
                  <a:off x="-1911" y="2260"/>
                  <a:ext cx="84" cy="1016"/>
                </a:xfrm>
                <a:custGeom>
                  <a:avLst/>
                  <a:gdLst>
                    <a:gd name="T0" fmla="*/ 36 w 35"/>
                    <a:gd name="T1" fmla="*/ 812 h 429"/>
                    <a:gd name="T2" fmla="*/ 31 w 35"/>
                    <a:gd name="T3" fmla="*/ 812 h 429"/>
                    <a:gd name="T4" fmla="*/ 0 w 35"/>
                    <a:gd name="T5" fmla="*/ 1016 h 429"/>
                    <a:gd name="T6" fmla="*/ 5 w 35"/>
                    <a:gd name="T7" fmla="*/ 1016 h 429"/>
                    <a:gd name="T8" fmla="*/ 36 w 35"/>
                    <a:gd name="T9" fmla="*/ 812 h 429"/>
                    <a:gd name="T10" fmla="*/ 74 w 35"/>
                    <a:gd name="T11" fmla="*/ 552 h 429"/>
                    <a:gd name="T12" fmla="*/ 70 w 35"/>
                    <a:gd name="T13" fmla="*/ 552 h 429"/>
                    <a:gd name="T14" fmla="*/ 53 w 35"/>
                    <a:gd name="T15" fmla="*/ 675 h 429"/>
                    <a:gd name="T16" fmla="*/ 38 w 35"/>
                    <a:gd name="T17" fmla="*/ 765 h 429"/>
                    <a:gd name="T18" fmla="*/ 31 w 35"/>
                    <a:gd name="T19" fmla="*/ 803 h 429"/>
                    <a:gd name="T20" fmla="*/ 31 w 35"/>
                    <a:gd name="T21" fmla="*/ 803 h 429"/>
                    <a:gd name="T22" fmla="*/ 31 w 35"/>
                    <a:gd name="T23" fmla="*/ 803 h 429"/>
                    <a:gd name="T24" fmla="*/ 31 w 35"/>
                    <a:gd name="T25" fmla="*/ 810 h 429"/>
                    <a:gd name="T26" fmla="*/ 36 w 35"/>
                    <a:gd name="T27" fmla="*/ 810 h 429"/>
                    <a:gd name="T28" fmla="*/ 36 w 35"/>
                    <a:gd name="T29" fmla="*/ 803 h 429"/>
                    <a:gd name="T30" fmla="*/ 36 w 35"/>
                    <a:gd name="T31" fmla="*/ 803 h 429"/>
                    <a:gd name="T32" fmla="*/ 74 w 35"/>
                    <a:gd name="T33" fmla="*/ 552 h 429"/>
                    <a:gd name="T34" fmla="*/ 84 w 35"/>
                    <a:gd name="T35" fmla="*/ 242 h 429"/>
                    <a:gd name="T36" fmla="*/ 79 w 35"/>
                    <a:gd name="T37" fmla="*/ 242 h 429"/>
                    <a:gd name="T38" fmla="*/ 79 w 35"/>
                    <a:gd name="T39" fmla="*/ 263 h 429"/>
                    <a:gd name="T40" fmla="*/ 79 w 35"/>
                    <a:gd name="T41" fmla="*/ 417 h 429"/>
                    <a:gd name="T42" fmla="*/ 79 w 35"/>
                    <a:gd name="T43" fmla="*/ 462 h 429"/>
                    <a:gd name="T44" fmla="*/ 79 w 35"/>
                    <a:gd name="T45" fmla="*/ 478 h 429"/>
                    <a:gd name="T46" fmla="*/ 70 w 35"/>
                    <a:gd name="T47" fmla="*/ 549 h 429"/>
                    <a:gd name="T48" fmla="*/ 74 w 35"/>
                    <a:gd name="T49" fmla="*/ 549 h 429"/>
                    <a:gd name="T50" fmla="*/ 84 w 35"/>
                    <a:gd name="T51" fmla="*/ 478 h 429"/>
                    <a:gd name="T52" fmla="*/ 84 w 35"/>
                    <a:gd name="T53" fmla="*/ 478 h 429"/>
                    <a:gd name="T54" fmla="*/ 84 w 35"/>
                    <a:gd name="T55" fmla="*/ 478 h 429"/>
                    <a:gd name="T56" fmla="*/ 84 w 35"/>
                    <a:gd name="T57" fmla="*/ 263 h 429"/>
                    <a:gd name="T58" fmla="*/ 84 w 35"/>
                    <a:gd name="T59" fmla="*/ 242 h 429"/>
                    <a:gd name="T60" fmla="*/ 84 w 35"/>
                    <a:gd name="T61" fmla="*/ 0 h 429"/>
                    <a:gd name="T62" fmla="*/ 79 w 35"/>
                    <a:gd name="T63" fmla="*/ 0 h 429"/>
                    <a:gd name="T64" fmla="*/ 79 w 35"/>
                    <a:gd name="T65" fmla="*/ 239 h 429"/>
                    <a:gd name="T66" fmla="*/ 84 w 35"/>
                    <a:gd name="T67" fmla="*/ 239 h 429"/>
                    <a:gd name="T68" fmla="*/ 84 w 35"/>
                    <a:gd name="T69" fmla="*/ 0 h 429"/>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35" h="429">
                      <a:moveTo>
                        <a:pt x="15" y="343"/>
                      </a:moveTo>
                      <a:cubicBezTo>
                        <a:pt x="13" y="343"/>
                        <a:pt x="13" y="343"/>
                        <a:pt x="13" y="343"/>
                      </a:cubicBezTo>
                      <a:cubicBezTo>
                        <a:pt x="11" y="377"/>
                        <a:pt x="6" y="406"/>
                        <a:pt x="0" y="429"/>
                      </a:cubicBezTo>
                      <a:cubicBezTo>
                        <a:pt x="2" y="429"/>
                        <a:pt x="2" y="429"/>
                        <a:pt x="2" y="429"/>
                      </a:cubicBezTo>
                      <a:cubicBezTo>
                        <a:pt x="8" y="406"/>
                        <a:pt x="13" y="377"/>
                        <a:pt x="15" y="343"/>
                      </a:cubicBezTo>
                      <a:moveTo>
                        <a:pt x="31" y="233"/>
                      </a:moveTo>
                      <a:cubicBezTo>
                        <a:pt x="29" y="233"/>
                        <a:pt x="29" y="233"/>
                        <a:pt x="29" y="233"/>
                      </a:cubicBezTo>
                      <a:cubicBezTo>
                        <a:pt x="27" y="250"/>
                        <a:pt x="24" y="268"/>
                        <a:pt x="22" y="285"/>
                      </a:cubicBezTo>
                      <a:cubicBezTo>
                        <a:pt x="20" y="300"/>
                        <a:pt x="17" y="313"/>
                        <a:pt x="16" y="323"/>
                      </a:cubicBezTo>
                      <a:cubicBezTo>
                        <a:pt x="14" y="333"/>
                        <a:pt x="13" y="339"/>
                        <a:pt x="13" y="339"/>
                      </a:cubicBezTo>
                      <a:cubicBezTo>
                        <a:pt x="13" y="339"/>
                        <a:pt x="13" y="339"/>
                        <a:pt x="13" y="339"/>
                      </a:cubicBezTo>
                      <a:cubicBezTo>
                        <a:pt x="13" y="339"/>
                        <a:pt x="13" y="339"/>
                        <a:pt x="13" y="339"/>
                      </a:cubicBezTo>
                      <a:cubicBezTo>
                        <a:pt x="13" y="340"/>
                        <a:pt x="13" y="341"/>
                        <a:pt x="13" y="342"/>
                      </a:cubicBezTo>
                      <a:cubicBezTo>
                        <a:pt x="15" y="342"/>
                        <a:pt x="15" y="342"/>
                        <a:pt x="15" y="342"/>
                      </a:cubicBezTo>
                      <a:cubicBezTo>
                        <a:pt x="15" y="341"/>
                        <a:pt x="15" y="340"/>
                        <a:pt x="15" y="339"/>
                      </a:cubicBezTo>
                      <a:cubicBezTo>
                        <a:pt x="15" y="339"/>
                        <a:pt x="15" y="339"/>
                        <a:pt x="15" y="339"/>
                      </a:cubicBezTo>
                      <a:cubicBezTo>
                        <a:pt x="15" y="339"/>
                        <a:pt x="25" y="279"/>
                        <a:pt x="31" y="233"/>
                      </a:cubicBezTo>
                      <a:moveTo>
                        <a:pt x="35" y="102"/>
                      </a:moveTo>
                      <a:cubicBezTo>
                        <a:pt x="33" y="102"/>
                        <a:pt x="33" y="102"/>
                        <a:pt x="33" y="102"/>
                      </a:cubicBezTo>
                      <a:cubicBezTo>
                        <a:pt x="33" y="105"/>
                        <a:pt x="33" y="108"/>
                        <a:pt x="33" y="111"/>
                      </a:cubicBezTo>
                      <a:cubicBezTo>
                        <a:pt x="33" y="137"/>
                        <a:pt x="33" y="160"/>
                        <a:pt x="33" y="176"/>
                      </a:cubicBezTo>
                      <a:cubicBezTo>
                        <a:pt x="33" y="184"/>
                        <a:pt x="33" y="190"/>
                        <a:pt x="33" y="195"/>
                      </a:cubicBezTo>
                      <a:cubicBezTo>
                        <a:pt x="33" y="199"/>
                        <a:pt x="33" y="201"/>
                        <a:pt x="33" y="202"/>
                      </a:cubicBezTo>
                      <a:cubicBezTo>
                        <a:pt x="32" y="210"/>
                        <a:pt x="31" y="220"/>
                        <a:pt x="29" y="232"/>
                      </a:cubicBezTo>
                      <a:cubicBezTo>
                        <a:pt x="31" y="232"/>
                        <a:pt x="31" y="232"/>
                        <a:pt x="31" y="232"/>
                      </a:cubicBezTo>
                      <a:cubicBezTo>
                        <a:pt x="33" y="220"/>
                        <a:pt x="34" y="210"/>
                        <a:pt x="35" y="202"/>
                      </a:cubicBezTo>
                      <a:cubicBezTo>
                        <a:pt x="35" y="202"/>
                        <a:pt x="35" y="202"/>
                        <a:pt x="35" y="202"/>
                      </a:cubicBezTo>
                      <a:cubicBezTo>
                        <a:pt x="35" y="202"/>
                        <a:pt x="35" y="202"/>
                        <a:pt x="35" y="202"/>
                      </a:cubicBezTo>
                      <a:cubicBezTo>
                        <a:pt x="35" y="202"/>
                        <a:pt x="35" y="163"/>
                        <a:pt x="35" y="111"/>
                      </a:cubicBezTo>
                      <a:cubicBezTo>
                        <a:pt x="35" y="108"/>
                        <a:pt x="35" y="105"/>
                        <a:pt x="35" y="102"/>
                      </a:cubicBezTo>
                      <a:moveTo>
                        <a:pt x="35" y="0"/>
                      </a:moveTo>
                      <a:cubicBezTo>
                        <a:pt x="33" y="0"/>
                        <a:pt x="33" y="0"/>
                        <a:pt x="33" y="0"/>
                      </a:cubicBezTo>
                      <a:cubicBezTo>
                        <a:pt x="33" y="33"/>
                        <a:pt x="33" y="69"/>
                        <a:pt x="33" y="101"/>
                      </a:cubicBezTo>
                      <a:cubicBezTo>
                        <a:pt x="35" y="101"/>
                        <a:pt x="35" y="101"/>
                        <a:pt x="35" y="101"/>
                      </a:cubicBezTo>
                      <a:cubicBezTo>
                        <a:pt x="35" y="69"/>
                        <a:pt x="35" y="33"/>
                        <a:pt x="35"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900"/>
                </a:p>
              </p:txBody>
            </p:sp>
            <p:sp>
              <p:nvSpPr>
                <p:cNvPr id="205" name="Freeform 66"/>
                <p:cNvSpPr>
                  <a:spLocks/>
                </p:cNvSpPr>
                <p:nvPr/>
              </p:nvSpPr>
              <p:spPr bwMode="auto">
                <a:xfrm>
                  <a:off x="-1880" y="3070"/>
                  <a:ext cx="5" cy="2"/>
                </a:xfrm>
                <a:custGeom>
                  <a:avLst/>
                  <a:gdLst>
                    <a:gd name="T0" fmla="*/ 5 w 2"/>
                    <a:gd name="T1" fmla="*/ 0 h 1"/>
                    <a:gd name="T2" fmla="*/ 0 w 2"/>
                    <a:gd name="T3" fmla="*/ 0 h 1"/>
                    <a:gd name="T4" fmla="*/ 0 w 2"/>
                    <a:gd name="T5" fmla="*/ 2 h 1"/>
                    <a:gd name="T6" fmla="*/ 5 w 2"/>
                    <a:gd name="T7" fmla="*/ 2 h 1"/>
                    <a:gd name="T8" fmla="*/ 5 w 2"/>
                    <a:gd name="T9" fmla="*/ 0 h 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900"/>
                </a:p>
              </p:txBody>
            </p:sp>
            <p:sp>
              <p:nvSpPr>
                <p:cNvPr id="206" name="Freeform 67"/>
                <p:cNvSpPr>
                  <a:spLocks noEditPoints="1"/>
                </p:cNvSpPr>
                <p:nvPr/>
              </p:nvSpPr>
              <p:spPr bwMode="auto">
                <a:xfrm>
                  <a:off x="-1936" y="1522"/>
                  <a:ext cx="100" cy="1833"/>
                </a:xfrm>
                <a:custGeom>
                  <a:avLst/>
                  <a:gdLst>
                    <a:gd name="T0" fmla="*/ 29 w 42"/>
                    <a:gd name="T1" fmla="*/ 1757 h 773"/>
                    <a:gd name="T2" fmla="*/ 24 w 42"/>
                    <a:gd name="T3" fmla="*/ 1757 h 773"/>
                    <a:gd name="T4" fmla="*/ 19 w 42"/>
                    <a:gd name="T5" fmla="*/ 1778 h 773"/>
                    <a:gd name="T6" fmla="*/ 0 w 42"/>
                    <a:gd name="T7" fmla="*/ 1833 h 773"/>
                    <a:gd name="T8" fmla="*/ 7 w 42"/>
                    <a:gd name="T9" fmla="*/ 1833 h 773"/>
                    <a:gd name="T10" fmla="*/ 29 w 42"/>
                    <a:gd name="T11" fmla="*/ 1757 h 773"/>
                    <a:gd name="T12" fmla="*/ 81 w 42"/>
                    <a:gd name="T13" fmla="*/ 235 h 773"/>
                    <a:gd name="T14" fmla="*/ 76 w 42"/>
                    <a:gd name="T15" fmla="*/ 235 h 773"/>
                    <a:gd name="T16" fmla="*/ 79 w 42"/>
                    <a:gd name="T17" fmla="*/ 251 h 773"/>
                    <a:gd name="T18" fmla="*/ 95 w 42"/>
                    <a:gd name="T19" fmla="*/ 462 h 773"/>
                    <a:gd name="T20" fmla="*/ 100 w 42"/>
                    <a:gd name="T21" fmla="*/ 462 h 773"/>
                    <a:gd name="T22" fmla="*/ 81 w 42"/>
                    <a:gd name="T23" fmla="*/ 235 h 773"/>
                    <a:gd name="T24" fmla="*/ 71 w 42"/>
                    <a:gd name="T25" fmla="*/ 161 h 773"/>
                    <a:gd name="T26" fmla="*/ 67 w 42"/>
                    <a:gd name="T27" fmla="*/ 161 h 773"/>
                    <a:gd name="T28" fmla="*/ 76 w 42"/>
                    <a:gd name="T29" fmla="*/ 232 h 773"/>
                    <a:gd name="T30" fmla="*/ 81 w 42"/>
                    <a:gd name="T31" fmla="*/ 232 h 773"/>
                    <a:gd name="T32" fmla="*/ 71 w 42"/>
                    <a:gd name="T33" fmla="*/ 161 h 773"/>
                    <a:gd name="T34" fmla="*/ 36 w 42"/>
                    <a:gd name="T35" fmla="*/ 0 h 773"/>
                    <a:gd name="T36" fmla="*/ 36 w 42"/>
                    <a:gd name="T37" fmla="*/ 0 h 773"/>
                    <a:gd name="T38" fmla="*/ 31 w 42"/>
                    <a:gd name="T39" fmla="*/ 2 h 773"/>
                    <a:gd name="T40" fmla="*/ 33 w 42"/>
                    <a:gd name="T41" fmla="*/ 5 h 773"/>
                    <a:gd name="T42" fmla="*/ 67 w 42"/>
                    <a:gd name="T43" fmla="*/ 159 h 773"/>
                    <a:gd name="T44" fmla="*/ 71 w 42"/>
                    <a:gd name="T45" fmla="*/ 159 h 773"/>
                    <a:gd name="T46" fmla="*/ 36 w 42"/>
                    <a:gd name="T47" fmla="*/ 0 h 773"/>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42" h="773">
                      <a:moveTo>
                        <a:pt x="12" y="741"/>
                      </a:moveTo>
                      <a:cubicBezTo>
                        <a:pt x="10" y="741"/>
                        <a:pt x="10" y="741"/>
                        <a:pt x="10" y="741"/>
                      </a:cubicBezTo>
                      <a:cubicBezTo>
                        <a:pt x="9" y="744"/>
                        <a:pt x="8" y="747"/>
                        <a:pt x="8" y="750"/>
                      </a:cubicBezTo>
                      <a:cubicBezTo>
                        <a:pt x="5" y="759"/>
                        <a:pt x="3" y="767"/>
                        <a:pt x="0" y="773"/>
                      </a:cubicBezTo>
                      <a:cubicBezTo>
                        <a:pt x="3" y="773"/>
                        <a:pt x="3" y="773"/>
                        <a:pt x="3" y="773"/>
                      </a:cubicBezTo>
                      <a:cubicBezTo>
                        <a:pt x="5" y="765"/>
                        <a:pt x="9" y="754"/>
                        <a:pt x="12" y="741"/>
                      </a:cubicBezTo>
                      <a:moveTo>
                        <a:pt x="34" y="99"/>
                      </a:moveTo>
                      <a:cubicBezTo>
                        <a:pt x="32" y="99"/>
                        <a:pt x="32" y="99"/>
                        <a:pt x="32" y="99"/>
                      </a:cubicBezTo>
                      <a:cubicBezTo>
                        <a:pt x="32" y="100"/>
                        <a:pt x="33" y="102"/>
                        <a:pt x="33" y="106"/>
                      </a:cubicBezTo>
                      <a:cubicBezTo>
                        <a:pt x="34" y="120"/>
                        <a:pt x="37" y="152"/>
                        <a:pt x="40" y="195"/>
                      </a:cubicBezTo>
                      <a:cubicBezTo>
                        <a:pt x="42" y="195"/>
                        <a:pt x="42" y="195"/>
                        <a:pt x="42" y="195"/>
                      </a:cubicBezTo>
                      <a:cubicBezTo>
                        <a:pt x="39" y="142"/>
                        <a:pt x="35" y="105"/>
                        <a:pt x="34" y="99"/>
                      </a:cubicBezTo>
                      <a:moveTo>
                        <a:pt x="30" y="68"/>
                      </a:moveTo>
                      <a:cubicBezTo>
                        <a:pt x="28" y="68"/>
                        <a:pt x="28" y="68"/>
                        <a:pt x="28" y="68"/>
                      </a:cubicBezTo>
                      <a:cubicBezTo>
                        <a:pt x="30" y="77"/>
                        <a:pt x="31" y="87"/>
                        <a:pt x="32" y="98"/>
                      </a:cubicBezTo>
                      <a:cubicBezTo>
                        <a:pt x="34" y="98"/>
                        <a:pt x="34" y="98"/>
                        <a:pt x="34" y="98"/>
                      </a:cubicBezTo>
                      <a:cubicBezTo>
                        <a:pt x="33" y="87"/>
                        <a:pt x="32" y="77"/>
                        <a:pt x="30" y="68"/>
                      </a:cubicBezTo>
                      <a:moveTo>
                        <a:pt x="15" y="0"/>
                      </a:moveTo>
                      <a:cubicBezTo>
                        <a:pt x="15" y="0"/>
                        <a:pt x="15" y="0"/>
                        <a:pt x="15" y="0"/>
                      </a:cubicBezTo>
                      <a:cubicBezTo>
                        <a:pt x="13" y="1"/>
                        <a:pt x="13" y="1"/>
                        <a:pt x="13" y="1"/>
                      </a:cubicBezTo>
                      <a:cubicBezTo>
                        <a:pt x="13" y="1"/>
                        <a:pt x="13" y="1"/>
                        <a:pt x="14" y="2"/>
                      </a:cubicBezTo>
                      <a:cubicBezTo>
                        <a:pt x="16" y="8"/>
                        <a:pt x="23" y="31"/>
                        <a:pt x="28" y="67"/>
                      </a:cubicBezTo>
                      <a:cubicBezTo>
                        <a:pt x="30" y="67"/>
                        <a:pt x="30" y="67"/>
                        <a:pt x="30" y="67"/>
                      </a:cubicBezTo>
                      <a:cubicBezTo>
                        <a:pt x="24" y="26"/>
                        <a:pt x="16" y="3"/>
                        <a:pt x="15"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900"/>
                </a:p>
              </p:txBody>
            </p:sp>
            <p:sp>
              <p:nvSpPr>
                <p:cNvPr id="207" name="Freeform 68"/>
                <p:cNvSpPr>
                  <a:spLocks/>
                </p:cNvSpPr>
                <p:nvPr/>
              </p:nvSpPr>
              <p:spPr bwMode="auto">
                <a:xfrm>
                  <a:off x="-1859" y="1754"/>
                  <a:ext cx="5" cy="2"/>
                </a:xfrm>
                <a:custGeom>
                  <a:avLst/>
                  <a:gdLst>
                    <a:gd name="T0" fmla="*/ 5 w 2"/>
                    <a:gd name="T1" fmla="*/ 0 h 1"/>
                    <a:gd name="T2" fmla="*/ 5 w 2"/>
                    <a:gd name="T3" fmla="*/ 0 h 1"/>
                    <a:gd name="T4" fmla="*/ 3 w 2"/>
                    <a:gd name="T5" fmla="*/ 0 h 1"/>
                    <a:gd name="T6" fmla="*/ 5 w 2"/>
                    <a:gd name="T7" fmla="*/ 0 h 1"/>
                    <a:gd name="T8" fmla="*/ 0 w 2"/>
                    <a:gd name="T9" fmla="*/ 0 h 1"/>
                    <a:gd name="T10" fmla="*/ 0 w 2"/>
                    <a:gd name="T11" fmla="*/ 0 h 1"/>
                    <a:gd name="T12" fmla="*/ 0 w 2"/>
                    <a:gd name="T13" fmla="*/ 2 h 1"/>
                    <a:gd name="T14" fmla="*/ 5 w 2"/>
                    <a:gd name="T15" fmla="*/ 2 h 1"/>
                    <a:gd name="T16" fmla="*/ 5 w 2"/>
                    <a:gd name="T17" fmla="*/ 0 h 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 h="1">
                      <a:moveTo>
                        <a:pt x="2" y="0"/>
                      </a:moveTo>
                      <a:cubicBezTo>
                        <a:pt x="2" y="0"/>
                        <a:pt x="2" y="0"/>
                        <a:pt x="2" y="0"/>
                      </a:cubicBezTo>
                      <a:cubicBezTo>
                        <a:pt x="1" y="0"/>
                        <a:pt x="1" y="0"/>
                        <a:pt x="1" y="0"/>
                      </a:cubicBezTo>
                      <a:cubicBezTo>
                        <a:pt x="2" y="0"/>
                        <a:pt x="2" y="0"/>
                        <a:pt x="2" y="0"/>
                      </a:cubicBezTo>
                      <a:cubicBezTo>
                        <a:pt x="0" y="0"/>
                        <a:pt x="0" y="0"/>
                        <a:pt x="0" y="0"/>
                      </a:cubicBez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900"/>
                </a:p>
              </p:txBody>
            </p:sp>
            <p:sp>
              <p:nvSpPr>
                <p:cNvPr id="208" name="Freeform 69"/>
                <p:cNvSpPr>
                  <a:spLocks/>
                </p:cNvSpPr>
                <p:nvPr/>
              </p:nvSpPr>
              <p:spPr bwMode="auto">
                <a:xfrm>
                  <a:off x="-1869" y="1682"/>
                  <a:ext cx="5" cy="3"/>
                </a:xfrm>
                <a:custGeom>
                  <a:avLst/>
                  <a:gdLst>
                    <a:gd name="T0" fmla="*/ 5 w 2"/>
                    <a:gd name="T1" fmla="*/ 0 h 1"/>
                    <a:gd name="T2" fmla="*/ 0 w 2"/>
                    <a:gd name="T3" fmla="*/ 0 h 1"/>
                    <a:gd name="T4" fmla="*/ 0 w 2"/>
                    <a:gd name="T5" fmla="*/ 3 h 1"/>
                    <a:gd name="T6" fmla="*/ 5 w 2"/>
                    <a:gd name="T7" fmla="*/ 3 h 1"/>
                    <a:gd name="T8" fmla="*/ 5 w 2"/>
                    <a:gd name="T9" fmla="*/ 0 h 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900"/>
                </a:p>
              </p:txBody>
            </p:sp>
            <p:sp>
              <p:nvSpPr>
                <p:cNvPr id="209" name="Freeform 70"/>
                <p:cNvSpPr>
                  <a:spLocks/>
                </p:cNvSpPr>
                <p:nvPr/>
              </p:nvSpPr>
              <p:spPr bwMode="auto">
                <a:xfrm>
                  <a:off x="-1842" y="2810"/>
                  <a:ext cx="5" cy="3"/>
                </a:xfrm>
                <a:custGeom>
                  <a:avLst/>
                  <a:gdLst>
                    <a:gd name="T0" fmla="*/ 5 w 2"/>
                    <a:gd name="T1" fmla="*/ 0 h 1"/>
                    <a:gd name="T2" fmla="*/ 0 w 2"/>
                    <a:gd name="T3" fmla="*/ 0 h 1"/>
                    <a:gd name="T4" fmla="*/ 0 w 2"/>
                    <a:gd name="T5" fmla="*/ 3 h 1"/>
                    <a:gd name="T6" fmla="*/ 5 w 2"/>
                    <a:gd name="T7" fmla="*/ 3 h 1"/>
                    <a:gd name="T8" fmla="*/ 5 w 2"/>
                    <a:gd name="T9" fmla="*/ 0 h 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900"/>
                </a:p>
              </p:txBody>
            </p:sp>
            <p:sp>
              <p:nvSpPr>
                <p:cNvPr id="210" name="Freeform 71"/>
                <p:cNvSpPr>
                  <a:spLocks/>
                </p:cNvSpPr>
                <p:nvPr/>
              </p:nvSpPr>
              <p:spPr bwMode="auto">
                <a:xfrm>
                  <a:off x="-1911" y="3276"/>
                  <a:ext cx="5" cy="2"/>
                </a:xfrm>
                <a:custGeom>
                  <a:avLst/>
                  <a:gdLst>
                    <a:gd name="T0" fmla="*/ 5 w 2"/>
                    <a:gd name="T1" fmla="*/ 0 h 1"/>
                    <a:gd name="T2" fmla="*/ 0 w 2"/>
                    <a:gd name="T3" fmla="*/ 0 h 1"/>
                    <a:gd name="T4" fmla="*/ 0 w 2"/>
                    <a:gd name="T5" fmla="*/ 2 h 1"/>
                    <a:gd name="T6" fmla="*/ 5 w 2"/>
                    <a:gd name="T7" fmla="*/ 2 h 1"/>
                    <a:gd name="T8" fmla="*/ 5 w 2"/>
                    <a:gd name="T9" fmla="*/ 0 h 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900"/>
                </a:p>
              </p:txBody>
            </p:sp>
            <p:sp>
              <p:nvSpPr>
                <p:cNvPr id="211" name="Freeform 72"/>
                <p:cNvSpPr>
                  <a:spLocks/>
                </p:cNvSpPr>
                <p:nvPr/>
              </p:nvSpPr>
              <p:spPr bwMode="auto">
                <a:xfrm>
                  <a:off x="-1946" y="3355"/>
                  <a:ext cx="16" cy="37"/>
                </a:xfrm>
                <a:custGeom>
                  <a:avLst/>
                  <a:gdLst>
                    <a:gd name="T0" fmla="*/ 11 w 7"/>
                    <a:gd name="T1" fmla="*/ 0 h 16"/>
                    <a:gd name="T2" fmla="*/ 9 w 7"/>
                    <a:gd name="T3" fmla="*/ 12 h 16"/>
                    <a:gd name="T4" fmla="*/ 2 w 7"/>
                    <a:gd name="T5" fmla="*/ 28 h 16"/>
                    <a:gd name="T6" fmla="*/ 0 w 7"/>
                    <a:gd name="T7" fmla="*/ 35 h 16"/>
                    <a:gd name="T8" fmla="*/ 5 w 7"/>
                    <a:gd name="T9" fmla="*/ 37 h 16"/>
                    <a:gd name="T10" fmla="*/ 16 w 7"/>
                    <a:gd name="T11" fmla="*/ 2 h 16"/>
                    <a:gd name="T12" fmla="*/ 11 w 7"/>
                    <a:gd name="T13" fmla="*/ 2 h 16"/>
                    <a:gd name="T14" fmla="*/ 11 w 7"/>
                    <a:gd name="T15" fmla="*/ 0 h 1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7" h="16">
                      <a:moveTo>
                        <a:pt x="5" y="0"/>
                      </a:moveTo>
                      <a:cubicBezTo>
                        <a:pt x="5" y="2"/>
                        <a:pt x="4" y="4"/>
                        <a:pt x="4" y="5"/>
                      </a:cubicBezTo>
                      <a:cubicBezTo>
                        <a:pt x="3" y="8"/>
                        <a:pt x="2" y="11"/>
                        <a:pt x="1" y="12"/>
                      </a:cubicBezTo>
                      <a:cubicBezTo>
                        <a:pt x="0" y="14"/>
                        <a:pt x="0" y="15"/>
                        <a:pt x="0" y="15"/>
                      </a:cubicBezTo>
                      <a:cubicBezTo>
                        <a:pt x="2" y="16"/>
                        <a:pt x="2" y="16"/>
                        <a:pt x="2" y="16"/>
                      </a:cubicBezTo>
                      <a:cubicBezTo>
                        <a:pt x="2" y="16"/>
                        <a:pt x="4" y="11"/>
                        <a:pt x="7" y="1"/>
                      </a:cubicBezTo>
                      <a:cubicBezTo>
                        <a:pt x="5" y="1"/>
                        <a:pt x="5" y="1"/>
                        <a:pt x="5" y="1"/>
                      </a:cubicBezTo>
                      <a:cubicBezTo>
                        <a:pt x="5" y="0"/>
                        <a:pt x="5" y="0"/>
                        <a:pt x="5"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900"/>
                </a:p>
              </p:txBody>
            </p:sp>
            <p:sp>
              <p:nvSpPr>
                <p:cNvPr id="212" name="Freeform 73"/>
                <p:cNvSpPr>
                  <a:spLocks/>
                </p:cNvSpPr>
                <p:nvPr/>
              </p:nvSpPr>
              <p:spPr bwMode="auto">
                <a:xfrm>
                  <a:off x="-1936" y="3355"/>
                  <a:ext cx="8" cy="2"/>
                </a:xfrm>
                <a:custGeom>
                  <a:avLst/>
                  <a:gdLst>
                    <a:gd name="T0" fmla="*/ 8 w 3"/>
                    <a:gd name="T1" fmla="*/ 0 h 1"/>
                    <a:gd name="T2" fmla="*/ 0 w 3"/>
                    <a:gd name="T3" fmla="*/ 0 h 1"/>
                    <a:gd name="T4" fmla="*/ 0 w 3"/>
                    <a:gd name="T5" fmla="*/ 0 h 1"/>
                    <a:gd name="T6" fmla="*/ 0 w 3"/>
                    <a:gd name="T7" fmla="*/ 2 h 1"/>
                    <a:gd name="T8" fmla="*/ 5 w 3"/>
                    <a:gd name="T9" fmla="*/ 2 h 1"/>
                    <a:gd name="T10" fmla="*/ 8 w 3"/>
                    <a:gd name="T11" fmla="*/ 0 h 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 h="1">
                      <a:moveTo>
                        <a:pt x="3" y="0"/>
                      </a:moveTo>
                      <a:cubicBezTo>
                        <a:pt x="0" y="0"/>
                        <a:pt x="0" y="0"/>
                        <a:pt x="0" y="0"/>
                      </a:cubicBezTo>
                      <a:cubicBezTo>
                        <a:pt x="0" y="0"/>
                        <a:pt x="0" y="0"/>
                        <a:pt x="0" y="0"/>
                      </a:cubicBezTo>
                      <a:cubicBezTo>
                        <a:pt x="0" y="1"/>
                        <a:pt x="0" y="1"/>
                        <a:pt x="0" y="1"/>
                      </a:cubicBezTo>
                      <a:cubicBezTo>
                        <a:pt x="2" y="1"/>
                        <a:pt x="2" y="1"/>
                        <a:pt x="2" y="1"/>
                      </a:cubicBezTo>
                      <a:cubicBezTo>
                        <a:pt x="2" y="1"/>
                        <a:pt x="2" y="1"/>
                        <a:pt x="3"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900"/>
                </a:p>
              </p:txBody>
            </p:sp>
            <p:sp>
              <p:nvSpPr>
                <p:cNvPr id="213" name="Freeform 74"/>
                <p:cNvSpPr>
                  <a:spLocks/>
                </p:cNvSpPr>
                <p:nvPr/>
              </p:nvSpPr>
              <p:spPr bwMode="auto">
                <a:xfrm>
                  <a:off x="-1832" y="2498"/>
                  <a:ext cx="5" cy="3"/>
                </a:xfrm>
                <a:custGeom>
                  <a:avLst/>
                  <a:gdLst>
                    <a:gd name="T0" fmla="*/ 5 w 2"/>
                    <a:gd name="T1" fmla="*/ 0 h 1"/>
                    <a:gd name="T2" fmla="*/ 0 w 2"/>
                    <a:gd name="T3" fmla="*/ 0 h 1"/>
                    <a:gd name="T4" fmla="*/ 0 w 2"/>
                    <a:gd name="T5" fmla="*/ 3 h 1"/>
                    <a:gd name="T6" fmla="*/ 5 w 2"/>
                    <a:gd name="T7" fmla="*/ 3 h 1"/>
                    <a:gd name="T8" fmla="*/ 5 w 2"/>
                    <a:gd name="T9" fmla="*/ 0 h 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900"/>
                </a:p>
              </p:txBody>
            </p:sp>
            <p:sp>
              <p:nvSpPr>
                <p:cNvPr id="214" name="Freeform 75"/>
                <p:cNvSpPr>
                  <a:spLocks/>
                </p:cNvSpPr>
                <p:nvPr/>
              </p:nvSpPr>
              <p:spPr bwMode="auto">
                <a:xfrm>
                  <a:off x="-1832" y="2256"/>
                  <a:ext cx="5" cy="3"/>
                </a:xfrm>
                <a:custGeom>
                  <a:avLst/>
                  <a:gdLst>
                    <a:gd name="T0" fmla="*/ 5 w 2"/>
                    <a:gd name="T1" fmla="*/ 0 h 1"/>
                    <a:gd name="T2" fmla="*/ 0 w 2"/>
                    <a:gd name="T3" fmla="*/ 0 h 1"/>
                    <a:gd name="T4" fmla="*/ 0 w 2"/>
                    <a:gd name="T5" fmla="*/ 3 h 1"/>
                    <a:gd name="T6" fmla="*/ 5 w 2"/>
                    <a:gd name="T7" fmla="*/ 3 h 1"/>
                    <a:gd name="T8" fmla="*/ 5 w 2"/>
                    <a:gd name="T9" fmla="*/ 0 h 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900"/>
                </a:p>
              </p:txBody>
            </p:sp>
            <p:sp>
              <p:nvSpPr>
                <p:cNvPr id="215" name="Freeform 76"/>
                <p:cNvSpPr>
                  <a:spLocks noEditPoints="1"/>
                </p:cNvSpPr>
                <p:nvPr/>
              </p:nvSpPr>
              <p:spPr bwMode="auto">
                <a:xfrm>
                  <a:off x="-1665" y="1683"/>
                  <a:ext cx="237" cy="865"/>
                </a:xfrm>
                <a:custGeom>
                  <a:avLst/>
                  <a:gdLst>
                    <a:gd name="T0" fmla="*/ 237 w 100"/>
                    <a:gd name="T1" fmla="*/ 818 h 365"/>
                    <a:gd name="T2" fmla="*/ 235 w 100"/>
                    <a:gd name="T3" fmla="*/ 818 h 365"/>
                    <a:gd name="T4" fmla="*/ 235 w 100"/>
                    <a:gd name="T5" fmla="*/ 865 h 365"/>
                    <a:gd name="T6" fmla="*/ 235 w 100"/>
                    <a:gd name="T7" fmla="*/ 865 h 365"/>
                    <a:gd name="T8" fmla="*/ 237 w 100"/>
                    <a:gd name="T9" fmla="*/ 865 h 365"/>
                    <a:gd name="T10" fmla="*/ 237 w 100"/>
                    <a:gd name="T11" fmla="*/ 865 h 365"/>
                    <a:gd name="T12" fmla="*/ 237 w 100"/>
                    <a:gd name="T13" fmla="*/ 818 h 365"/>
                    <a:gd name="T14" fmla="*/ 209 w 100"/>
                    <a:gd name="T15" fmla="*/ 576 h 365"/>
                    <a:gd name="T16" fmla="*/ 206 w 100"/>
                    <a:gd name="T17" fmla="*/ 576 h 365"/>
                    <a:gd name="T18" fmla="*/ 235 w 100"/>
                    <a:gd name="T19" fmla="*/ 815 h 365"/>
                    <a:gd name="T20" fmla="*/ 237 w 100"/>
                    <a:gd name="T21" fmla="*/ 815 h 365"/>
                    <a:gd name="T22" fmla="*/ 209 w 100"/>
                    <a:gd name="T23" fmla="*/ 576 h 365"/>
                    <a:gd name="T24" fmla="*/ 156 w 100"/>
                    <a:gd name="T25" fmla="*/ 303 h 365"/>
                    <a:gd name="T26" fmla="*/ 154 w 100"/>
                    <a:gd name="T27" fmla="*/ 303 h 365"/>
                    <a:gd name="T28" fmla="*/ 156 w 100"/>
                    <a:gd name="T29" fmla="*/ 310 h 365"/>
                    <a:gd name="T30" fmla="*/ 156 w 100"/>
                    <a:gd name="T31" fmla="*/ 310 h 365"/>
                    <a:gd name="T32" fmla="*/ 161 w 100"/>
                    <a:gd name="T33" fmla="*/ 327 h 365"/>
                    <a:gd name="T34" fmla="*/ 206 w 100"/>
                    <a:gd name="T35" fmla="*/ 574 h 365"/>
                    <a:gd name="T36" fmla="*/ 209 w 100"/>
                    <a:gd name="T37" fmla="*/ 574 h 365"/>
                    <a:gd name="T38" fmla="*/ 159 w 100"/>
                    <a:gd name="T39" fmla="*/ 310 h 365"/>
                    <a:gd name="T40" fmla="*/ 159 w 100"/>
                    <a:gd name="T41" fmla="*/ 310 h 365"/>
                    <a:gd name="T42" fmla="*/ 159 w 100"/>
                    <a:gd name="T43" fmla="*/ 310 h 365"/>
                    <a:gd name="T44" fmla="*/ 156 w 100"/>
                    <a:gd name="T45" fmla="*/ 303 h 365"/>
                    <a:gd name="T46" fmla="*/ 2 w 100"/>
                    <a:gd name="T47" fmla="*/ 0 h 365"/>
                    <a:gd name="T48" fmla="*/ 0 w 100"/>
                    <a:gd name="T49" fmla="*/ 0 h 365"/>
                    <a:gd name="T50" fmla="*/ 50 w 100"/>
                    <a:gd name="T51" fmla="*/ 71 h 365"/>
                    <a:gd name="T52" fmla="*/ 52 w 100"/>
                    <a:gd name="T53" fmla="*/ 71 h 365"/>
                    <a:gd name="T54" fmla="*/ 2 w 100"/>
                    <a:gd name="T55" fmla="*/ 0 h 365"/>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100" h="365">
                      <a:moveTo>
                        <a:pt x="100" y="345"/>
                      </a:moveTo>
                      <a:cubicBezTo>
                        <a:pt x="99" y="345"/>
                        <a:pt x="99" y="345"/>
                        <a:pt x="99" y="345"/>
                      </a:cubicBezTo>
                      <a:cubicBezTo>
                        <a:pt x="99" y="352"/>
                        <a:pt x="99" y="358"/>
                        <a:pt x="99" y="365"/>
                      </a:cubicBezTo>
                      <a:cubicBezTo>
                        <a:pt x="99" y="365"/>
                        <a:pt x="99" y="365"/>
                        <a:pt x="99" y="365"/>
                      </a:cubicBezTo>
                      <a:cubicBezTo>
                        <a:pt x="100" y="365"/>
                        <a:pt x="100" y="365"/>
                        <a:pt x="100" y="365"/>
                      </a:cubicBezTo>
                      <a:cubicBezTo>
                        <a:pt x="100" y="365"/>
                        <a:pt x="100" y="365"/>
                        <a:pt x="100" y="365"/>
                      </a:cubicBezTo>
                      <a:cubicBezTo>
                        <a:pt x="100" y="358"/>
                        <a:pt x="100" y="352"/>
                        <a:pt x="100" y="345"/>
                      </a:cubicBezTo>
                      <a:moveTo>
                        <a:pt x="88" y="243"/>
                      </a:moveTo>
                      <a:cubicBezTo>
                        <a:pt x="87" y="243"/>
                        <a:pt x="87" y="243"/>
                        <a:pt x="87" y="243"/>
                      </a:cubicBezTo>
                      <a:cubicBezTo>
                        <a:pt x="92" y="277"/>
                        <a:pt x="97" y="314"/>
                        <a:pt x="99" y="344"/>
                      </a:cubicBezTo>
                      <a:cubicBezTo>
                        <a:pt x="100" y="344"/>
                        <a:pt x="100" y="344"/>
                        <a:pt x="100" y="344"/>
                      </a:cubicBezTo>
                      <a:cubicBezTo>
                        <a:pt x="98" y="314"/>
                        <a:pt x="93" y="277"/>
                        <a:pt x="88" y="243"/>
                      </a:cubicBezTo>
                      <a:moveTo>
                        <a:pt x="66" y="128"/>
                      </a:moveTo>
                      <a:cubicBezTo>
                        <a:pt x="65" y="128"/>
                        <a:pt x="65" y="128"/>
                        <a:pt x="65" y="128"/>
                      </a:cubicBezTo>
                      <a:cubicBezTo>
                        <a:pt x="66" y="129"/>
                        <a:pt x="66" y="130"/>
                        <a:pt x="66" y="131"/>
                      </a:cubicBezTo>
                      <a:cubicBezTo>
                        <a:pt x="66" y="131"/>
                        <a:pt x="66" y="131"/>
                        <a:pt x="66" y="131"/>
                      </a:cubicBezTo>
                      <a:cubicBezTo>
                        <a:pt x="67" y="132"/>
                        <a:pt x="67" y="134"/>
                        <a:pt x="68" y="138"/>
                      </a:cubicBezTo>
                      <a:cubicBezTo>
                        <a:pt x="71" y="154"/>
                        <a:pt x="79" y="195"/>
                        <a:pt x="87" y="242"/>
                      </a:cubicBezTo>
                      <a:cubicBezTo>
                        <a:pt x="88" y="242"/>
                        <a:pt x="88" y="242"/>
                        <a:pt x="88" y="242"/>
                      </a:cubicBezTo>
                      <a:cubicBezTo>
                        <a:pt x="78" y="183"/>
                        <a:pt x="67" y="131"/>
                        <a:pt x="67" y="131"/>
                      </a:cubicBezTo>
                      <a:cubicBezTo>
                        <a:pt x="67" y="131"/>
                        <a:pt x="67" y="131"/>
                        <a:pt x="67" y="131"/>
                      </a:cubicBezTo>
                      <a:cubicBezTo>
                        <a:pt x="67" y="131"/>
                        <a:pt x="67" y="131"/>
                        <a:pt x="67" y="131"/>
                      </a:cubicBezTo>
                      <a:cubicBezTo>
                        <a:pt x="67" y="130"/>
                        <a:pt x="67" y="129"/>
                        <a:pt x="66" y="128"/>
                      </a:cubicBezTo>
                      <a:moveTo>
                        <a:pt x="1" y="0"/>
                      </a:moveTo>
                      <a:cubicBezTo>
                        <a:pt x="0" y="0"/>
                        <a:pt x="0" y="0"/>
                        <a:pt x="0" y="0"/>
                      </a:cubicBezTo>
                      <a:cubicBezTo>
                        <a:pt x="7" y="9"/>
                        <a:pt x="14" y="19"/>
                        <a:pt x="21" y="30"/>
                      </a:cubicBezTo>
                      <a:cubicBezTo>
                        <a:pt x="22" y="30"/>
                        <a:pt x="22" y="30"/>
                        <a:pt x="22" y="30"/>
                      </a:cubicBezTo>
                      <a:cubicBezTo>
                        <a:pt x="15" y="19"/>
                        <a:pt x="8" y="9"/>
                        <a:pt x="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900"/>
                </a:p>
              </p:txBody>
            </p:sp>
            <p:sp>
              <p:nvSpPr>
                <p:cNvPr id="216" name="Freeform 77"/>
                <p:cNvSpPr>
                  <a:spLocks/>
                </p:cNvSpPr>
                <p:nvPr/>
              </p:nvSpPr>
              <p:spPr bwMode="auto">
                <a:xfrm>
                  <a:off x="-1615" y="1754"/>
                  <a:ext cx="5" cy="2"/>
                </a:xfrm>
                <a:custGeom>
                  <a:avLst/>
                  <a:gdLst>
                    <a:gd name="T0" fmla="*/ 3 w 2"/>
                    <a:gd name="T1" fmla="*/ 0 h 1"/>
                    <a:gd name="T2" fmla="*/ 0 w 2"/>
                    <a:gd name="T3" fmla="*/ 0 h 1"/>
                    <a:gd name="T4" fmla="*/ 3 w 2"/>
                    <a:gd name="T5" fmla="*/ 2 h 1"/>
                    <a:gd name="T6" fmla="*/ 5 w 2"/>
                    <a:gd name="T7" fmla="*/ 2 h 1"/>
                    <a:gd name="T8" fmla="*/ 3 w 2"/>
                    <a:gd name="T9" fmla="*/ 0 h 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1">
                      <a:moveTo>
                        <a:pt x="1" y="0"/>
                      </a:moveTo>
                      <a:cubicBezTo>
                        <a:pt x="0" y="0"/>
                        <a:pt x="0" y="0"/>
                        <a:pt x="0" y="0"/>
                      </a:cubicBezTo>
                      <a:cubicBezTo>
                        <a:pt x="0" y="0"/>
                        <a:pt x="0" y="1"/>
                        <a:pt x="1" y="1"/>
                      </a:cubicBezTo>
                      <a:cubicBezTo>
                        <a:pt x="2" y="1"/>
                        <a:pt x="2" y="1"/>
                        <a:pt x="2" y="1"/>
                      </a:cubicBezTo>
                      <a:cubicBezTo>
                        <a:pt x="1" y="0"/>
                        <a:pt x="1" y="0"/>
                        <a:pt x="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900"/>
                </a:p>
              </p:txBody>
            </p:sp>
            <p:sp>
              <p:nvSpPr>
                <p:cNvPr id="217" name="Freeform 78"/>
                <p:cNvSpPr>
                  <a:spLocks/>
                </p:cNvSpPr>
                <p:nvPr/>
              </p:nvSpPr>
              <p:spPr bwMode="auto">
                <a:xfrm>
                  <a:off x="-1666" y="1682"/>
                  <a:ext cx="5" cy="3"/>
                </a:xfrm>
                <a:custGeom>
                  <a:avLst/>
                  <a:gdLst>
                    <a:gd name="T0" fmla="*/ 5 w 2"/>
                    <a:gd name="T1" fmla="*/ 0 h 1"/>
                    <a:gd name="T2" fmla="*/ 0 w 2"/>
                    <a:gd name="T3" fmla="*/ 0 h 1"/>
                    <a:gd name="T4" fmla="*/ 3 w 2"/>
                    <a:gd name="T5" fmla="*/ 3 h 1"/>
                    <a:gd name="T6" fmla="*/ 5 w 2"/>
                    <a:gd name="T7" fmla="*/ 3 h 1"/>
                    <a:gd name="T8" fmla="*/ 5 w 2"/>
                    <a:gd name="T9" fmla="*/ 0 h 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1">
                      <a:moveTo>
                        <a:pt x="2" y="0"/>
                      </a:moveTo>
                      <a:cubicBezTo>
                        <a:pt x="0" y="0"/>
                        <a:pt x="0" y="0"/>
                        <a:pt x="0" y="0"/>
                      </a:cubicBezTo>
                      <a:cubicBezTo>
                        <a:pt x="1" y="1"/>
                        <a:pt x="1" y="1"/>
                        <a:pt x="1" y="1"/>
                      </a:cubicBezTo>
                      <a:cubicBezTo>
                        <a:pt x="2" y="1"/>
                        <a:pt x="2" y="1"/>
                        <a:pt x="2" y="1"/>
                      </a:cubicBezTo>
                      <a:cubicBezTo>
                        <a:pt x="2" y="1"/>
                        <a:pt x="2" y="1"/>
                        <a:pt x="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900"/>
                </a:p>
              </p:txBody>
            </p:sp>
            <p:sp>
              <p:nvSpPr>
                <p:cNvPr id="218" name="Freeform 79"/>
                <p:cNvSpPr>
                  <a:spLocks/>
                </p:cNvSpPr>
                <p:nvPr/>
              </p:nvSpPr>
              <p:spPr bwMode="auto">
                <a:xfrm>
                  <a:off x="-1430" y="2498"/>
                  <a:ext cx="2" cy="3"/>
                </a:xfrm>
                <a:custGeom>
                  <a:avLst/>
                  <a:gdLst>
                    <a:gd name="T0" fmla="*/ 2 w 1"/>
                    <a:gd name="T1" fmla="*/ 0 h 1"/>
                    <a:gd name="T2" fmla="*/ 0 w 1"/>
                    <a:gd name="T3" fmla="*/ 0 h 1"/>
                    <a:gd name="T4" fmla="*/ 0 w 1"/>
                    <a:gd name="T5" fmla="*/ 3 h 1"/>
                    <a:gd name="T6" fmla="*/ 2 w 1"/>
                    <a:gd name="T7" fmla="*/ 3 h 1"/>
                    <a:gd name="T8" fmla="*/ 2 w 1"/>
                    <a:gd name="T9" fmla="*/ 0 h 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900"/>
                </a:p>
              </p:txBody>
            </p:sp>
            <p:sp>
              <p:nvSpPr>
                <p:cNvPr id="219" name="Freeform 80"/>
                <p:cNvSpPr>
                  <a:spLocks/>
                </p:cNvSpPr>
                <p:nvPr/>
              </p:nvSpPr>
              <p:spPr bwMode="auto">
                <a:xfrm>
                  <a:off x="-1459" y="2256"/>
                  <a:ext cx="3" cy="3"/>
                </a:xfrm>
                <a:custGeom>
                  <a:avLst/>
                  <a:gdLst>
                    <a:gd name="T0" fmla="*/ 3 w 1"/>
                    <a:gd name="T1" fmla="*/ 0 h 1"/>
                    <a:gd name="T2" fmla="*/ 0 w 1"/>
                    <a:gd name="T3" fmla="*/ 0 h 1"/>
                    <a:gd name="T4" fmla="*/ 0 w 1"/>
                    <a:gd name="T5" fmla="*/ 3 h 1"/>
                    <a:gd name="T6" fmla="*/ 3 w 1"/>
                    <a:gd name="T7" fmla="*/ 3 h 1"/>
                    <a:gd name="T8" fmla="*/ 3 w 1"/>
                    <a:gd name="T9" fmla="*/ 0 h 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 h="1">
                      <a:moveTo>
                        <a:pt x="1" y="0"/>
                      </a:moveTo>
                      <a:cubicBezTo>
                        <a:pt x="0" y="0"/>
                        <a:pt x="0" y="0"/>
                        <a:pt x="0" y="0"/>
                      </a:cubicBezTo>
                      <a:cubicBezTo>
                        <a:pt x="0" y="0"/>
                        <a:pt x="0" y="0"/>
                        <a:pt x="0" y="1"/>
                      </a:cubicBezTo>
                      <a:cubicBezTo>
                        <a:pt x="1" y="1"/>
                        <a:pt x="1" y="1"/>
                        <a:pt x="1" y="1"/>
                      </a:cubicBezTo>
                      <a:cubicBezTo>
                        <a:pt x="1" y="0"/>
                        <a:pt x="1" y="0"/>
                        <a:pt x="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900"/>
                </a:p>
              </p:txBody>
            </p:sp>
            <p:sp>
              <p:nvSpPr>
                <p:cNvPr id="220" name="Freeform 81"/>
                <p:cNvSpPr>
                  <a:spLocks/>
                </p:cNvSpPr>
                <p:nvPr/>
              </p:nvSpPr>
              <p:spPr bwMode="auto">
                <a:xfrm>
                  <a:off x="-1376" y="1987"/>
                  <a:ext cx="99" cy="270"/>
                </a:xfrm>
                <a:custGeom>
                  <a:avLst/>
                  <a:gdLst>
                    <a:gd name="T0" fmla="*/ 5 w 42"/>
                    <a:gd name="T1" fmla="*/ 0 h 114"/>
                    <a:gd name="T2" fmla="*/ 0 w 42"/>
                    <a:gd name="T3" fmla="*/ 0 h 114"/>
                    <a:gd name="T4" fmla="*/ 2 w 42"/>
                    <a:gd name="T5" fmla="*/ 2 h 114"/>
                    <a:gd name="T6" fmla="*/ 75 w 42"/>
                    <a:gd name="T7" fmla="*/ 199 h 114"/>
                    <a:gd name="T8" fmla="*/ 92 w 42"/>
                    <a:gd name="T9" fmla="*/ 258 h 114"/>
                    <a:gd name="T10" fmla="*/ 94 w 42"/>
                    <a:gd name="T11" fmla="*/ 270 h 114"/>
                    <a:gd name="T12" fmla="*/ 99 w 42"/>
                    <a:gd name="T13" fmla="*/ 270 h 114"/>
                    <a:gd name="T14" fmla="*/ 92 w 42"/>
                    <a:gd name="T15" fmla="*/ 239 h 114"/>
                    <a:gd name="T16" fmla="*/ 87 w 42"/>
                    <a:gd name="T17" fmla="*/ 239 h 114"/>
                    <a:gd name="T18" fmla="*/ 87 w 42"/>
                    <a:gd name="T19" fmla="*/ 237 h 114"/>
                    <a:gd name="T20" fmla="*/ 92 w 42"/>
                    <a:gd name="T21" fmla="*/ 237 h 114"/>
                    <a:gd name="T22" fmla="*/ 5 w 42"/>
                    <a:gd name="T23" fmla="*/ 0 h 11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42" h="114">
                      <a:moveTo>
                        <a:pt x="2" y="0"/>
                      </a:moveTo>
                      <a:cubicBezTo>
                        <a:pt x="0" y="0"/>
                        <a:pt x="0" y="0"/>
                        <a:pt x="0" y="0"/>
                      </a:cubicBezTo>
                      <a:cubicBezTo>
                        <a:pt x="0" y="0"/>
                        <a:pt x="0" y="1"/>
                        <a:pt x="1" y="1"/>
                      </a:cubicBezTo>
                      <a:cubicBezTo>
                        <a:pt x="16" y="34"/>
                        <a:pt x="26" y="63"/>
                        <a:pt x="32" y="84"/>
                      </a:cubicBezTo>
                      <a:cubicBezTo>
                        <a:pt x="36" y="94"/>
                        <a:pt x="38" y="103"/>
                        <a:pt x="39" y="109"/>
                      </a:cubicBezTo>
                      <a:cubicBezTo>
                        <a:pt x="40" y="111"/>
                        <a:pt x="40" y="112"/>
                        <a:pt x="40" y="114"/>
                      </a:cubicBezTo>
                      <a:cubicBezTo>
                        <a:pt x="42" y="114"/>
                        <a:pt x="42" y="114"/>
                        <a:pt x="42" y="114"/>
                      </a:cubicBezTo>
                      <a:cubicBezTo>
                        <a:pt x="42" y="111"/>
                        <a:pt x="41" y="106"/>
                        <a:pt x="39" y="101"/>
                      </a:cubicBezTo>
                      <a:cubicBezTo>
                        <a:pt x="37" y="101"/>
                        <a:pt x="37" y="101"/>
                        <a:pt x="37" y="101"/>
                      </a:cubicBezTo>
                      <a:cubicBezTo>
                        <a:pt x="37" y="100"/>
                        <a:pt x="37" y="100"/>
                        <a:pt x="37" y="100"/>
                      </a:cubicBezTo>
                      <a:cubicBezTo>
                        <a:pt x="39" y="100"/>
                        <a:pt x="39" y="100"/>
                        <a:pt x="39" y="100"/>
                      </a:cubicBezTo>
                      <a:cubicBezTo>
                        <a:pt x="34" y="79"/>
                        <a:pt x="22" y="42"/>
                        <a:pt x="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900"/>
                </a:p>
              </p:txBody>
            </p:sp>
            <p:sp>
              <p:nvSpPr>
                <p:cNvPr id="221" name="Freeform 82"/>
                <p:cNvSpPr>
                  <a:spLocks/>
                </p:cNvSpPr>
                <p:nvPr/>
              </p:nvSpPr>
              <p:spPr bwMode="auto">
                <a:xfrm>
                  <a:off x="-1288" y="2222"/>
                  <a:ext cx="5" cy="3"/>
                </a:xfrm>
                <a:custGeom>
                  <a:avLst/>
                  <a:gdLst>
                    <a:gd name="T0" fmla="*/ 5 w 2"/>
                    <a:gd name="T1" fmla="*/ 0 h 1"/>
                    <a:gd name="T2" fmla="*/ 0 w 2"/>
                    <a:gd name="T3" fmla="*/ 0 h 1"/>
                    <a:gd name="T4" fmla="*/ 0 w 2"/>
                    <a:gd name="T5" fmla="*/ 3 h 1"/>
                    <a:gd name="T6" fmla="*/ 5 w 2"/>
                    <a:gd name="T7" fmla="*/ 3 h 1"/>
                    <a:gd name="T8" fmla="*/ 5 w 2"/>
                    <a:gd name="T9" fmla="*/ 0 h 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900"/>
                </a:p>
              </p:txBody>
            </p:sp>
            <p:sp>
              <p:nvSpPr>
                <p:cNvPr id="222" name="Freeform 83"/>
                <p:cNvSpPr>
                  <a:spLocks noEditPoints="1"/>
                </p:cNvSpPr>
                <p:nvPr/>
              </p:nvSpPr>
              <p:spPr bwMode="auto">
                <a:xfrm>
                  <a:off x="-1282" y="2260"/>
                  <a:ext cx="232" cy="1016"/>
                </a:xfrm>
                <a:custGeom>
                  <a:avLst/>
                  <a:gdLst>
                    <a:gd name="T0" fmla="*/ 166 w 98"/>
                    <a:gd name="T1" fmla="*/ 812 h 429"/>
                    <a:gd name="T2" fmla="*/ 161 w 98"/>
                    <a:gd name="T3" fmla="*/ 812 h 429"/>
                    <a:gd name="T4" fmla="*/ 225 w 98"/>
                    <a:gd name="T5" fmla="*/ 1016 h 429"/>
                    <a:gd name="T6" fmla="*/ 232 w 98"/>
                    <a:gd name="T7" fmla="*/ 1016 h 429"/>
                    <a:gd name="T8" fmla="*/ 166 w 98"/>
                    <a:gd name="T9" fmla="*/ 812 h 429"/>
                    <a:gd name="T10" fmla="*/ 92 w 98"/>
                    <a:gd name="T11" fmla="*/ 604 h 429"/>
                    <a:gd name="T12" fmla="*/ 85 w 98"/>
                    <a:gd name="T13" fmla="*/ 604 h 429"/>
                    <a:gd name="T14" fmla="*/ 161 w 98"/>
                    <a:gd name="T15" fmla="*/ 810 h 429"/>
                    <a:gd name="T16" fmla="*/ 166 w 98"/>
                    <a:gd name="T17" fmla="*/ 810 h 429"/>
                    <a:gd name="T18" fmla="*/ 166 w 98"/>
                    <a:gd name="T19" fmla="*/ 810 h 429"/>
                    <a:gd name="T20" fmla="*/ 166 w 98"/>
                    <a:gd name="T21" fmla="*/ 810 h 429"/>
                    <a:gd name="T22" fmla="*/ 166 w 98"/>
                    <a:gd name="T23" fmla="*/ 810 h 429"/>
                    <a:gd name="T24" fmla="*/ 161 w 98"/>
                    <a:gd name="T25" fmla="*/ 798 h 429"/>
                    <a:gd name="T26" fmla="*/ 92 w 98"/>
                    <a:gd name="T27" fmla="*/ 604 h 429"/>
                    <a:gd name="T28" fmla="*/ 76 w 98"/>
                    <a:gd name="T29" fmla="*/ 552 h 429"/>
                    <a:gd name="T30" fmla="*/ 71 w 98"/>
                    <a:gd name="T31" fmla="*/ 552 h 429"/>
                    <a:gd name="T32" fmla="*/ 85 w 98"/>
                    <a:gd name="T33" fmla="*/ 602 h 429"/>
                    <a:gd name="T34" fmla="*/ 90 w 98"/>
                    <a:gd name="T35" fmla="*/ 602 h 429"/>
                    <a:gd name="T36" fmla="*/ 76 w 98"/>
                    <a:gd name="T37" fmla="*/ 552 h 429"/>
                    <a:gd name="T38" fmla="*/ 40 w 98"/>
                    <a:gd name="T39" fmla="*/ 242 h 429"/>
                    <a:gd name="T40" fmla="*/ 36 w 98"/>
                    <a:gd name="T41" fmla="*/ 242 h 429"/>
                    <a:gd name="T42" fmla="*/ 40 w 98"/>
                    <a:gd name="T43" fmla="*/ 277 h 429"/>
                    <a:gd name="T44" fmla="*/ 38 w 98"/>
                    <a:gd name="T45" fmla="*/ 324 h 429"/>
                    <a:gd name="T46" fmla="*/ 71 w 98"/>
                    <a:gd name="T47" fmla="*/ 549 h 429"/>
                    <a:gd name="T48" fmla="*/ 76 w 98"/>
                    <a:gd name="T49" fmla="*/ 549 h 429"/>
                    <a:gd name="T50" fmla="*/ 43 w 98"/>
                    <a:gd name="T51" fmla="*/ 324 h 429"/>
                    <a:gd name="T52" fmla="*/ 45 w 98"/>
                    <a:gd name="T53" fmla="*/ 277 h 429"/>
                    <a:gd name="T54" fmla="*/ 45 w 98"/>
                    <a:gd name="T55" fmla="*/ 277 h 429"/>
                    <a:gd name="T56" fmla="*/ 40 w 98"/>
                    <a:gd name="T57" fmla="*/ 242 h 429"/>
                    <a:gd name="T58" fmla="*/ 5 w 98"/>
                    <a:gd name="T59" fmla="*/ 0 h 429"/>
                    <a:gd name="T60" fmla="*/ 0 w 98"/>
                    <a:gd name="T61" fmla="*/ 0 h 429"/>
                    <a:gd name="T62" fmla="*/ 2 w 98"/>
                    <a:gd name="T63" fmla="*/ 2 h 429"/>
                    <a:gd name="T64" fmla="*/ 2 w 98"/>
                    <a:gd name="T65" fmla="*/ 7 h 429"/>
                    <a:gd name="T66" fmla="*/ 2 w 98"/>
                    <a:gd name="T67" fmla="*/ 7 h 429"/>
                    <a:gd name="T68" fmla="*/ 36 w 98"/>
                    <a:gd name="T69" fmla="*/ 239 h 429"/>
                    <a:gd name="T70" fmla="*/ 40 w 98"/>
                    <a:gd name="T71" fmla="*/ 239 h 429"/>
                    <a:gd name="T72" fmla="*/ 7 w 98"/>
                    <a:gd name="T73" fmla="*/ 7 h 429"/>
                    <a:gd name="T74" fmla="*/ 5 w 98"/>
                    <a:gd name="T75" fmla="*/ 0 h 429"/>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98" h="429">
                      <a:moveTo>
                        <a:pt x="70" y="343"/>
                      </a:moveTo>
                      <a:cubicBezTo>
                        <a:pt x="68" y="343"/>
                        <a:pt x="68" y="343"/>
                        <a:pt x="68" y="343"/>
                      </a:cubicBezTo>
                      <a:cubicBezTo>
                        <a:pt x="73" y="375"/>
                        <a:pt x="85" y="405"/>
                        <a:pt x="95" y="429"/>
                      </a:cubicBezTo>
                      <a:cubicBezTo>
                        <a:pt x="98" y="429"/>
                        <a:pt x="98" y="429"/>
                        <a:pt x="98" y="429"/>
                      </a:cubicBezTo>
                      <a:cubicBezTo>
                        <a:pt x="87" y="405"/>
                        <a:pt x="75" y="375"/>
                        <a:pt x="70" y="343"/>
                      </a:cubicBezTo>
                      <a:moveTo>
                        <a:pt x="39" y="255"/>
                      </a:moveTo>
                      <a:cubicBezTo>
                        <a:pt x="36" y="255"/>
                        <a:pt x="36" y="255"/>
                        <a:pt x="36" y="255"/>
                      </a:cubicBezTo>
                      <a:cubicBezTo>
                        <a:pt x="50" y="301"/>
                        <a:pt x="66" y="337"/>
                        <a:pt x="68" y="342"/>
                      </a:cubicBezTo>
                      <a:cubicBezTo>
                        <a:pt x="70" y="342"/>
                        <a:pt x="70" y="342"/>
                        <a:pt x="70" y="342"/>
                      </a:cubicBezTo>
                      <a:cubicBezTo>
                        <a:pt x="70" y="342"/>
                        <a:pt x="70" y="342"/>
                        <a:pt x="70" y="342"/>
                      </a:cubicBezTo>
                      <a:cubicBezTo>
                        <a:pt x="70" y="342"/>
                        <a:pt x="70" y="342"/>
                        <a:pt x="70" y="342"/>
                      </a:cubicBezTo>
                      <a:cubicBezTo>
                        <a:pt x="70" y="342"/>
                        <a:pt x="70" y="342"/>
                        <a:pt x="70" y="342"/>
                      </a:cubicBezTo>
                      <a:cubicBezTo>
                        <a:pt x="70" y="342"/>
                        <a:pt x="69" y="340"/>
                        <a:pt x="68" y="337"/>
                      </a:cubicBezTo>
                      <a:cubicBezTo>
                        <a:pt x="63" y="325"/>
                        <a:pt x="50" y="293"/>
                        <a:pt x="39" y="255"/>
                      </a:cubicBezTo>
                      <a:moveTo>
                        <a:pt x="32" y="233"/>
                      </a:moveTo>
                      <a:cubicBezTo>
                        <a:pt x="30" y="233"/>
                        <a:pt x="30" y="233"/>
                        <a:pt x="30" y="233"/>
                      </a:cubicBezTo>
                      <a:cubicBezTo>
                        <a:pt x="32" y="240"/>
                        <a:pt x="34" y="247"/>
                        <a:pt x="36" y="254"/>
                      </a:cubicBezTo>
                      <a:cubicBezTo>
                        <a:pt x="38" y="254"/>
                        <a:pt x="38" y="254"/>
                        <a:pt x="38" y="254"/>
                      </a:cubicBezTo>
                      <a:cubicBezTo>
                        <a:pt x="36" y="247"/>
                        <a:pt x="34" y="240"/>
                        <a:pt x="32" y="233"/>
                      </a:cubicBezTo>
                      <a:moveTo>
                        <a:pt x="17" y="102"/>
                      </a:moveTo>
                      <a:cubicBezTo>
                        <a:pt x="15" y="102"/>
                        <a:pt x="15" y="102"/>
                        <a:pt x="15" y="102"/>
                      </a:cubicBezTo>
                      <a:cubicBezTo>
                        <a:pt x="17" y="117"/>
                        <a:pt x="17" y="117"/>
                        <a:pt x="17" y="117"/>
                      </a:cubicBezTo>
                      <a:cubicBezTo>
                        <a:pt x="16" y="123"/>
                        <a:pt x="16" y="130"/>
                        <a:pt x="16" y="137"/>
                      </a:cubicBezTo>
                      <a:cubicBezTo>
                        <a:pt x="16" y="167"/>
                        <a:pt x="22" y="201"/>
                        <a:pt x="30" y="232"/>
                      </a:cubicBezTo>
                      <a:cubicBezTo>
                        <a:pt x="32" y="232"/>
                        <a:pt x="32" y="232"/>
                        <a:pt x="32" y="232"/>
                      </a:cubicBezTo>
                      <a:cubicBezTo>
                        <a:pt x="24" y="201"/>
                        <a:pt x="18" y="167"/>
                        <a:pt x="18" y="137"/>
                      </a:cubicBezTo>
                      <a:cubicBezTo>
                        <a:pt x="18" y="130"/>
                        <a:pt x="18" y="123"/>
                        <a:pt x="19" y="117"/>
                      </a:cubicBezTo>
                      <a:cubicBezTo>
                        <a:pt x="19" y="117"/>
                        <a:pt x="19" y="117"/>
                        <a:pt x="19" y="117"/>
                      </a:cubicBezTo>
                      <a:cubicBezTo>
                        <a:pt x="17" y="102"/>
                        <a:pt x="17" y="102"/>
                        <a:pt x="17" y="102"/>
                      </a:cubicBezTo>
                      <a:moveTo>
                        <a:pt x="2" y="0"/>
                      </a:moveTo>
                      <a:cubicBezTo>
                        <a:pt x="0" y="0"/>
                        <a:pt x="0" y="0"/>
                        <a:pt x="0" y="0"/>
                      </a:cubicBezTo>
                      <a:cubicBezTo>
                        <a:pt x="0" y="0"/>
                        <a:pt x="1" y="0"/>
                        <a:pt x="1" y="1"/>
                      </a:cubicBezTo>
                      <a:cubicBezTo>
                        <a:pt x="1" y="2"/>
                        <a:pt x="1" y="3"/>
                        <a:pt x="1" y="3"/>
                      </a:cubicBezTo>
                      <a:cubicBezTo>
                        <a:pt x="1" y="3"/>
                        <a:pt x="1" y="3"/>
                        <a:pt x="1" y="3"/>
                      </a:cubicBezTo>
                      <a:cubicBezTo>
                        <a:pt x="15" y="101"/>
                        <a:pt x="15" y="101"/>
                        <a:pt x="15" y="101"/>
                      </a:cubicBezTo>
                      <a:cubicBezTo>
                        <a:pt x="17" y="101"/>
                        <a:pt x="17" y="101"/>
                        <a:pt x="17" y="101"/>
                      </a:cubicBezTo>
                      <a:cubicBezTo>
                        <a:pt x="3" y="3"/>
                        <a:pt x="3" y="3"/>
                        <a:pt x="3" y="3"/>
                      </a:cubicBezTo>
                      <a:cubicBezTo>
                        <a:pt x="3" y="3"/>
                        <a:pt x="3" y="1"/>
                        <a:pt x="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900"/>
                </a:p>
              </p:txBody>
            </p:sp>
            <p:sp>
              <p:nvSpPr>
                <p:cNvPr id="223" name="Freeform 84"/>
                <p:cNvSpPr>
                  <a:spLocks/>
                </p:cNvSpPr>
                <p:nvPr/>
              </p:nvSpPr>
              <p:spPr bwMode="auto">
                <a:xfrm>
                  <a:off x="-1121" y="3070"/>
                  <a:ext cx="5" cy="2"/>
                </a:xfrm>
                <a:custGeom>
                  <a:avLst/>
                  <a:gdLst>
                    <a:gd name="T0" fmla="*/ 5 w 2"/>
                    <a:gd name="T1" fmla="*/ 0 h 1"/>
                    <a:gd name="T2" fmla="*/ 0 w 2"/>
                    <a:gd name="T3" fmla="*/ 0 h 1"/>
                    <a:gd name="T4" fmla="*/ 0 w 2"/>
                    <a:gd name="T5" fmla="*/ 0 h 1"/>
                    <a:gd name="T6" fmla="*/ 0 w 2"/>
                    <a:gd name="T7" fmla="*/ 2 h 1"/>
                    <a:gd name="T8" fmla="*/ 5 w 2"/>
                    <a:gd name="T9" fmla="*/ 2 h 1"/>
                    <a:gd name="T10" fmla="*/ 5 w 2"/>
                    <a:gd name="T11" fmla="*/ 0 h 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 h="1">
                      <a:moveTo>
                        <a:pt x="2" y="0"/>
                      </a:moveTo>
                      <a:cubicBezTo>
                        <a:pt x="0" y="0"/>
                        <a:pt x="0" y="0"/>
                        <a:pt x="0" y="0"/>
                      </a:cubicBez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900"/>
                </a:p>
              </p:txBody>
            </p:sp>
            <p:sp>
              <p:nvSpPr>
                <p:cNvPr id="224" name="Freeform 85"/>
                <p:cNvSpPr>
                  <a:spLocks/>
                </p:cNvSpPr>
                <p:nvPr/>
              </p:nvSpPr>
              <p:spPr bwMode="auto">
                <a:xfrm>
                  <a:off x="-1196" y="2861"/>
                  <a:ext cx="7" cy="3"/>
                </a:xfrm>
                <a:custGeom>
                  <a:avLst/>
                  <a:gdLst>
                    <a:gd name="T0" fmla="*/ 5 w 3"/>
                    <a:gd name="T1" fmla="*/ 0 h 1"/>
                    <a:gd name="T2" fmla="*/ 0 w 3"/>
                    <a:gd name="T3" fmla="*/ 0 h 1"/>
                    <a:gd name="T4" fmla="*/ 0 w 3"/>
                    <a:gd name="T5" fmla="*/ 3 h 1"/>
                    <a:gd name="T6" fmla="*/ 7 w 3"/>
                    <a:gd name="T7" fmla="*/ 3 h 1"/>
                    <a:gd name="T8" fmla="*/ 5 w 3"/>
                    <a:gd name="T9" fmla="*/ 0 h 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 h="1">
                      <a:moveTo>
                        <a:pt x="2" y="0"/>
                      </a:moveTo>
                      <a:cubicBezTo>
                        <a:pt x="0" y="0"/>
                        <a:pt x="0" y="0"/>
                        <a:pt x="0" y="0"/>
                      </a:cubicBezTo>
                      <a:cubicBezTo>
                        <a:pt x="0" y="1"/>
                        <a:pt x="0" y="1"/>
                        <a:pt x="0" y="1"/>
                      </a:cubicBezTo>
                      <a:cubicBezTo>
                        <a:pt x="3" y="1"/>
                        <a:pt x="3" y="1"/>
                        <a:pt x="3" y="1"/>
                      </a:cubicBezTo>
                      <a:cubicBezTo>
                        <a:pt x="2" y="1"/>
                        <a:pt x="2" y="0"/>
                        <a:pt x="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900"/>
                </a:p>
              </p:txBody>
            </p:sp>
            <p:sp>
              <p:nvSpPr>
                <p:cNvPr id="225" name="Freeform 86"/>
                <p:cNvSpPr>
                  <a:spLocks noEditPoints="1"/>
                </p:cNvSpPr>
                <p:nvPr/>
              </p:nvSpPr>
              <p:spPr bwMode="auto">
                <a:xfrm>
                  <a:off x="-1775" y="1524"/>
                  <a:ext cx="766" cy="1831"/>
                </a:xfrm>
                <a:custGeom>
                  <a:avLst/>
                  <a:gdLst>
                    <a:gd name="T0" fmla="*/ 726 w 323"/>
                    <a:gd name="T1" fmla="*/ 1755 h 772"/>
                    <a:gd name="T2" fmla="*/ 721 w 323"/>
                    <a:gd name="T3" fmla="*/ 1755 h 772"/>
                    <a:gd name="T4" fmla="*/ 761 w 323"/>
                    <a:gd name="T5" fmla="*/ 1831 h 772"/>
                    <a:gd name="T6" fmla="*/ 766 w 323"/>
                    <a:gd name="T7" fmla="*/ 1831 h 772"/>
                    <a:gd name="T8" fmla="*/ 726 w 323"/>
                    <a:gd name="T9" fmla="*/ 1755 h 772"/>
                    <a:gd name="T10" fmla="*/ 263 w 323"/>
                    <a:gd name="T11" fmla="*/ 232 h 772"/>
                    <a:gd name="T12" fmla="*/ 256 w 323"/>
                    <a:gd name="T13" fmla="*/ 232 h 772"/>
                    <a:gd name="T14" fmla="*/ 396 w 323"/>
                    <a:gd name="T15" fmla="*/ 460 h 772"/>
                    <a:gd name="T16" fmla="*/ 403 w 323"/>
                    <a:gd name="T17" fmla="*/ 460 h 772"/>
                    <a:gd name="T18" fmla="*/ 263 w 323"/>
                    <a:gd name="T19" fmla="*/ 232 h 772"/>
                    <a:gd name="T20" fmla="*/ 2 w 323"/>
                    <a:gd name="T21" fmla="*/ 0 h 772"/>
                    <a:gd name="T22" fmla="*/ 0 w 323"/>
                    <a:gd name="T23" fmla="*/ 2 h 772"/>
                    <a:gd name="T24" fmla="*/ 254 w 323"/>
                    <a:gd name="T25" fmla="*/ 230 h 772"/>
                    <a:gd name="T26" fmla="*/ 261 w 323"/>
                    <a:gd name="T27" fmla="*/ 230 h 772"/>
                    <a:gd name="T28" fmla="*/ 199 w 323"/>
                    <a:gd name="T29" fmla="*/ 159 h 772"/>
                    <a:gd name="T30" fmla="*/ 199 w 323"/>
                    <a:gd name="T31" fmla="*/ 159 h 772"/>
                    <a:gd name="T32" fmla="*/ 199 w 323"/>
                    <a:gd name="T33" fmla="*/ 159 h 772"/>
                    <a:gd name="T34" fmla="*/ 2 w 323"/>
                    <a:gd name="T35" fmla="*/ 0 h 77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23" h="772">
                      <a:moveTo>
                        <a:pt x="306" y="740"/>
                      </a:moveTo>
                      <a:cubicBezTo>
                        <a:pt x="304" y="740"/>
                        <a:pt x="304" y="740"/>
                        <a:pt x="304" y="740"/>
                      </a:cubicBezTo>
                      <a:cubicBezTo>
                        <a:pt x="310" y="753"/>
                        <a:pt x="316" y="765"/>
                        <a:pt x="321" y="772"/>
                      </a:cubicBezTo>
                      <a:cubicBezTo>
                        <a:pt x="323" y="772"/>
                        <a:pt x="323" y="772"/>
                        <a:pt x="323" y="772"/>
                      </a:cubicBezTo>
                      <a:cubicBezTo>
                        <a:pt x="319" y="765"/>
                        <a:pt x="312" y="754"/>
                        <a:pt x="306" y="740"/>
                      </a:cubicBezTo>
                      <a:moveTo>
                        <a:pt x="111" y="98"/>
                      </a:moveTo>
                      <a:cubicBezTo>
                        <a:pt x="108" y="98"/>
                        <a:pt x="108" y="98"/>
                        <a:pt x="108" y="98"/>
                      </a:cubicBezTo>
                      <a:cubicBezTo>
                        <a:pt x="133" y="130"/>
                        <a:pt x="153" y="163"/>
                        <a:pt x="167" y="194"/>
                      </a:cubicBezTo>
                      <a:cubicBezTo>
                        <a:pt x="170" y="194"/>
                        <a:pt x="170" y="194"/>
                        <a:pt x="170" y="194"/>
                      </a:cubicBezTo>
                      <a:cubicBezTo>
                        <a:pt x="155" y="163"/>
                        <a:pt x="136" y="130"/>
                        <a:pt x="111" y="98"/>
                      </a:cubicBezTo>
                      <a:moveTo>
                        <a:pt x="1" y="0"/>
                      </a:moveTo>
                      <a:cubicBezTo>
                        <a:pt x="0" y="1"/>
                        <a:pt x="0" y="1"/>
                        <a:pt x="0" y="1"/>
                      </a:cubicBezTo>
                      <a:cubicBezTo>
                        <a:pt x="44" y="28"/>
                        <a:pt x="79" y="62"/>
                        <a:pt x="107" y="97"/>
                      </a:cubicBezTo>
                      <a:cubicBezTo>
                        <a:pt x="110" y="97"/>
                        <a:pt x="110" y="97"/>
                        <a:pt x="110" y="97"/>
                      </a:cubicBezTo>
                      <a:cubicBezTo>
                        <a:pt x="102" y="87"/>
                        <a:pt x="93" y="77"/>
                        <a:pt x="84" y="67"/>
                      </a:cubicBezTo>
                      <a:cubicBezTo>
                        <a:pt x="84" y="67"/>
                        <a:pt x="84" y="67"/>
                        <a:pt x="84" y="67"/>
                      </a:cubicBezTo>
                      <a:cubicBezTo>
                        <a:pt x="84" y="67"/>
                        <a:pt x="84" y="67"/>
                        <a:pt x="84" y="67"/>
                      </a:cubicBezTo>
                      <a:cubicBezTo>
                        <a:pt x="61" y="42"/>
                        <a:pt x="33" y="19"/>
                        <a:pt x="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900"/>
                </a:p>
              </p:txBody>
            </p:sp>
            <p:sp>
              <p:nvSpPr>
                <p:cNvPr id="226" name="Freeform 87"/>
                <p:cNvSpPr>
                  <a:spLocks/>
                </p:cNvSpPr>
                <p:nvPr/>
              </p:nvSpPr>
              <p:spPr bwMode="auto">
                <a:xfrm>
                  <a:off x="-1520" y="1754"/>
                  <a:ext cx="8" cy="2"/>
                </a:xfrm>
                <a:custGeom>
                  <a:avLst/>
                  <a:gdLst>
                    <a:gd name="T0" fmla="*/ 6 w 4"/>
                    <a:gd name="T1" fmla="*/ 0 h 1"/>
                    <a:gd name="T2" fmla="*/ 0 w 4"/>
                    <a:gd name="T3" fmla="*/ 0 h 1"/>
                    <a:gd name="T4" fmla="*/ 2 w 4"/>
                    <a:gd name="T5" fmla="*/ 2 h 1"/>
                    <a:gd name="T6" fmla="*/ 8 w 4"/>
                    <a:gd name="T7" fmla="*/ 2 h 1"/>
                    <a:gd name="T8" fmla="*/ 6 w 4"/>
                    <a:gd name="T9" fmla="*/ 0 h 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 h="1">
                      <a:moveTo>
                        <a:pt x="3" y="0"/>
                      </a:moveTo>
                      <a:cubicBezTo>
                        <a:pt x="0" y="0"/>
                        <a:pt x="0" y="0"/>
                        <a:pt x="0" y="0"/>
                      </a:cubicBezTo>
                      <a:cubicBezTo>
                        <a:pt x="1" y="0"/>
                        <a:pt x="1" y="1"/>
                        <a:pt x="1" y="1"/>
                      </a:cubicBezTo>
                      <a:cubicBezTo>
                        <a:pt x="4" y="1"/>
                        <a:pt x="4" y="1"/>
                        <a:pt x="4" y="1"/>
                      </a:cubicBezTo>
                      <a:cubicBezTo>
                        <a:pt x="3" y="1"/>
                        <a:pt x="3" y="0"/>
                        <a:pt x="3"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900"/>
                </a:p>
              </p:txBody>
            </p:sp>
            <p:sp>
              <p:nvSpPr>
                <p:cNvPr id="227" name="Rectangle 88"/>
                <p:cNvSpPr>
                  <a:spLocks noChangeArrowheads="1"/>
                </p:cNvSpPr>
                <p:nvPr/>
              </p:nvSpPr>
              <p:spPr bwMode="auto">
                <a:xfrm>
                  <a:off x="-1576" y="1683"/>
                  <a:ext cx="2" cy="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endParaRPr lang="en-US" altLang="en-US" sz="1900" smtClean="0">
                    <a:solidFill>
                      <a:srgbClr val="263147"/>
                    </a:solidFill>
                    <a:latin typeface="Calibri" panose="020F0502020204030204" pitchFamily="34" charset="0"/>
                  </a:endParaRPr>
                </a:p>
              </p:txBody>
            </p:sp>
            <p:sp>
              <p:nvSpPr>
                <p:cNvPr id="228" name="Freeform 89"/>
                <p:cNvSpPr>
                  <a:spLocks/>
                </p:cNvSpPr>
                <p:nvPr/>
              </p:nvSpPr>
              <p:spPr bwMode="auto">
                <a:xfrm>
                  <a:off x="-1576" y="1683"/>
                  <a:ext cx="2" cy="2"/>
                </a:xfrm>
                <a:custGeom>
                  <a:avLst/>
                  <a:gdLst>
                    <a:gd name="T0" fmla="*/ 0 w 2"/>
                    <a:gd name="T1" fmla="*/ 0 h 2"/>
                    <a:gd name="T2" fmla="*/ 0 w 2"/>
                    <a:gd name="T3" fmla="*/ 0 h 2"/>
                    <a:gd name="T4" fmla="*/ 0 w 2"/>
                    <a:gd name="T5" fmla="*/ 0 h 2"/>
                    <a:gd name="T6" fmla="*/ 0 w 2"/>
                    <a:gd name="T7" fmla="*/ 0 h 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 h="2">
                      <a:moveTo>
                        <a:pt x="0" y="0"/>
                      </a:move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sz="1900"/>
                </a:p>
              </p:txBody>
            </p:sp>
            <p:sp>
              <p:nvSpPr>
                <p:cNvPr id="229" name="Freeform 90"/>
                <p:cNvSpPr>
                  <a:spLocks/>
                </p:cNvSpPr>
                <p:nvPr/>
              </p:nvSpPr>
              <p:spPr bwMode="auto">
                <a:xfrm>
                  <a:off x="-1210" y="2810"/>
                  <a:ext cx="2" cy="3"/>
                </a:xfrm>
                <a:custGeom>
                  <a:avLst/>
                  <a:gdLst>
                    <a:gd name="T0" fmla="*/ 2 w 2"/>
                    <a:gd name="T1" fmla="*/ 0 h 1"/>
                    <a:gd name="T2" fmla="*/ 0 w 2"/>
                    <a:gd name="T3" fmla="*/ 0 h 1"/>
                    <a:gd name="T4" fmla="*/ 0 w 2"/>
                    <a:gd name="T5" fmla="*/ 3 h 1"/>
                    <a:gd name="T6" fmla="*/ 2 w 2"/>
                    <a:gd name="T7" fmla="*/ 3 h 1"/>
                    <a:gd name="T8" fmla="*/ 2 w 2"/>
                    <a:gd name="T9" fmla="*/ 0 h 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900"/>
                </a:p>
              </p:txBody>
            </p:sp>
            <p:sp>
              <p:nvSpPr>
                <p:cNvPr id="230" name="Freeform 91"/>
                <p:cNvSpPr>
                  <a:spLocks/>
                </p:cNvSpPr>
                <p:nvPr/>
              </p:nvSpPr>
              <p:spPr bwMode="auto">
                <a:xfrm>
                  <a:off x="-1057" y="3276"/>
                  <a:ext cx="7" cy="2"/>
                </a:xfrm>
                <a:custGeom>
                  <a:avLst/>
                  <a:gdLst>
                    <a:gd name="T0" fmla="*/ 7 w 3"/>
                    <a:gd name="T1" fmla="*/ 0 h 1"/>
                    <a:gd name="T2" fmla="*/ 0 w 3"/>
                    <a:gd name="T3" fmla="*/ 0 h 1"/>
                    <a:gd name="T4" fmla="*/ 2 w 3"/>
                    <a:gd name="T5" fmla="*/ 2 h 1"/>
                    <a:gd name="T6" fmla="*/ 7 w 3"/>
                    <a:gd name="T7" fmla="*/ 2 h 1"/>
                    <a:gd name="T8" fmla="*/ 7 w 3"/>
                    <a:gd name="T9" fmla="*/ 0 h 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 h="1">
                      <a:moveTo>
                        <a:pt x="3" y="0"/>
                      </a:moveTo>
                      <a:cubicBezTo>
                        <a:pt x="0" y="0"/>
                        <a:pt x="0" y="0"/>
                        <a:pt x="0" y="0"/>
                      </a:cubicBezTo>
                      <a:cubicBezTo>
                        <a:pt x="1" y="0"/>
                        <a:pt x="1" y="1"/>
                        <a:pt x="1" y="1"/>
                      </a:cubicBezTo>
                      <a:cubicBezTo>
                        <a:pt x="3" y="1"/>
                        <a:pt x="3" y="1"/>
                        <a:pt x="3" y="1"/>
                      </a:cubicBezTo>
                      <a:cubicBezTo>
                        <a:pt x="3" y="0"/>
                        <a:pt x="3" y="0"/>
                        <a:pt x="3"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900"/>
                </a:p>
              </p:txBody>
            </p:sp>
            <p:sp>
              <p:nvSpPr>
                <p:cNvPr id="231" name="Freeform 92"/>
                <p:cNvSpPr>
                  <a:spLocks/>
                </p:cNvSpPr>
                <p:nvPr/>
              </p:nvSpPr>
              <p:spPr bwMode="auto">
                <a:xfrm>
                  <a:off x="-1014" y="3357"/>
                  <a:ext cx="21" cy="31"/>
                </a:xfrm>
                <a:custGeom>
                  <a:avLst/>
                  <a:gdLst>
                    <a:gd name="T0" fmla="*/ 7 w 9"/>
                    <a:gd name="T1" fmla="*/ 0 h 13"/>
                    <a:gd name="T2" fmla="*/ 0 w 9"/>
                    <a:gd name="T3" fmla="*/ 0 h 13"/>
                    <a:gd name="T4" fmla="*/ 19 w 9"/>
                    <a:gd name="T5" fmla="*/ 31 h 13"/>
                    <a:gd name="T6" fmla="*/ 21 w 9"/>
                    <a:gd name="T7" fmla="*/ 29 h 13"/>
                    <a:gd name="T8" fmla="*/ 19 w 9"/>
                    <a:gd name="T9" fmla="*/ 21 h 13"/>
                    <a:gd name="T10" fmla="*/ 7 w 9"/>
                    <a:gd name="T11" fmla="*/ 0 h 1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9" h="13">
                      <a:moveTo>
                        <a:pt x="3" y="0"/>
                      </a:moveTo>
                      <a:cubicBezTo>
                        <a:pt x="0" y="0"/>
                        <a:pt x="0" y="0"/>
                        <a:pt x="0" y="0"/>
                      </a:cubicBezTo>
                      <a:cubicBezTo>
                        <a:pt x="5" y="8"/>
                        <a:pt x="8" y="13"/>
                        <a:pt x="8" y="13"/>
                      </a:cubicBezTo>
                      <a:cubicBezTo>
                        <a:pt x="9" y="12"/>
                        <a:pt x="9" y="12"/>
                        <a:pt x="9" y="12"/>
                      </a:cubicBezTo>
                      <a:cubicBezTo>
                        <a:pt x="9" y="12"/>
                        <a:pt x="9" y="11"/>
                        <a:pt x="8" y="9"/>
                      </a:cubicBezTo>
                      <a:cubicBezTo>
                        <a:pt x="6" y="7"/>
                        <a:pt x="5" y="4"/>
                        <a:pt x="3"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900"/>
                </a:p>
              </p:txBody>
            </p:sp>
            <p:sp>
              <p:nvSpPr>
                <p:cNvPr id="232" name="Freeform 93"/>
                <p:cNvSpPr>
                  <a:spLocks/>
                </p:cNvSpPr>
                <p:nvPr/>
              </p:nvSpPr>
              <p:spPr bwMode="auto">
                <a:xfrm>
                  <a:off x="-1014" y="3355"/>
                  <a:ext cx="7" cy="2"/>
                </a:xfrm>
                <a:custGeom>
                  <a:avLst/>
                  <a:gdLst>
                    <a:gd name="T0" fmla="*/ 5 w 3"/>
                    <a:gd name="T1" fmla="*/ 0 h 1"/>
                    <a:gd name="T2" fmla="*/ 0 w 3"/>
                    <a:gd name="T3" fmla="*/ 0 h 1"/>
                    <a:gd name="T4" fmla="*/ 0 w 3"/>
                    <a:gd name="T5" fmla="*/ 2 h 1"/>
                    <a:gd name="T6" fmla="*/ 7 w 3"/>
                    <a:gd name="T7" fmla="*/ 2 h 1"/>
                    <a:gd name="T8" fmla="*/ 5 w 3"/>
                    <a:gd name="T9" fmla="*/ 0 h 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 h="1">
                      <a:moveTo>
                        <a:pt x="2" y="0"/>
                      </a:moveTo>
                      <a:cubicBezTo>
                        <a:pt x="0" y="0"/>
                        <a:pt x="0" y="0"/>
                        <a:pt x="0" y="0"/>
                      </a:cubicBezTo>
                      <a:cubicBezTo>
                        <a:pt x="0" y="1"/>
                        <a:pt x="0" y="1"/>
                        <a:pt x="0" y="1"/>
                      </a:cubicBezTo>
                      <a:cubicBezTo>
                        <a:pt x="3" y="1"/>
                        <a:pt x="3" y="1"/>
                        <a:pt x="3" y="1"/>
                      </a:cubicBezTo>
                      <a:cubicBezTo>
                        <a:pt x="2" y="1"/>
                        <a:pt x="2" y="1"/>
                        <a:pt x="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900"/>
                </a:p>
              </p:txBody>
            </p:sp>
            <p:sp>
              <p:nvSpPr>
                <p:cNvPr id="233" name="Freeform 94"/>
                <p:cNvSpPr>
                  <a:spLocks/>
                </p:cNvSpPr>
                <p:nvPr/>
              </p:nvSpPr>
              <p:spPr bwMode="auto">
                <a:xfrm>
                  <a:off x="-1246" y="2498"/>
                  <a:ext cx="5" cy="3"/>
                </a:xfrm>
                <a:custGeom>
                  <a:avLst/>
                  <a:gdLst>
                    <a:gd name="T0" fmla="*/ 5 w 5"/>
                    <a:gd name="T1" fmla="*/ 0 h 3"/>
                    <a:gd name="T2" fmla="*/ 0 w 5"/>
                    <a:gd name="T3" fmla="*/ 0 h 3"/>
                    <a:gd name="T4" fmla="*/ 0 w 5"/>
                    <a:gd name="T5" fmla="*/ 3 h 3"/>
                    <a:gd name="T6" fmla="*/ 5 w 5"/>
                    <a:gd name="T7" fmla="*/ 3 h 3"/>
                    <a:gd name="T8" fmla="*/ 5 w 5"/>
                    <a:gd name="T9" fmla="*/ 0 h 3"/>
                    <a:gd name="T10" fmla="*/ 5 w 5"/>
                    <a:gd name="T11" fmla="*/ 0 h 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 h="3">
                      <a:moveTo>
                        <a:pt x="5" y="0"/>
                      </a:moveTo>
                      <a:lnTo>
                        <a:pt x="0" y="0"/>
                      </a:lnTo>
                      <a:lnTo>
                        <a:pt x="0" y="3"/>
                      </a:lnTo>
                      <a:lnTo>
                        <a:pt x="5" y="3"/>
                      </a:lnTo>
                      <a:lnTo>
                        <a:pt x="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900"/>
                </a:p>
              </p:txBody>
            </p:sp>
            <p:sp>
              <p:nvSpPr>
                <p:cNvPr id="234" name="Freeform 95"/>
                <p:cNvSpPr>
                  <a:spLocks/>
                </p:cNvSpPr>
                <p:nvPr/>
              </p:nvSpPr>
              <p:spPr bwMode="auto">
                <a:xfrm>
                  <a:off x="-1282" y="2256"/>
                  <a:ext cx="5" cy="3"/>
                </a:xfrm>
                <a:custGeom>
                  <a:avLst/>
                  <a:gdLst>
                    <a:gd name="T0" fmla="*/ 5 w 2"/>
                    <a:gd name="T1" fmla="*/ 0 h 1"/>
                    <a:gd name="T2" fmla="*/ 0 w 2"/>
                    <a:gd name="T3" fmla="*/ 0 h 1"/>
                    <a:gd name="T4" fmla="*/ 0 w 2"/>
                    <a:gd name="T5" fmla="*/ 3 h 1"/>
                    <a:gd name="T6" fmla="*/ 5 w 2"/>
                    <a:gd name="T7" fmla="*/ 3 h 1"/>
                    <a:gd name="T8" fmla="*/ 5 w 2"/>
                    <a:gd name="T9" fmla="*/ 0 h 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900"/>
                </a:p>
              </p:txBody>
            </p:sp>
            <p:sp>
              <p:nvSpPr>
                <p:cNvPr id="235" name="Freeform 96"/>
                <p:cNvSpPr>
                  <a:spLocks noEditPoints="1"/>
                </p:cNvSpPr>
                <p:nvPr/>
              </p:nvSpPr>
              <p:spPr bwMode="auto">
                <a:xfrm>
                  <a:off x="-1637" y="1524"/>
                  <a:ext cx="820" cy="460"/>
                </a:xfrm>
                <a:custGeom>
                  <a:avLst/>
                  <a:gdLst>
                    <a:gd name="T0" fmla="*/ 576 w 346"/>
                    <a:gd name="T1" fmla="*/ 234 h 193"/>
                    <a:gd name="T2" fmla="*/ 571 w 346"/>
                    <a:gd name="T3" fmla="*/ 234 h 193"/>
                    <a:gd name="T4" fmla="*/ 818 w 346"/>
                    <a:gd name="T5" fmla="*/ 460 h 193"/>
                    <a:gd name="T6" fmla="*/ 820 w 346"/>
                    <a:gd name="T7" fmla="*/ 460 h 193"/>
                    <a:gd name="T8" fmla="*/ 576 w 346"/>
                    <a:gd name="T9" fmla="*/ 234 h 193"/>
                    <a:gd name="T10" fmla="*/ 441 w 346"/>
                    <a:gd name="T11" fmla="*/ 160 h 193"/>
                    <a:gd name="T12" fmla="*/ 436 w 346"/>
                    <a:gd name="T13" fmla="*/ 160 h 193"/>
                    <a:gd name="T14" fmla="*/ 566 w 346"/>
                    <a:gd name="T15" fmla="*/ 231 h 193"/>
                    <a:gd name="T16" fmla="*/ 571 w 346"/>
                    <a:gd name="T17" fmla="*/ 231 h 193"/>
                    <a:gd name="T18" fmla="*/ 441 w 346"/>
                    <a:gd name="T19" fmla="*/ 160 h 193"/>
                    <a:gd name="T20" fmla="*/ 0 w 346"/>
                    <a:gd name="T21" fmla="*/ 0 h 193"/>
                    <a:gd name="T22" fmla="*/ 0 w 346"/>
                    <a:gd name="T23" fmla="*/ 2 h 193"/>
                    <a:gd name="T24" fmla="*/ 26 w 346"/>
                    <a:gd name="T25" fmla="*/ 10 h 193"/>
                    <a:gd name="T26" fmla="*/ 431 w 346"/>
                    <a:gd name="T27" fmla="*/ 157 h 193"/>
                    <a:gd name="T28" fmla="*/ 438 w 346"/>
                    <a:gd name="T29" fmla="*/ 157 h 193"/>
                    <a:gd name="T30" fmla="*/ 0 w 346"/>
                    <a:gd name="T31" fmla="*/ 0 h 19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346" h="193">
                      <a:moveTo>
                        <a:pt x="243" y="98"/>
                      </a:moveTo>
                      <a:cubicBezTo>
                        <a:pt x="241" y="98"/>
                        <a:pt x="241" y="98"/>
                        <a:pt x="241" y="98"/>
                      </a:cubicBezTo>
                      <a:cubicBezTo>
                        <a:pt x="283" y="124"/>
                        <a:pt x="322" y="156"/>
                        <a:pt x="345" y="193"/>
                      </a:cubicBezTo>
                      <a:cubicBezTo>
                        <a:pt x="346" y="193"/>
                        <a:pt x="346" y="193"/>
                        <a:pt x="346" y="193"/>
                      </a:cubicBezTo>
                      <a:cubicBezTo>
                        <a:pt x="323" y="156"/>
                        <a:pt x="285" y="124"/>
                        <a:pt x="243" y="98"/>
                      </a:cubicBezTo>
                      <a:moveTo>
                        <a:pt x="186" y="67"/>
                      </a:moveTo>
                      <a:cubicBezTo>
                        <a:pt x="184" y="67"/>
                        <a:pt x="184" y="67"/>
                        <a:pt x="184" y="67"/>
                      </a:cubicBezTo>
                      <a:cubicBezTo>
                        <a:pt x="203" y="76"/>
                        <a:pt x="221" y="86"/>
                        <a:pt x="239" y="97"/>
                      </a:cubicBezTo>
                      <a:cubicBezTo>
                        <a:pt x="241" y="97"/>
                        <a:pt x="241" y="97"/>
                        <a:pt x="241" y="97"/>
                      </a:cubicBezTo>
                      <a:cubicBezTo>
                        <a:pt x="223" y="86"/>
                        <a:pt x="205" y="76"/>
                        <a:pt x="186" y="67"/>
                      </a:cubicBezTo>
                      <a:moveTo>
                        <a:pt x="0" y="0"/>
                      </a:moveTo>
                      <a:cubicBezTo>
                        <a:pt x="0" y="1"/>
                        <a:pt x="0" y="1"/>
                        <a:pt x="0" y="1"/>
                      </a:cubicBezTo>
                      <a:cubicBezTo>
                        <a:pt x="0" y="1"/>
                        <a:pt x="4" y="2"/>
                        <a:pt x="11" y="4"/>
                      </a:cubicBezTo>
                      <a:cubicBezTo>
                        <a:pt x="38" y="11"/>
                        <a:pt x="110" y="32"/>
                        <a:pt x="182" y="66"/>
                      </a:cubicBezTo>
                      <a:cubicBezTo>
                        <a:pt x="185" y="66"/>
                        <a:pt x="185" y="66"/>
                        <a:pt x="185" y="66"/>
                      </a:cubicBezTo>
                      <a:cubicBezTo>
                        <a:pt x="92" y="22"/>
                        <a:pt x="0" y="0"/>
                        <a:pt x="0"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900"/>
                </a:p>
              </p:txBody>
            </p:sp>
            <p:sp>
              <p:nvSpPr>
                <p:cNvPr id="236" name="Freeform 97"/>
                <p:cNvSpPr>
                  <a:spLocks/>
                </p:cNvSpPr>
                <p:nvPr/>
              </p:nvSpPr>
              <p:spPr bwMode="auto">
                <a:xfrm>
                  <a:off x="-1073" y="1754"/>
                  <a:ext cx="12" cy="2"/>
                </a:xfrm>
                <a:custGeom>
                  <a:avLst/>
                  <a:gdLst>
                    <a:gd name="T0" fmla="*/ 6 w 4"/>
                    <a:gd name="T1" fmla="*/ 0 h 1"/>
                    <a:gd name="T2" fmla="*/ 0 w 4"/>
                    <a:gd name="T3" fmla="*/ 0 h 1"/>
                    <a:gd name="T4" fmla="*/ 6 w 4"/>
                    <a:gd name="T5" fmla="*/ 2 h 1"/>
                    <a:gd name="T6" fmla="*/ 12 w 4"/>
                    <a:gd name="T7" fmla="*/ 2 h 1"/>
                    <a:gd name="T8" fmla="*/ 6 w 4"/>
                    <a:gd name="T9" fmla="*/ 0 h 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 h="1">
                      <a:moveTo>
                        <a:pt x="2" y="0"/>
                      </a:moveTo>
                      <a:cubicBezTo>
                        <a:pt x="0" y="0"/>
                        <a:pt x="0" y="0"/>
                        <a:pt x="0" y="0"/>
                      </a:cubicBezTo>
                      <a:cubicBezTo>
                        <a:pt x="1" y="0"/>
                        <a:pt x="1" y="1"/>
                        <a:pt x="2" y="1"/>
                      </a:cubicBezTo>
                      <a:cubicBezTo>
                        <a:pt x="4" y="1"/>
                        <a:pt x="4" y="1"/>
                        <a:pt x="4" y="1"/>
                      </a:cubicBezTo>
                      <a:cubicBezTo>
                        <a:pt x="3" y="1"/>
                        <a:pt x="3" y="0"/>
                        <a:pt x="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900"/>
                </a:p>
              </p:txBody>
            </p:sp>
            <p:sp>
              <p:nvSpPr>
                <p:cNvPr id="237" name="Freeform 98"/>
                <p:cNvSpPr>
                  <a:spLocks/>
                </p:cNvSpPr>
                <p:nvPr/>
              </p:nvSpPr>
              <p:spPr bwMode="auto">
                <a:xfrm>
                  <a:off x="-1206" y="1682"/>
                  <a:ext cx="10" cy="3"/>
                </a:xfrm>
                <a:custGeom>
                  <a:avLst/>
                  <a:gdLst>
                    <a:gd name="T0" fmla="*/ 8 w 4"/>
                    <a:gd name="T1" fmla="*/ 0 h 1"/>
                    <a:gd name="T2" fmla="*/ 0 w 4"/>
                    <a:gd name="T3" fmla="*/ 0 h 1"/>
                    <a:gd name="T4" fmla="*/ 5 w 4"/>
                    <a:gd name="T5" fmla="*/ 3 h 1"/>
                    <a:gd name="T6" fmla="*/ 10 w 4"/>
                    <a:gd name="T7" fmla="*/ 3 h 1"/>
                    <a:gd name="T8" fmla="*/ 8 w 4"/>
                    <a:gd name="T9" fmla="*/ 0 h 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 h="1">
                      <a:moveTo>
                        <a:pt x="3" y="0"/>
                      </a:moveTo>
                      <a:cubicBezTo>
                        <a:pt x="0" y="0"/>
                        <a:pt x="0" y="0"/>
                        <a:pt x="0" y="0"/>
                      </a:cubicBezTo>
                      <a:cubicBezTo>
                        <a:pt x="1" y="1"/>
                        <a:pt x="2" y="1"/>
                        <a:pt x="2" y="1"/>
                      </a:cubicBezTo>
                      <a:cubicBezTo>
                        <a:pt x="4" y="1"/>
                        <a:pt x="4" y="1"/>
                        <a:pt x="4" y="1"/>
                      </a:cubicBezTo>
                      <a:cubicBezTo>
                        <a:pt x="4" y="1"/>
                        <a:pt x="3" y="1"/>
                        <a:pt x="3"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900"/>
                </a:p>
              </p:txBody>
            </p:sp>
            <p:sp>
              <p:nvSpPr>
                <p:cNvPr id="238" name="Freeform 99"/>
                <p:cNvSpPr>
                  <a:spLocks/>
                </p:cNvSpPr>
                <p:nvPr/>
              </p:nvSpPr>
              <p:spPr bwMode="auto">
                <a:xfrm>
                  <a:off x="-955" y="1987"/>
                  <a:ext cx="214" cy="270"/>
                </a:xfrm>
                <a:custGeom>
                  <a:avLst/>
                  <a:gdLst>
                    <a:gd name="T0" fmla="*/ 7 w 91"/>
                    <a:gd name="T1" fmla="*/ 0 h 114"/>
                    <a:gd name="T2" fmla="*/ 0 w 91"/>
                    <a:gd name="T3" fmla="*/ 0 h 114"/>
                    <a:gd name="T4" fmla="*/ 0 w 91"/>
                    <a:gd name="T5" fmla="*/ 0 h 114"/>
                    <a:gd name="T6" fmla="*/ 0 w 91"/>
                    <a:gd name="T7" fmla="*/ 0 h 114"/>
                    <a:gd name="T8" fmla="*/ 2 w 91"/>
                    <a:gd name="T9" fmla="*/ 0 h 114"/>
                    <a:gd name="T10" fmla="*/ 5 w 91"/>
                    <a:gd name="T11" fmla="*/ 2 h 114"/>
                    <a:gd name="T12" fmla="*/ 193 w 91"/>
                    <a:gd name="T13" fmla="*/ 237 h 114"/>
                    <a:gd name="T14" fmla="*/ 195 w 91"/>
                    <a:gd name="T15" fmla="*/ 237 h 114"/>
                    <a:gd name="T16" fmla="*/ 195 w 91"/>
                    <a:gd name="T17" fmla="*/ 239 h 114"/>
                    <a:gd name="T18" fmla="*/ 195 w 91"/>
                    <a:gd name="T19" fmla="*/ 239 h 114"/>
                    <a:gd name="T20" fmla="*/ 209 w 91"/>
                    <a:gd name="T21" fmla="*/ 270 h 114"/>
                    <a:gd name="T22" fmla="*/ 214 w 91"/>
                    <a:gd name="T23" fmla="*/ 270 h 114"/>
                    <a:gd name="T24" fmla="*/ 7 w 91"/>
                    <a:gd name="T25" fmla="*/ 0 h 11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91" h="114">
                      <a:moveTo>
                        <a:pt x="3" y="0"/>
                      </a:moveTo>
                      <a:cubicBezTo>
                        <a:pt x="0" y="0"/>
                        <a:pt x="0" y="0"/>
                        <a:pt x="0" y="0"/>
                      </a:cubicBezTo>
                      <a:cubicBezTo>
                        <a:pt x="0" y="0"/>
                        <a:pt x="0" y="0"/>
                        <a:pt x="0" y="0"/>
                      </a:cubicBezTo>
                      <a:cubicBezTo>
                        <a:pt x="0" y="0"/>
                        <a:pt x="0" y="0"/>
                        <a:pt x="0" y="0"/>
                      </a:cubicBezTo>
                      <a:cubicBezTo>
                        <a:pt x="1" y="0"/>
                        <a:pt x="1" y="0"/>
                        <a:pt x="1" y="0"/>
                      </a:cubicBezTo>
                      <a:cubicBezTo>
                        <a:pt x="1" y="0"/>
                        <a:pt x="1" y="0"/>
                        <a:pt x="2" y="1"/>
                      </a:cubicBezTo>
                      <a:cubicBezTo>
                        <a:pt x="9" y="6"/>
                        <a:pt x="49" y="37"/>
                        <a:pt x="82" y="100"/>
                      </a:cubicBezTo>
                      <a:cubicBezTo>
                        <a:pt x="83" y="100"/>
                        <a:pt x="83" y="100"/>
                        <a:pt x="83" y="100"/>
                      </a:cubicBezTo>
                      <a:cubicBezTo>
                        <a:pt x="83" y="101"/>
                        <a:pt x="83" y="101"/>
                        <a:pt x="83" y="101"/>
                      </a:cubicBezTo>
                      <a:cubicBezTo>
                        <a:pt x="83" y="101"/>
                        <a:pt x="83" y="101"/>
                        <a:pt x="83" y="101"/>
                      </a:cubicBezTo>
                      <a:cubicBezTo>
                        <a:pt x="85" y="105"/>
                        <a:pt x="87" y="109"/>
                        <a:pt x="89" y="114"/>
                      </a:cubicBezTo>
                      <a:cubicBezTo>
                        <a:pt x="91" y="114"/>
                        <a:pt x="91" y="114"/>
                        <a:pt x="91" y="114"/>
                      </a:cubicBezTo>
                      <a:cubicBezTo>
                        <a:pt x="57" y="42"/>
                        <a:pt x="12" y="6"/>
                        <a:pt x="3"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900"/>
                </a:p>
              </p:txBody>
            </p:sp>
            <p:sp>
              <p:nvSpPr>
                <p:cNvPr id="239" name="Freeform 100"/>
                <p:cNvSpPr>
                  <a:spLocks/>
                </p:cNvSpPr>
                <p:nvPr/>
              </p:nvSpPr>
              <p:spPr bwMode="auto">
                <a:xfrm>
                  <a:off x="-761" y="2222"/>
                  <a:ext cx="3" cy="3"/>
                </a:xfrm>
                <a:custGeom>
                  <a:avLst/>
                  <a:gdLst>
                    <a:gd name="T0" fmla="*/ 3 w 1"/>
                    <a:gd name="T1" fmla="*/ 0 h 1"/>
                    <a:gd name="T2" fmla="*/ 0 w 1"/>
                    <a:gd name="T3" fmla="*/ 0 h 1"/>
                    <a:gd name="T4" fmla="*/ 3 w 1"/>
                    <a:gd name="T5" fmla="*/ 3 h 1"/>
                    <a:gd name="T6" fmla="*/ 3 w 1"/>
                    <a:gd name="T7" fmla="*/ 3 h 1"/>
                    <a:gd name="T8" fmla="*/ 3 w 1"/>
                    <a:gd name="T9" fmla="*/ 0 h 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 h="1">
                      <a:moveTo>
                        <a:pt x="1" y="0"/>
                      </a:moveTo>
                      <a:cubicBezTo>
                        <a:pt x="0" y="0"/>
                        <a:pt x="0" y="0"/>
                        <a:pt x="0" y="0"/>
                      </a:cubicBezTo>
                      <a:cubicBezTo>
                        <a:pt x="0" y="0"/>
                        <a:pt x="1" y="0"/>
                        <a:pt x="1" y="1"/>
                      </a:cubicBezTo>
                      <a:cubicBezTo>
                        <a:pt x="1" y="1"/>
                        <a:pt x="1" y="1"/>
                        <a:pt x="1" y="1"/>
                      </a:cubicBezTo>
                      <a:cubicBezTo>
                        <a:pt x="1" y="0"/>
                        <a:pt x="1" y="0"/>
                        <a:pt x="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900"/>
                </a:p>
              </p:txBody>
            </p:sp>
            <p:sp>
              <p:nvSpPr>
                <p:cNvPr id="240" name="Freeform 101"/>
                <p:cNvSpPr>
                  <a:spLocks noEditPoints="1"/>
                </p:cNvSpPr>
                <p:nvPr/>
              </p:nvSpPr>
              <p:spPr bwMode="auto">
                <a:xfrm>
                  <a:off x="-743" y="2260"/>
                  <a:ext cx="89" cy="1016"/>
                </a:xfrm>
                <a:custGeom>
                  <a:avLst/>
                  <a:gdLst>
                    <a:gd name="T0" fmla="*/ 61 w 38"/>
                    <a:gd name="T1" fmla="*/ 812 h 429"/>
                    <a:gd name="T2" fmla="*/ 56 w 38"/>
                    <a:gd name="T3" fmla="*/ 812 h 429"/>
                    <a:gd name="T4" fmla="*/ 56 w 38"/>
                    <a:gd name="T5" fmla="*/ 834 h 429"/>
                    <a:gd name="T6" fmla="*/ 47 w 38"/>
                    <a:gd name="T7" fmla="*/ 988 h 429"/>
                    <a:gd name="T8" fmla="*/ 45 w 38"/>
                    <a:gd name="T9" fmla="*/ 1016 h 429"/>
                    <a:gd name="T10" fmla="*/ 49 w 38"/>
                    <a:gd name="T11" fmla="*/ 1016 h 429"/>
                    <a:gd name="T12" fmla="*/ 56 w 38"/>
                    <a:gd name="T13" fmla="*/ 931 h 429"/>
                    <a:gd name="T14" fmla="*/ 61 w 38"/>
                    <a:gd name="T15" fmla="*/ 812 h 429"/>
                    <a:gd name="T16" fmla="*/ 89 w 38"/>
                    <a:gd name="T17" fmla="*/ 552 h 429"/>
                    <a:gd name="T18" fmla="*/ 84 w 38"/>
                    <a:gd name="T19" fmla="*/ 552 h 429"/>
                    <a:gd name="T20" fmla="*/ 56 w 38"/>
                    <a:gd name="T21" fmla="*/ 791 h 429"/>
                    <a:gd name="T22" fmla="*/ 56 w 38"/>
                    <a:gd name="T23" fmla="*/ 793 h 429"/>
                    <a:gd name="T24" fmla="*/ 56 w 38"/>
                    <a:gd name="T25" fmla="*/ 793 h 429"/>
                    <a:gd name="T26" fmla="*/ 56 w 38"/>
                    <a:gd name="T27" fmla="*/ 810 h 429"/>
                    <a:gd name="T28" fmla="*/ 61 w 38"/>
                    <a:gd name="T29" fmla="*/ 810 h 429"/>
                    <a:gd name="T30" fmla="*/ 61 w 38"/>
                    <a:gd name="T31" fmla="*/ 793 h 429"/>
                    <a:gd name="T32" fmla="*/ 87 w 38"/>
                    <a:gd name="T33" fmla="*/ 604 h 429"/>
                    <a:gd name="T34" fmla="*/ 82 w 38"/>
                    <a:gd name="T35" fmla="*/ 604 h 429"/>
                    <a:gd name="T36" fmla="*/ 82 w 38"/>
                    <a:gd name="T37" fmla="*/ 602 h 429"/>
                    <a:gd name="T38" fmla="*/ 87 w 38"/>
                    <a:gd name="T39" fmla="*/ 602 h 429"/>
                    <a:gd name="T40" fmla="*/ 89 w 38"/>
                    <a:gd name="T41" fmla="*/ 552 h 429"/>
                    <a:gd name="T42" fmla="*/ 82 w 38"/>
                    <a:gd name="T43" fmla="*/ 242 h 429"/>
                    <a:gd name="T44" fmla="*/ 77 w 38"/>
                    <a:gd name="T45" fmla="*/ 242 h 429"/>
                    <a:gd name="T46" fmla="*/ 82 w 38"/>
                    <a:gd name="T47" fmla="*/ 272 h 429"/>
                    <a:gd name="T48" fmla="*/ 82 w 38"/>
                    <a:gd name="T49" fmla="*/ 272 h 429"/>
                    <a:gd name="T50" fmla="*/ 82 w 38"/>
                    <a:gd name="T51" fmla="*/ 284 h 429"/>
                    <a:gd name="T52" fmla="*/ 87 w 38"/>
                    <a:gd name="T53" fmla="*/ 443 h 429"/>
                    <a:gd name="T54" fmla="*/ 84 w 38"/>
                    <a:gd name="T55" fmla="*/ 549 h 429"/>
                    <a:gd name="T56" fmla="*/ 89 w 38"/>
                    <a:gd name="T57" fmla="*/ 549 h 429"/>
                    <a:gd name="T58" fmla="*/ 89 w 38"/>
                    <a:gd name="T59" fmla="*/ 530 h 429"/>
                    <a:gd name="T60" fmla="*/ 89 w 38"/>
                    <a:gd name="T61" fmla="*/ 353 h 429"/>
                    <a:gd name="T62" fmla="*/ 87 w 38"/>
                    <a:gd name="T63" fmla="*/ 272 h 429"/>
                    <a:gd name="T64" fmla="*/ 87 w 38"/>
                    <a:gd name="T65" fmla="*/ 272 h 429"/>
                    <a:gd name="T66" fmla="*/ 87 w 38"/>
                    <a:gd name="T67" fmla="*/ 272 h 429"/>
                    <a:gd name="T68" fmla="*/ 82 w 38"/>
                    <a:gd name="T69" fmla="*/ 242 h 429"/>
                    <a:gd name="T70" fmla="*/ 5 w 38"/>
                    <a:gd name="T71" fmla="*/ 0 h 429"/>
                    <a:gd name="T72" fmla="*/ 0 w 38"/>
                    <a:gd name="T73" fmla="*/ 0 h 429"/>
                    <a:gd name="T74" fmla="*/ 77 w 38"/>
                    <a:gd name="T75" fmla="*/ 239 h 429"/>
                    <a:gd name="T76" fmla="*/ 82 w 38"/>
                    <a:gd name="T77" fmla="*/ 239 h 429"/>
                    <a:gd name="T78" fmla="*/ 5 w 38"/>
                    <a:gd name="T79" fmla="*/ 0 h 429"/>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38" h="429">
                      <a:moveTo>
                        <a:pt x="26" y="343"/>
                      </a:moveTo>
                      <a:cubicBezTo>
                        <a:pt x="24" y="343"/>
                        <a:pt x="24" y="343"/>
                        <a:pt x="24" y="343"/>
                      </a:cubicBezTo>
                      <a:cubicBezTo>
                        <a:pt x="24" y="345"/>
                        <a:pt x="24" y="348"/>
                        <a:pt x="24" y="352"/>
                      </a:cubicBezTo>
                      <a:cubicBezTo>
                        <a:pt x="24" y="368"/>
                        <a:pt x="23" y="392"/>
                        <a:pt x="20" y="417"/>
                      </a:cubicBezTo>
                      <a:cubicBezTo>
                        <a:pt x="20" y="421"/>
                        <a:pt x="20" y="425"/>
                        <a:pt x="19" y="429"/>
                      </a:cubicBezTo>
                      <a:cubicBezTo>
                        <a:pt x="21" y="429"/>
                        <a:pt x="21" y="429"/>
                        <a:pt x="21" y="429"/>
                      </a:cubicBezTo>
                      <a:cubicBezTo>
                        <a:pt x="22" y="417"/>
                        <a:pt x="23" y="405"/>
                        <a:pt x="24" y="393"/>
                      </a:cubicBezTo>
                      <a:cubicBezTo>
                        <a:pt x="26" y="372"/>
                        <a:pt x="26" y="353"/>
                        <a:pt x="26" y="343"/>
                      </a:cubicBezTo>
                      <a:moveTo>
                        <a:pt x="38" y="233"/>
                      </a:moveTo>
                      <a:cubicBezTo>
                        <a:pt x="36" y="233"/>
                        <a:pt x="36" y="233"/>
                        <a:pt x="36" y="233"/>
                      </a:cubicBezTo>
                      <a:cubicBezTo>
                        <a:pt x="35" y="268"/>
                        <a:pt x="31" y="304"/>
                        <a:pt x="24" y="334"/>
                      </a:cubicBezTo>
                      <a:cubicBezTo>
                        <a:pt x="24" y="335"/>
                        <a:pt x="24" y="335"/>
                        <a:pt x="24" y="335"/>
                      </a:cubicBezTo>
                      <a:cubicBezTo>
                        <a:pt x="24" y="335"/>
                        <a:pt x="24" y="335"/>
                        <a:pt x="24" y="335"/>
                      </a:cubicBezTo>
                      <a:cubicBezTo>
                        <a:pt x="24" y="335"/>
                        <a:pt x="24" y="337"/>
                        <a:pt x="24" y="342"/>
                      </a:cubicBezTo>
                      <a:cubicBezTo>
                        <a:pt x="26" y="342"/>
                        <a:pt x="26" y="342"/>
                        <a:pt x="26" y="342"/>
                      </a:cubicBezTo>
                      <a:cubicBezTo>
                        <a:pt x="26" y="338"/>
                        <a:pt x="26" y="335"/>
                        <a:pt x="26" y="335"/>
                      </a:cubicBezTo>
                      <a:cubicBezTo>
                        <a:pt x="32" y="311"/>
                        <a:pt x="35" y="283"/>
                        <a:pt x="37" y="255"/>
                      </a:cubicBezTo>
                      <a:cubicBezTo>
                        <a:pt x="35" y="255"/>
                        <a:pt x="35" y="255"/>
                        <a:pt x="35" y="255"/>
                      </a:cubicBezTo>
                      <a:cubicBezTo>
                        <a:pt x="35" y="254"/>
                        <a:pt x="35" y="254"/>
                        <a:pt x="35" y="254"/>
                      </a:cubicBezTo>
                      <a:cubicBezTo>
                        <a:pt x="37" y="254"/>
                        <a:pt x="37" y="254"/>
                        <a:pt x="37" y="254"/>
                      </a:cubicBezTo>
                      <a:cubicBezTo>
                        <a:pt x="37" y="247"/>
                        <a:pt x="38" y="240"/>
                        <a:pt x="38" y="233"/>
                      </a:cubicBezTo>
                      <a:moveTo>
                        <a:pt x="35" y="102"/>
                      </a:moveTo>
                      <a:cubicBezTo>
                        <a:pt x="33" y="102"/>
                        <a:pt x="33" y="102"/>
                        <a:pt x="33" y="102"/>
                      </a:cubicBezTo>
                      <a:cubicBezTo>
                        <a:pt x="34" y="106"/>
                        <a:pt x="34" y="111"/>
                        <a:pt x="35" y="115"/>
                      </a:cubicBezTo>
                      <a:cubicBezTo>
                        <a:pt x="35" y="115"/>
                        <a:pt x="35" y="115"/>
                        <a:pt x="35" y="115"/>
                      </a:cubicBezTo>
                      <a:cubicBezTo>
                        <a:pt x="35" y="115"/>
                        <a:pt x="35" y="117"/>
                        <a:pt x="35" y="120"/>
                      </a:cubicBezTo>
                      <a:cubicBezTo>
                        <a:pt x="36" y="131"/>
                        <a:pt x="37" y="156"/>
                        <a:pt x="37" y="187"/>
                      </a:cubicBezTo>
                      <a:cubicBezTo>
                        <a:pt x="37" y="201"/>
                        <a:pt x="37" y="216"/>
                        <a:pt x="36" y="232"/>
                      </a:cubicBezTo>
                      <a:cubicBezTo>
                        <a:pt x="38" y="232"/>
                        <a:pt x="38" y="232"/>
                        <a:pt x="38" y="232"/>
                      </a:cubicBezTo>
                      <a:cubicBezTo>
                        <a:pt x="38" y="229"/>
                        <a:pt x="38" y="226"/>
                        <a:pt x="38" y="224"/>
                      </a:cubicBezTo>
                      <a:cubicBezTo>
                        <a:pt x="38" y="149"/>
                        <a:pt x="38" y="149"/>
                        <a:pt x="38" y="149"/>
                      </a:cubicBezTo>
                      <a:cubicBezTo>
                        <a:pt x="38" y="128"/>
                        <a:pt x="37" y="115"/>
                        <a:pt x="37" y="115"/>
                      </a:cubicBezTo>
                      <a:cubicBezTo>
                        <a:pt x="37" y="115"/>
                        <a:pt x="37" y="115"/>
                        <a:pt x="37" y="115"/>
                      </a:cubicBezTo>
                      <a:cubicBezTo>
                        <a:pt x="37" y="115"/>
                        <a:pt x="37" y="115"/>
                        <a:pt x="37" y="115"/>
                      </a:cubicBezTo>
                      <a:cubicBezTo>
                        <a:pt x="36" y="110"/>
                        <a:pt x="36" y="106"/>
                        <a:pt x="35" y="102"/>
                      </a:cubicBezTo>
                      <a:moveTo>
                        <a:pt x="2" y="0"/>
                      </a:moveTo>
                      <a:cubicBezTo>
                        <a:pt x="0" y="0"/>
                        <a:pt x="0" y="0"/>
                        <a:pt x="0" y="0"/>
                      </a:cubicBezTo>
                      <a:cubicBezTo>
                        <a:pt x="13" y="28"/>
                        <a:pt x="25" y="61"/>
                        <a:pt x="33" y="101"/>
                      </a:cubicBezTo>
                      <a:cubicBezTo>
                        <a:pt x="35" y="101"/>
                        <a:pt x="35" y="101"/>
                        <a:pt x="35" y="101"/>
                      </a:cubicBezTo>
                      <a:cubicBezTo>
                        <a:pt x="27" y="61"/>
                        <a:pt x="15" y="28"/>
                        <a:pt x="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900"/>
                </a:p>
              </p:txBody>
            </p:sp>
            <p:sp>
              <p:nvSpPr>
                <p:cNvPr id="241" name="Freeform 102"/>
                <p:cNvSpPr>
                  <a:spLocks/>
                </p:cNvSpPr>
                <p:nvPr/>
              </p:nvSpPr>
              <p:spPr bwMode="auto">
                <a:xfrm>
                  <a:off x="-685" y="3070"/>
                  <a:ext cx="5" cy="2"/>
                </a:xfrm>
                <a:custGeom>
                  <a:avLst/>
                  <a:gdLst>
                    <a:gd name="T0" fmla="*/ 5 w 2"/>
                    <a:gd name="T1" fmla="*/ 0 h 1"/>
                    <a:gd name="T2" fmla="*/ 0 w 2"/>
                    <a:gd name="T3" fmla="*/ 0 h 1"/>
                    <a:gd name="T4" fmla="*/ 0 w 2"/>
                    <a:gd name="T5" fmla="*/ 2 h 1"/>
                    <a:gd name="T6" fmla="*/ 5 w 2"/>
                    <a:gd name="T7" fmla="*/ 2 h 1"/>
                    <a:gd name="T8" fmla="*/ 5 w 2"/>
                    <a:gd name="T9" fmla="*/ 0 h 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900"/>
                </a:p>
              </p:txBody>
            </p:sp>
            <p:sp>
              <p:nvSpPr>
                <p:cNvPr id="242" name="Freeform 103"/>
                <p:cNvSpPr>
                  <a:spLocks/>
                </p:cNvSpPr>
                <p:nvPr/>
              </p:nvSpPr>
              <p:spPr bwMode="auto">
                <a:xfrm>
                  <a:off x="-659" y="2861"/>
                  <a:ext cx="5" cy="3"/>
                </a:xfrm>
                <a:custGeom>
                  <a:avLst/>
                  <a:gdLst>
                    <a:gd name="T0" fmla="*/ 5 w 2"/>
                    <a:gd name="T1" fmla="*/ 0 h 1"/>
                    <a:gd name="T2" fmla="*/ 0 w 2"/>
                    <a:gd name="T3" fmla="*/ 0 h 1"/>
                    <a:gd name="T4" fmla="*/ 0 w 2"/>
                    <a:gd name="T5" fmla="*/ 3 h 1"/>
                    <a:gd name="T6" fmla="*/ 5 w 2"/>
                    <a:gd name="T7" fmla="*/ 3 h 1"/>
                    <a:gd name="T8" fmla="*/ 5 w 2"/>
                    <a:gd name="T9" fmla="*/ 0 h 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900"/>
                </a:p>
              </p:txBody>
            </p:sp>
            <p:sp>
              <p:nvSpPr>
                <p:cNvPr id="243" name="Freeform 104"/>
                <p:cNvSpPr>
                  <a:spLocks noEditPoints="1"/>
                </p:cNvSpPr>
                <p:nvPr/>
              </p:nvSpPr>
              <p:spPr bwMode="auto">
                <a:xfrm>
                  <a:off x="-1681" y="1524"/>
                  <a:ext cx="989" cy="1876"/>
                </a:xfrm>
                <a:custGeom>
                  <a:avLst/>
                  <a:gdLst>
                    <a:gd name="T0" fmla="*/ 989 w 418"/>
                    <a:gd name="T1" fmla="*/ 1755 h 791"/>
                    <a:gd name="T2" fmla="*/ 984 w 418"/>
                    <a:gd name="T3" fmla="*/ 1755 h 791"/>
                    <a:gd name="T4" fmla="*/ 972 w 418"/>
                    <a:gd name="T5" fmla="*/ 1831 h 791"/>
                    <a:gd name="T6" fmla="*/ 972 w 418"/>
                    <a:gd name="T7" fmla="*/ 1831 h 791"/>
                    <a:gd name="T8" fmla="*/ 972 w 418"/>
                    <a:gd name="T9" fmla="*/ 1833 h 791"/>
                    <a:gd name="T10" fmla="*/ 970 w 418"/>
                    <a:gd name="T11" fmla="*/ 1833 h 791"/>
                    <a:gd name="T12" fmla="*/ 961 w 418"/>
                    <a:gd name="T13" fmla="*/ 1874 h 791"/>
                    <a:gd name="T14" fmla="*/ 963 w 418"/>
                    <a:gd name="T15" fmla="*/ 1876 h 791"/>
                    <a:gd name="T16" fmla="*/ 989 w 418"/>
                    <a:gd name="T17" fmla="*/ 1755 h 791"/>
                    <a:gd name="T18" fmla="*/ 509 w 418"/>
                    <a:gd name="T19" fmla="*/ 232 h 791"/>
                    <a:gd name="T20" fmla="*/ 499 w 418"/>
                    <a:gd name="T21" fmla="*/ 232 h 791"/>
                    <a:gd name="T22" fmla="*/ 726 w 418"/>
                    <a:gd name="T23" fmla="*/ 460 h 791"/>
                    <a:gd name="T24" fmla="*/ 731 w 418"/>
                    <a:gd name="T25" fmla="*/ 460 h 791"/>
                    <a:gd name="T26" fmla="*/ 731 w 418"/>
                    <a:gd name="T27" fmla="*/ 460 h 791"/>
                    <a:gd name="T28" fmla="*/ 509 w 418"/>
                    <a:gd name="T29" fmla="*/ 232 h 791"/>
                    <a:gd name="T30" fmla="*/ 2 w 418"/>
                    <a:gd name="T31" fmla="*/ 0 h 791"/>
                    <a:gd name="T32" fmla="*/ 0 w 418"/>
                    <a:gd name="T33" fmla="*/ 5 h 791"/>
                    <a:gd name="T34" fmla="*/ 21 w 418"/>
                    <a:gd name="T35" fmla="*/ 9 h 791"/>
                    <a:gd name="T36" fmla="*/ 383 w 418"/>
                    <a:gd name="T37" fmla="*/ 157 h 791"/>
                    <a:gd name="T38" fmla="*/ 390 w 418"/>
                    <a:gd name="T39" fmla="*/ 157 h 791"/>
                    <a:gd name="T40" fmla="*/ 390 w 418"/>
                    <a:gd name="T41" fmla="*/ 159 h 791"/>
                    <a:gd name="T42" fmla="*/ 386 w 418"/>
                    <a:gd name="T43" fmla="*/ 159 h 791"/>
                    <a:gd name="T44" fmla="*/ 497 w 418"/>
                    <a:gd name="T45" fmla="*/ 230 h 791"/>
                    <a:gd name="T46" fmla="*/ 504 w 418"/>
                    <a:gd name="T47" fmla="*/ 230 h 791"/>
                    <a:gd name="T48" fmla="*/ 2 w 418"/>
                    <a:gd name="T49" fmla="*/ 0 h 791"/>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418" h="791">
                      <a:moveTo>
                        <a:pt x="418" y="740"/>
                      </a:moveTo>
                      <a:cubicBezTo>
                        <a:pt x="416" y="740"/>
                        <a:pt x="416" y="740"/>
                        <a:pt x="416" y="740"/>
                      </a:cubicBezTo>
                      <a:cubicBezTo>
                        <a:pt x="415" y="752"/>
                        <a:pt x="413" y="763"/>
                        <a:pt x="411" y="772"/>
                      </a:cubicBezTo>
                      <a:cubicBezTo>
                        <a:pt x="411" y="772"/>
                        <a:pt x="411" y="772"/>
                        <a:pt x="411" y="772"/>
                      </a:cubicBezTo>
                      <a:cubicBezTo>
                        <a:pt x="411" y="773"/>
                        <a:pt x="411" y="773"/>
                        <a:pt x="411" y="773"/>
                      </a:cubicBezTo>
                      <a:cubicBezTo>
                        <a:pt x="410" y="773"/>
                        <a:pt x="410" y="773"/>
                        <a:pt x="410" y="773"/>
                      </a:cubicBezTo>
                      <a:cubicBezTo>
                        <a:pt x="409" y="780"/>
                        <a:pt x="407" y="786"/>
                        <a:pt x="406" y="790"/>
                      </a:cubicBezTo>
                      <a:cubicBezTo>
                        <a:pt x="407" y="791"/>
                        <a:pt x="407" y="791"/>
                        <a:pt x="407" y="791"/>
                      </a:cubicBezTo>
                      <a:cubicBezTo>
                        <a:pt x="412" y="779"/>
                        <a:pt x="416" y="760"/>
                        <a:pt x="418" y="740"/>
                      </a:cubicBezTo>
                      <a:moveTo>
                        <a:pt x="215" y="98"/>
                      </a:moveTo>
                      <a:cubicBezTo>
                        <a:pt x="211" y="98"/>
                        <a:pt x="211" y="98"/>
                        <a:pt x="211" y="98"/>
                      </a:cubicBezTo>
                      <a:cubicBezTo>
                        <a:pt x="247" y="124"/>
                        <a:pt x="281" y="155"/>
                        <a:pt x="307" y="194"/>
                      </a:cubicBezTo>
                      <a:cubicBezTo>
                        <a:pt x="309" y="194"/>
                        <a:pt x="309" y="194"/>
                        <a:pt x="309" y="194"/>
                      </a:cubicBezTo>
                      <a:cubicBezTo>
                        <a:pt x="309" y="194"/>
                        <a:pt x="309" y="194"/>
                        <a:pt x="309" y="194"/>
                      </a:cubicBezTo>
                      <a:cubicBezTo>
                        <a:pt x="283" y="155"/>
                        <a:pt x="250" y="124"/>
                        <a:pt x="215" y="98"/>
                      </a:cubicBezTo>
                      <a:moveTo>
                        <a:pt x="1" y="0"/>
                      </a:moveTo>
                      <a:cubicBezTo>
                        <a:pt x="0" y="2"/>
                        <a:pt x="0" y="2"/>
                        <a:pt x="0" y="2"/>
                      </a:cubicBezTo>
                      <a:cubicBezTo>
                        <a:pt x="0" y="2"/>
                        <a:pt x="3" y="3"/>
                        <a:pt x="9" y="4"/>
                      </a:cubicBezTo>
                      <a:cubicBezTo>
                        <a:pt x="32" y="10"/>
                        <a:pt x="96" y="29"/>
                        <a:pt x="162" y="66"/>
                      </a:cubicBezTo>
                      <a:cubicBezTo>
                        <a:pt x="165" y="66"/>
                        <a:pt x="165" y="66"/>
                        <a:pt x="165" y="66"/>
                      </a:cubicBezTo>
                      <a:cubicBezTo>
                        <a:pt x="165" y="67"/>
                        <a:pt x="165" y="67"/>
                        <a:pt x="165" y="67"/>
                      </a:cubicBezTo>
                      <a:cubicBezTo>
                        <a:pt x="163" y="67"/>
                        <a:pt x="163" y="67"/>
                        <a:pt x="163" y="67"/>
                      </a:cubicBezTo>
                      <a:cubicBezTo>
                        <a:pt x="179" y="76"/>
                        <a:pt x="195" y="86"/>
                        <a:pt x="210" y="97"/>
                      </a:cubicBezTo>
                      <a:cubicBezTo>
                        <a:pt x="213" y="97"/>
                        <a:pt x="213" y="97"/>
                        <a:pt x="213" y="97"/>
                      </a:cubicBezTo>
                      <a:cubicBezTo>
                        <a:pt x="114" y="25"/>
                        <a:pt x="1" y="0"/>
                        <a:pt x="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900"/>
                </a:p>
              </p:txBody>
            </p:sp>
            <p:sp>
              <p:nvSpPr>
                <p:cNvPr id="244" name="Freeform 105"/>
                <p:cNvSpPr>
                  <a:spLocks/>
                </p:cNvSpPr>
                <p:nvPr/>
              </p:nvSpPr>
              <p:spPr bwMode="auto">
                <a:xfrm>
                  <a:off x="-1185" y="1754"/>
                  <a:ext cx="13" cy="2"/>
                </a:xfrm>
                <a:custGeom>
                  <a:avLst/>
                  <a:gdLst>
                    <a:gd name="T0" fmla="*/ 8 w 5"/>
                    <a:gd name="T1" fmla="*/ 0 h 1"/>
                    <a:gd name="T2" fmla="*/ 0 w 5"/>
                    <a:gd name="T3" fmla="*/ 0 h 1"/>
                    <a:gd name="T4" fmla="*/ 3 w 5"/>
                    <a:gd name="T5" fmla="*/ 2 h 1"/>
                    <a:gd name="T6" fmla="*/ 13 w 5"/>
                    <a:gd name="T7" fmla="*/ 2 h 1"/>
                    <a:gd name="T8" fmla="*/ 8 w 5"/>
                    <a:gd name="T9" fmla="*/ 0 h 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 h="1">
                      <a:moveTo>
                        <a:pt x="3" y="0"/>
                      </a:moveTo>
                      <a:cubicBezTo>
                        <a:pt x="0" y="0"/>
                        <a:pt x="0" y="0"/>
                        <a:pt x="0" y="0"/>
                      </a:cubicBezTo>
                      <a:cubicBezTo>
                        <a:pt x="1" y="0"/>
                        <a:pt x="1" y="1"/>
                        <a:pt x="1" y="1"/>
                      </a:cubicBezTo>
                      <a:cubicBezTo>
                        <a:pt x="5" y="1"/>
                        <a:pt x="5" y="1"/>
                        <a:pt x="5" y="1"/>
                      </a:cubicBezTo>
                      <a:cubicBezTo>
                        <a:pt x="4" y="1"/>
                        <a:pt x="4" y="0"/>
                        <a:pt x="3"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900"/>
                </a:p>
              </p:txBody>
            </p:sp>
            <p:sp>
              <p:nvSpPr>
                <p:cNvPr id="245" name="Freeform 106"/>
                <p:cNvSpPr>
                  <a:spLocks/>
                </p:cNvSpPr>
                <p:nvPr/>
              </p:nvSpPr>
              <p:spPr bwMode="auto">
                <a:xfrm>
                  <a:off x="-1298" y="1682"/>
                  <a:ext cx="7" cy="3"/>
                </a:xfrm>
                <a:custGeom>
                  <a:avLst/>
                  <a:gdLst>
                    <a:gd name="T0" fmla="*/ 7 w 3"/>
                    <a:gd name="T1" fmla="*/ 0 h 1"/>
                    <a:gd name="T2" fmla="*/ 0 w 3"/>
                    <a:gd name="T3" fmla="*/ 0 h 1"/>
                    <a:gd name="T4" fmla="*/ 2 w 3"/>
                    <a:gd name="T5" fmla="*/ 3 h 1"/>
                    <a:gd name="T6" fmla="*/ 7 w 3"/>
                    <a:gd name="T7" fmla="*/ 3 h 1"/>
                    <a:gd name="T8" fmla="*/ 7 w 3"/>
                    <a:gd name="T9" fmla="*/ 0 h 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 h="1">
                      <a:moveTo>
                        <a:pt x="3" y="0"/>
                      </a:moveTo>
                      <a:cubicBezTo>
                        <a:pt x="0" y="0"/>
                        <a:pt x="0" y="0"/>
                        <a:pt x="0" y="0"/>
                      </a:cubicBezTo>
                      <a:cubicBezTo>
                        <a:pt x="0" y="1"/>
                        <a:pt x="1" y="1"/>
                        <a:pt x="1" y="1"/>
                      </a:cubicBezTo>
                      <a:cubicBezTo>
                        <a:pt x="3" y="1"/>
                        <a:pt x="3" y="1"/>
                        <a:pt x="3" y="1"/>
                      </a:cubicBezTo>
                      <a:cubicBezTo>
                        <a:pt x="3" y="0"/>
                        <a:pt x="3" y="0"/>
                        <a:pt x="3"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900"/>
                </a:p>
              </p:txBody>
            </p:sp>
            <p:sp>
              <p:nvSpPr>
                <p:cNvPr id="246" name="Freeform 107"/>
                <p:cNvSpPr>
                  <a:spLocks/>
                </p:cNvSpPr>
                <p:nvPr/>
              </p:nvSpPr>
              <p:spPr bwMode="auto">
                <a:xfrm>
                  <a:off x="-656" y="2810"/>
                  <a:ext cx="2" cy="3"/>
                </a:xfrm>
                <a:custGeom>
                  <a:avLst/>
                  <a:gdLst>
                    <a:gd name="T0" fmla="*/ 2 w 2"/>
                    <a:gd name="T1" fmla="*/ 0 h 1"/>
                    <a:gd name="T2" fmla="*/ 0 w 2"/>
                    <a:gd name="T3" fmla="*/ 0 h 1"/>
                    <a:gd name="T4" fmla="*/ 0 w 2"/>
                    <a:gd name="T5" fmla="*/ 3 h 1"/>
                    <a:gd name="T6" fmla="*/ 2 w 2"/>
                    <a:gd name="T7" fmla="*/ 3 h 1"/>
                    <a:gd name="T8" fmla="*/ 2 w 2"/>
                    <a:gd name="T9" fmla="*/ 0 h 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900"/>
                </a:p>
              </p:txBody>
            </p:sp>
            <p:sp>
              <p:nvSpPr>
                <p:cNvPr id="247" name="Freeform 108"/>
                <p:cNvSpPr>
                  <a:spLocks/>
                </p:cNvSpPr>
                <p:nvPr/>
              </p:nvSpPr>
              <p:spPr bwMode="auto">
                <a:xfrm>
                  <a:off x="-697" y="3276"/>
                  <a:ext cx="5" cy="2"/>
                </a:xfrm>
                <a:custGeom>
                  <a:avLst/>
                  <a:gdLst>
                    <a:gd name="T0" fmla="*/ 5 w 2"/>
                    <a:gd name="T1" fmla="*/ 0 h 1"/>
                    <a:gd name="T2" fmla="*/ 0 w 2"/>
                    <a:gd name="T3" fmla="*/ 0 h 1"/>
                    <a:gd name="T4" fmla="*/ 0 w 2"/>
                    <a:gd name="T5" fmla="*/ 2 h 1"/>
                    <a:gd name="T6" fmla="*/ 5 w 2"/>
                    <a:gd name="T7" fmla="*/ 2 h 1"/>
                    <a:gd name="T8" fmla="*/ 5 w 2"/>
                    <a:gd name="T9" fmla="*/ 0 h 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900"/>
                </a:p>
              </p:txBody>
            </p:sp>
            <p:sp>
              <p:nvSpPr>
                <p:cNvPr id="248" name="Freeform 109"/>
                <p:cNvSpPr>
                  <a:spLocks/>
                </p:cNvSpPr>
                <p:nvPr/>
              </p:nvSpPr>
              <p:spPr bwMode="auto">
                <a:xfrm>
                  <a:off x="-713" y="3355"/>
                  <a:ext cx="3" cy="2"/>
                </a:xfrm>
                <a:custGeom>
                  <a:avLst/>
                  <a:gdLst>
                    <a:gd name="T0" fmla="*/ 3 w 1"/>
                    <a:gd name="T1" fmla="*/ 0 h 1"/>
                    <a:gd name="T2" fmla="*/ 3 w 1"/>
                    <a:gd name="T3" fmla="*/ 0 h 1"/>
                    <a:gd name="T4" fmla="*/ 0 w 1"/>
                    <a:gd name="T5" fmla="*/ 2 h 1"/>
                    <a:gd name="T6" fmla="*/ 3 w 1"/>
                    <a:gd name="T7" fmla="*/ 2 h 1"/>
                    <a:gd name="T8" fmla="*/ 3 w 1"/>
                    <a:gd name="T9" fmla="*/ 0 h 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 h="1">
                      <a:moveTo>
                        <a:pt x="1" y="0"/>
                      </a:moveTo>
                      <a:cubicBezTo>
                        <a:pt x="1" y="0"/>
                        <a:pt x="1" y="0"/>
                        <a:pt x="1" y="0"/>
                      </a:cubicBezTo>
                      <a:cubicBezTo>
                        <a:pt x="1" y="1"/>
                        <a:pt x="1" y="1"/>
                        <a:pt x="0" y="1"/>
                      </a:cubicBezTo>
                      <a:cubicBezTo>
                        <a:pt x="1" y="1"/>
                        <a:pt x="1" y="1"/>
                        <a:pt x="1" y="1"/>
                      </a:cubicBezTo>
                      <a:cubicBezTo>
                        <a:pt x="1" y="0"/>
                        <a:pt x="1" y="0"/>
                        <a:pt x="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900"/>
                </a:p>
              </p:txBody>
            </p:sp>
            <p:sp>
              <p:nvSpPr>
                <p:cNvPr id="249" name="Freeform 110"/>
                <p:cNvSpPr>
                  <a:spLocks/>
                </p:cNvSpPr>
                <p:nvPr/>
              </p:nvSpPr>
              <p:spPr bwMode="auto">
                <a:xfrm>
                  <a:off x="-664" y="2498"/>
                  <a:ext cx="5" cy="3"/>
                </a:xfrm>
                <a:custGeom>
                  <a:avLst/>
                  <a:gdLst>
                    <a:gd name="T0" fmla="*/ 5 w 2"/>
                    <a:gd name="T1" fmla="*/ 0 h 1"/>
                    <a:gd name="T2" fmla="*/ 0 w 2"/>
                    <a:gd name="T3" fmla="*/ 0 h 1"/>
                    <a:gd name="T4" fmla="*/ 0 w 2"/>
                    <a:gd name="T5" fmla="*/ 3 h 1"/>
                    <a:gd name="T6" fmla="*/ 5 w 2"/>
                    <a:gd name="T7" fmla="*/ 3 h 1"/>
                    <a:gd name="T8" fmla="*/ 5 w 2"/>
                    <a:gd name="T9" fmla="*/ 0 h 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900"/>
                </a:p>
              </p:txBody>
            </p:sp>
            <p:sp>
              <p:nvSpPr>
                <p:cNvPr id="250" name="Freeform 111"/>
                <p:cNvSpPr>
                  <a:spLocks/>
                </p:cNvSpPr>
                <p:nvPr/>
              </p:nvSpPr>
              <p:spPr bwMode="auto">
                <a:xfrm>
                  <a:off x="-746" y="2256"/>
                  <a:ext cx="8" cy="3"/>
                </a:xfrm>
                <a:custGeom>
                  <a:avLst/>
                  <a:gdLst>
                    <a:gd name="T0" fmla="*/ 5 w 3"/>
                    <a:gd name="T1" fmla="*/ 0 h 1"/>
                    <a:gd name="T2" fmla="*/ 0 w 3"/>
                    <a:gd name="T3" fmla="*/ 0 h 1"/>
                    <a:gd name="T4" fmla="*/ 3 w 3"/>
                    <a:gd name="T5" fmla="*/ 3 h 1"/>
                    <a:gd name="T6" fmla="*/ 8 w 3"/>
                    <a:gd name="T7" fmla="*/ 3 h 1"/>
                    <a:gd name="T8" fmla="*/ 5 w 3"/>
                    <a:gd name="T9" fmla="*/ 0 h 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 h="1">
                      <a:moveTo>
                        <a:pt x="2" y="0"/>
                      </a:moveTo>
                      <a:cubicBezTo>
                        <a:pt x="0" y="0"/>
                        <a:pt x="0" y="0"/>
                        <a:pt x="0" y="0"/>
                      </a:cubicBezTo>
                      <a:cubicBezTo>
                        <a:pt x="0" y="0"/>
                        <a:pt x="1" y="0"/>
                        <a:pt x="1" y="1"/>
                      </a:cubicBezTo>
                      <a:cubicBezTo>
                        <a:pt x="3" y="1"/>
                        <a:pt x="3" y="1"/>
                        <a:pt x="3" y="1"/>
                      </a:cubicBezTo>
                      <a:cubicBezTo>
                        <a:pt x="3" y="0"/>
                        <a:pt x="3" y="0"/>
                        <a:pt x="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900"/>
                </a:p>
              </p:txBody>
            </p:sp>
            <p:sp>
              <p:nvSpPr>
                <p:cNvPr id="251" name="Freeform 112"/>
                <p:cNvSpPr>
                  <a:spLocks noEditPoints="1"/>
                </p:cNvSpPr>
                <p:nvPr/>
              </p:nvSpPr>
              <p:spPr bwMode="auto">
                <a:xfrm>
                  <a:off x="-1101" y="1987"/>
                  <a:ext cx="182" cy="270"/>
                </a:xfrm>
                <a:custGeom>
                  <a:avLst/>
                  <a:gdLst>
                    <a:gd name="T0" fmla="*/ 165 w 76"/>
                    <a:gd name="T1" fmla="*/ 239 h 114"/>
                    <a:gd name="T2" fmla="*/ 160 w 76"/>
                    <a:gd name="T3" fmla="*/ 239 h 114"/>
                    <a:gd name="T4" fmla="*/ 177 w 76"/>
                    <a:gd name="T5" fmla="*/ 270 h 114"/>
                    <a:gd name="T6" fmla="*/ 182 w 76"/>
                    <a:gd name="T7" fmla="*/ 270 h 114"/>
                    <a:gd name="T8" fmla="*/ 165 w 76"/>
                    <a:gd name="T9" fmla="*/ 239 h 114"/>
                    <a:gd name="T10" fmla="*/ 5 w 76"/>
                    <a:gd name="T11" fmla="*/ 0 h 114"/>
                    <a:gd name="T12" fmla="*/ 0 w 76"/>
                    <a:gd name="T13" fmla="*/ 0 h 114"/>
                    <a:gd name="T14" fmla="*/ 19 w 76"/>
                    <a:gd name="T15" fmla="*/ 26 h 114"/>
                    <a:gd name="T16" fmla="*/ 158 w 76"/>
                    <a:gd name="T17" fmla="*/ 237 h 114"/>
                    <a:gd name="T18" fmla="*/ 163 w 76"/>
                    <a:gd name="T19" fmla="*/ 237 h 114"/>
                    <a:gd name="T20" fmla="*/ 24 w 76"/>
                    <a:gd name="T21" fmla="*/ 24 h 114"/>
                    <a:gd name="T22" fmla="*/ 5 w 76"/>
                    <a:gd name="T23" fmla="*/ 0 h 11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76" h="114">
                      <a:moveTo>
                        <a:pt x="69" y="101"/>
                      </a:moveTo>
                      <a:cubicBezTo>
                        <a:pt x="67" y="101"/>
                        <a:pt x="67" y="101"/>
                        <a:pt x="67" y="101"/>
                      </a:cubicBezTo>
                      <a:cubicBezTo>
                        <a:pt x="69" y="106"/>
                        <a:pt x="72" y="110"/>
                        <a:pt x="74" y="114"/>
                      </a:cubicBezTo>
                      <a:cubicBezTo>
                        <a:pt x="76" y="114"/>
                        <a:pt x="76" y="114"/>
                        <a:pt x="76" y="114"/>
                      </a:cubicBezTo>
                      <a:cubicBezTo>
                        <a:pt x="74" y="110"/>
                        <a:pt x="72" y="106"/>
                        <a:pt x="69" y="101"/>
                      </a:cubicBezTo>
                      <a:moveTo>
                        <a:pt x="2" y="0"/>
                      </a:moveTo>
                      <a:cubicBezTo>
                        <a:pt x="0" y="0"/>
                        <a:pt x="0" y="0"/>
                        <a:pt x="0" y="0"/>
                      </a:cubicBezTo>
                      <a:cubicBezTo>
                        <a:pt x="3" y="3"/>
                        <a:pt x="5" y="7"/>
                        <a:pt x="8" y="11"/>
                      </a:cubicBezTo>
                      <a:cubicBezTo>
                        <a:pt x="31" y="44"/>
                        <a:pt x="53" y="77"/>
                        <a:pt x="66" y="100"/>
                      </a:cubicBezTo>
                      <a:cubicBezTo>
                        <a:pt x="68" y="100"/>
                        <a:pt x="68" y="100"/>
                        <a:pt x="68" y="100"/>
                      </a:cubicBezTo>
                      <a:cubicBezTo>
                        <a:pt x="55" y="77"/>
                        <a:pt x="33" y="43"/>
                        <a:pt x="10" y="10"/>
                      </a:cubicBezTo>
                      <a:cubicBezTo>
                        <a:pt x="7" y="7"/>
                        <a:pt x="5" y="3"/>
                        <a:pt x="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900"/>
                </a:p>
              </p:txBody>
            </p:sp>
            <p:sp>
              <p:nvSpPr>
                <p:cNvPr id="252" name="Freeform 113"/>
                <p:cNvSpPr>
                  <a:spLocks/>
                </p:cNvSpPr>
                <p:nvPr/>
              </p:nvSpPr>
              <p:spPr bwMode="auto">
                <a:xfrm>
                  <a:off x="-943" y="2222"/>
                  <a:ext cx="7" cy="3"/>
                </a:xfrm>
                <a:custGeom>
                  <a:avLst/>
                  <a:gdLst>
                    <a:gd name="T0" fmla="*/ 5 w 3"/>
                    <a:gd name="T1" fmla="*/ 0 h 1"/>
                    <a:gd name="T2" fmla="*/ 0 w 3"/>
                    <a:gd name="T3" fmla="*/ 0 h 1"/>
                    <a:gd name="T4" fmla="*/ 2 w 3"/>
                    <a:gd name="T5" fmla="*/ 3 h 1"/>
                    <a:gd name="T6" fmla="*/ 7 w 3"/>
                    <a:gd name="T7" fmla="*/ 3 h 1"/>
                    <a:gd name="T8" fmla="*/ 5 w 3"/>
                    <a:gd name="T9" fmla="*/ 0 h 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 h="1">
                      <a:moveTo>
                        <a:pt x="2" y="0"/>
                      </a:moveTo>
                      <a:cubicBezTo>
                        <a:pt x="0" y="0"/>
                        <a:pt x="0" y="0"/>
                        <a:pt x="0" y="0"/>
                      </a:cubicBezTo>
                      <a:cubicBezTo>
                        <a:pt x="0" y="0"/>
                        <a:pt x="0" y="0"/>
                        <a:pt x="1" y="1"/>
                      </a:cubicBezTo>
                      <a:cubicBezTo>
                        <a:pt x="3" y="1"/>
                        <a:pt x="3" y="1"/>
                        <a:pt x="3" y="1"/>
                      </a:cubicBezTo>
                      <a:cubicBezTo>
                        <a:pt x="3" y="0"/>
                        <a:pt x="3" y="0"/>
                        <a:pt x="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900"/>
                </a:p>
              </p:txBody>
            </p:sp>
            <p:sp>
              <p:nvSpPr>
                <p:cNvPr id="253" name="Freeform 114"/>
                <p:cNvSpPr>
                  <a:spLocks noEditPoints="1"/>
                </p:cNvSpPr>
                <p:nvPr/>
              </p:nvSpPr>
              <p:spPr bwMode="auto">
                <a:xfrm>
                  <a:off x="-924" y="2260"/>
                  <a:ext cx="107" cy="1016"/>
                </a:xfrm>
                <a:custGeom>
                  <a:avLst/>
                  <a:gdLst>
                    <a:gd name="T0" fmla="*/ 91 w 46"/>
                    <a:gd name="T1" fmla="*/ 812 h 429"/>
                    <a:gd name="T2" fmla="*/ 86 w 46"/>
                    <a:gd name="T3" fmla="*/ 812 h 429"/>
                    <a:gd name="T4" fmla="*/ 102 w 46"/>
                    <a:gd name="T5" fmla="*/ 1016 h 429"/>
                    <a:gd name="T6" fmla="*/ 107 w 46"/>
                    <a:gd name="T7" fmla="*/ 1016 h 429"/>
                    <a:gd name="T8" fmla="*/ 91 w 46"/>
                    <a:gd name="T9" fmla="*/ 812 h 429"/>
                    <a:gd name="T10" fmla="*/ 84 w 46"/>
                    <a:gd name="T11" fmla="*/ 552 h 429"/>
                    <a:gd name="T12" fmla="*/ 79 w 46"/>
                    <a:gd name="T13" fmla="*/ 552 h 429"/>
                    <a:gd name="T14" fmla="*/ 86 w 46"/>
                    <a:gd name="T15" fmla="*/ 793 h 429"/>
                    <a:gd name="T16" fmla="*/ 86 w 46"/>
                    <a:gd name="T17" fmla="*/ 793 h 429"/>
                    <a:gd name="T18" fmla="*/ 86 w 46"/>
                    <a:gd name="T19" fmla="*/ 798 h 429"/>
                    <a:gd name="T20" fmla="*/ 86 w 46"/>
                    <a:gd name="T21" fmla="*/ 810 h 429"/>
                    <a:gd name="T22" fmla="*/ 91 w 46"/>
                    <a:gd name="T23" fmla="*/ 810 h 429"/>
                    <a:gd name="T24" fmla="*/ 91 w 46"/>
                    <a:gd name="T25" fmla="*/ 798 h 429"/>
                    <a:gd name="T26" fmla="*/ 91 w 46"/>
                    <a:gd name="T27" fmla="*/ 793 h 429"/>
                    <a:gd name="T28" fmla="*/ 91 w 46"/>
                    <a:gd name="T29" fmla="*/ 793 h 429"/>
                    <a:gd name="T30" fmla="*/ 91 w 46"/>
                    <a:gd name="T31" fmla="*/ 793 h 429"/>
                    <a:gd name="T32" fmla="*/ 84 w 46"/>
                    <a:gd name="T33" fmla="*/ 552 h 429"/>
                    <a:gd name="T34" fmla="*/ 70 w 46"/>
                    <a:gd name="T35" fmla="*/ 242 h 429"/>
                    <a:gd name="T36" fmla="*/ 65 w 46"/>
                    <a:gd name="T37" fmla="*/ 242 h 429"/>
                    <a:gd name="T38" fmla="*/ 70 w 46"/>
                    <a:gd name="T39" fmla="*/ 268 h 429"/>
                    <a:gd name="T40" fmla="*/ 79 w 46"/>
                    <a:gd name="T41" fmla="*/ 542 h 429"/>
                    <a:gd name="T42" fmla="*/ 79 w 46"/>
                    <a:gd name="T43" fmla="*/ 549 h 429"/>
                    <a:gd name="T44" fmla="*/ 84 w 46"/>
                    <a:gd name="T45" fmla="*/ 549 h 429"/>
                    <a:gd name="T46" fmla="*/ 74 w 46"/>
                    <a:gd name="T47" fmla="*/ 268 h 429"/>
                    <a:gd name="T48" fmla="*/ 70 w 46"/>
                    <a:gd name="T49" fmla="*/ 242 h 429"/>
                    <a:gd name="T50" fmla="*/ 7 w 46"/>
                    <a:gd name="T51" fmla="*/ 0 h 429"/>
                    <a:gd name="T52" fmla="*/ 0 w 46"/>
                    <a:gd name="T53" fmla="*/ 0 h 429"/>
                    <a:gd name="T54" fmla="*/ 5 w 46"/>
                    <a:gd name="T55" fmla="*/ 5 h 429"/>
                    <a:gd name="T56" fmla="*/ 65 w 46"/>
                    <a:gd name="T57" fmla="*/ 239 h 429"/>
                    <a:gd name="T58" fmla="*/ 70 w 46"/>
                    <a:gd name="T59" fmla="*/ 239 h 429"/>
                    <a:gd name="T60" fmla="*/ 9 w 46"/>
                    <a:gd name="T61" fmla="*/ 5 h 429"/>
                    <a:gd name="T62" fmla="*/ 7 w 46"/>
                    <a:gd name="T63" fmla="*/ 0 h 429"/>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46" h="429">
                      <a:moveTo>
                        <a:pt x="39" y="343"/>
                      </a:moveTo>
                      <a:cubicBezTo>
                        <a:pt x="37" y="343"/>
                        <a:pt x="37" y="343"/>
                        <a:pt x="37" y="343"/>
                      </a:cubicBezTo>
                      <a:cubicBezTo>
                        <a:pt x="38" y="370"/>
                        <a:pt x="41" y="404"/>
                        <a:pt x="44" y="429"/>
                      </a:cubicBezTo>
                      <a:cubicBezTo>
                        <a:pt x="46" y="429"/>
                        <a:pt x="46" y="429"/>
                        <a:pt x="46" y="429"/>
                      </a:cubicBezTo>
                      <a:cubicBezTo>
                        <a:pt x="43" y="404"/>
                        <a:pt x="40" y="370"/>
                        <a:pt x="39" y="343"/>
                      </a:cubicBezTo>
                      <a:moveTo>
                        <a:pt x="36" y="233"/>
                      </a:moveTo>
                      <a:cubicBezTo>
                        <a:pt x="34" y="233"/>
                        <a:pt x="34" y="233"/>
                        <a:pt x="34" y="233"/>
                      </a:cubicBezTo>
                      <a:cubicBezTo>
                        <a:pt x="36" y="286"/>
                        <a:pt x="37" y="335"/>
                        <a:pt x="37" y="335"/>
                      </a:cubicBezTo>
                      <a:cubicBezTo>
                        <a:pt x="37" y="335"/>
                        <a:pt x="37" y="335"/>
                        <a:pt x="37" y="335"/>
                      </a:cubicBezTo>
                      <a:cubicBezTo>
                        <a:pt x="37" y="336"/>
                        <a:pt x="37" y="336"/>
                        <a:pt x="37" y="337"/>
                      </a:cubicBezTo>
                      <a:cubicBezTo>
                        <a:pt x="37" y="338"/>
                        <a:pt x="37" y="340"/>
                        <a:pt x="37" y="342"/>
                      </a:cubicBezTo>
                      <a:cubicBezTo>
                        <a:pt x="39" y="342"/>
                        <a:pt x="39" y="342"/>
                        <a:pt x="39" y="342"/>
                      </a:cubicBezTo>
                      <a:cubicBezTo>
                        <a:pt x="39" y="340"/>
                        <a:pt x="39" y="338"/>
                        <a:pt x="39" y="337"/>
                      </a:cubicBezTo>
                      <a:cubicBezTo>
                        <a:pt x="39" y="336"/>
                        <a:pt x="39" y="336"/>
                        <a:pt x="39" y="335"/>
                      </a:cubicBezTo>
                      <a:cubicBezTo>
                        <a:pt x="39" y="335"/>
                        <a:pt x="39" y="335"/>
                        <a:pt x="39" y="335"/>
                      </a:cubicBezTo>
                      <a:cubicBezTo>
                        <a:pt x="39" y="335"/>
                        <a:pt x="39" y="335"/>
                        <a:pt x="39" y="335"/>
                      </a:cubicBezTo>
                      <a:cubicBezTo>
                        <a:pt x="39" y="335"/>
                        <a:pt x="38" y="286"/>
                        <a:pt x="36" y="233"/>
                      </a:cubicBezTo>
                      <a:moveTo>
                        <a:pt x="30" y="102"/>
                      </a:moveTo>
                      <a:cubicBezTo>
                        <a:pt x="28" y="102"/>
                        <a:pt x="28" y="102"/>
                        <a:pt x="28" y="102"/>
                      </a:cubicBezTo>
                      <a:cubicBezTo>
                        <a:pt x="29" y="107"/>
                        <a:pt x="29" y="111"/>
                        <a:pt x="30" y="113"/>
                      </a:cubicBezTo>
                      <a:cubicBezTo>
                        <a:pt x="30" y="119"/>
                        <a:pt x="32" y="175"/>
                        <a:pt x="34" y="229"/>
                      </a:cubicBezTo>
                      <a:cubicBezTo>
                        <a:pt x="34" y="230"/>
                        <a:pt x="34" y="231"/>
                        <a:pt x="34" y="232"/>
                      </a:cubicBezTo>
                      <a:cubicBezTo>
                        <a:pt x="36" y="232"/>
                        <a:pt x="36" y="232"/>
                        <a:pt x="36" y="232"/>
                      </a:cubicBezTo>
                      <a:cubicBezTo>
                        <a:pt x="34" y="177"/>
                        <a:pt x="32" y="119"/>
                        <a:pt x="32" y="113"/>
                      </a:cubicBezTo>
                      <a:cubicBezTo>
                        <a:pt x="31" y="111"/>
                        <a:pt x="31" y="107"/>
                        <a:pt x="30" y="102"/>
                      </a:cubicBezTo>
                      <a:moveTo>
                        <a:pt x="3" y="0"/>
                      </a:moveTo>
                      <a:cubicBezTo>
                        <a:pt x="0" y="0"/>
                        <a:pt x="0" y="0"/>
                        <a:pt x="0" y="0"/>
                      </a:cubicBezTo>
                      <a:cubicBezTo>
                        <a:pt x="1" y="1"/>
                        <a:pt x="1" y="2"/>
                        <a:pt x="2" y="2"/>
                      </a:cubicBezTo>
                      <a:cubicBezTo>
                        <a:pt x="14" y="28"/>
                        <a:pt x="24" y="77"/>
                        <a:pt x="28" y="101"/>
                      </a:cubicBezTo>
                      <a:cubicBezTo>
                        <a:pt x="30" y="101"/>
                        <a:pt x="30" y="101"/>
                        <a:pt x="30" y="101"/>
                      </a:cubicBezTo>
                      <a:cubicBezTo>
                        <a:pt x="26" y="77"/>
                        <a:pt x="16" y="28"/>
                        <a:pt x="4" y="2"/>
                      </a:cubicBezTo>
                      <a:cubicBezTo>
                        <a:pt x="3" y="1"/>
                        <a:pt x="3" y="0"/>
                        <a:pt x="3"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900"/>
                </a:p>
              </p:txBody>
            </p:sp>
            <p:sp>
              <p:nvSpPr>
                <p:cNvPr id="254" name="Freeform 115"/>
                <p:cNvSpPr>
                  <a:spLocks/>
                </p:cNvSpPr>
                <p:nvPr/>
              </p:nvSpPr>
              <p:spPr bwMode="auto">
                <a:xfrm>
                  <a:off x="-838" y="3070"/>
                  <a:ext cx="3" cy="2"/>
                </a:xfrm>
                <a:custGeom>
                  <a:avLst/>
                  <a:gdLst>
                    <a:gd name="T0" fmla="*/ 3 w 2"/>
                    <a:gd name="T1" fmla="*/ 0 h 1"/>
                    <a:gd name="T2" fmla="*/ 0 w 2"/>
                    <a:gd name="T3" fmla="*/ 0 h 1"/>
                    <a:gd name="T4" fmla="*/ 0 w 2"/>
                    <a:gd name="T5" fmla="*/ 2 h 1"/>
                    <a:gd name="T6" fmla="*/ 3 w 2"/>
                    <a:gd name="T7" fmla="*/ 2 h 1"/>
                    <a:gd name="T8" fmla="*/ 3 w 2"/>
                    <a:gd name="T9" fmla="*/ 0 h 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900"/>
                </a:p>
              </p:txBody>
            </p:sp>
            <p:sp>
              <p:nvSpPr>
                <p:cNvPr id="255" name="Freeform 116"/>
                <p:cNvSpPr>
                  <a:spLocks noEditPoints="1"/>
                </p:cNvSpPr>
                <p:nvPr/>
              </p:nvSpPr>
              <p:spPr bwMode="auto">
                <a:xfrm>
                  <a:off x="-1712" y="1524"/>
                  <a:ext cx="905" cy="1833"/>
                </a:xfrm>
                <a:custGeom>
                  <a:avLst/>
                  <a:gdLst>
                    <a:gd name="T0" fmla="*/ 896 w 383"/>
                    <a:gd name="T1" fmla="*/ 1755 h 773"/>
                    <a:gd name="T2" fmla="*/ 891 w 383"/>
                    <a:gd name="T3" fmla="*/ 1755 h 773"/>
                    <a:gd name="T4" fmla="*/ 900 w 383"/>
                    <a:gd name="T5" fmla="*/ 1831 h 773"/>
                    <a:gd name="T6" fmla="*/ 905 w 383"/>
                    <a:gd name="T7" fmla="*/ 1831 h 773"/>
                    <a:gd name="T8" fmla="*/ 905 w 383"/>
                    <a:gd name="T9" fmla="*/ 1833 h 773"/>
                    <a:gd name="T10" fmla="*/ 905 w 383"/>
                    <a:gd name="T11" fmla="*/ 1833 h 773"/>
                    <a:gd name="T12" fmla="*/ 903 w 383"/>
                    <a:gd name="T13" fmla="*/ 1802 h 773"/>
                    <a:gd name="T14" fmla="*/ 896 w 383"/>
                    <a:gd name="T15" fmla="*/ 1755 h 773"/>
                    <a:gd name="T16" fmla="*/ 423 w 383"/>
                    <a:gd name="T17" fmla="*/ 232 h 773"/>
                    <a:gd name="T18" fmla="*/ 416 w 383"/>
                    <a:gd name="T19" fmla="*/ 232 h 773"/>
                    <a:gd name="T20" fmla="*/ 447 w 383"/>
                    <a:gd name="T21" fmla="*/ 258 h 773"/>
                    <a:gd name="T22" fmla="*/ 610 w 383"/>
                    <a:gd name="T23" fmla="*/ 460 h 773"/>
                    <a:gd name="T24" fmla="*/ 617 w 383"/>
                    <a:gd name="T25" fmla="*/ 460 h 773"/>
                    <a:gd name="T26" fmla="*/ 449 w 383"/>
                    <a:gd name="T27" fmla="*/ 254 h 773"/>
                    <a:gd name="T28" fmla="*/ 423 w 383"/>
                    <a:gd name="T29" fmla="*/ 232 h 773"/>
                    <a:gd name="T30" fmla="*/ 2 w 383"/>
                    <a:gd name="T31" fmla="*/ 0 h 773"/>
                    <a:gd name="T32" fmla="*/ 0 w 383"/>
                    <a:gd name="T33" fmla="*/ 5 h 773"/>
                    <a:gd name="T34" fmla="*/ 414 w 383"/>
                    <a:gd name="T35" fmla="*/ 230 h 773"/>
                    <a:gd name="T36" fmla="*/ 421 w 383"/>
                    <a:gd name="T37" fmla="*/ 230 h 773"/>
                    <a:gd name="T38" fmla="*/ 2 w 383"/>
                    <a:gd name="T39" fmla="*/ 0 h 773"/>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383" h="773">
                      <a:moveTo>
                        <a:pt x="379" y="740"/>
                      </a:moveTo>
                      <a:cubicBezTo>
                        <a:pt x="377" y="740"/>
                        <a:pt x="377" y="740"/>
                        <a:pt x="377" y="740"/>
                      </a:cubicBezTo>
                      <a:cubicBezTo>
                        <a:pt x="379" y="757"/>
                        <a:pt x="381" y="769"/>
                        <a:pt x="381" y="772"/>
                      </a:cubicBezTo>
                      <a:cubicBezTo>
                        <a:pt x="383" y="772"/>
                        <a:pt x="383" y="772"/>
                        <a:pt x="383" y="772"/>
                      </a:cubicBezTo>
                      <a:cubicBezTo>
                        <a:pt x="383" y="773"/>
                        <a:pt x="383" y="773"/>
                        <a:pt x="383" y="773"/>
                      </a:cubicBezTo>
                      <a:cubicBezTo>
                        <a:pt x="383" y="773"/>
                        <a:pt x="383" y="773"/>
                        <a:pt x="383" y="773"/>
                      </a:cubicBezTo>
                      <a:cubicBezTo>
                        <a:pt x="383" y="773"/>
                        <a:pt x="383" y="768"/>
                        <a:pt x="382" y="760"/>
                      </a:cubicBezTo>
                      <a:cubicBezTo>
                        <a:pt x="381" y="755"/>
                        <a:pt x="380" y="748"/>
                        <a:pt x="379" y="740"/>
                      </a:cubicBezTo>
                      <a:moveTo>
                        <a:pt x="179" y="98"/>
                      </a:moveTo>
                      <a:cubicBezTo>
                        <a:pt x="176" y="98"/>
                        <a:pt x="176" y="98"/>
                        <a:pt x="176" y="98"/>
                      </a:cubicBezTo>
                      <a:cubicBezTo>
                        <a:pt x="181" y="102"/>
                        <a:pt x="185" y="106"/>
                        <a:pt x="189" y="109"/>
                      </a:cubicBezTo>
                      <a:cubicBezTo>
                        <a:pt x="204" y="122"/>
                        <a:pt x="231" y="156"/>
                        <a:pt x="258" y="194"/>
                      </a:cubicBezTo>
                      <a:cubicBezTo>
                        <a:pt x="261" y="194"/>
                        <a:pt x="261" y="194"/>
                        <a:pt x="261" y="194"/>
                      </a:cubicBezTo>
                      <a:cubicBezTo>
                        <a:pt x="233" y="156"/>
                        <a:pt x="206" y="121"/>
                        <a:pt x="190" y="107"/>
                      </a:cubicBezTo>
                      <a:cubicBezTo>
                        <a:pt x="187" y="104"/>
                        <a:pt x="183" y="101"/>
                        <a:pt x="179" y="98"/>
                      </a:cubicBezTo>
                      <a:moveTo>
                        <a:pt x="1" y="0"/>
                      </a:moveTo>
                      <a:cubicBezTo>
                        <a:pt x="0" y="2"/>
                        <a:pt x="0" y="2"/>
                        <a:pt x="0" y="2"/>
                      </a:cubicBezTo>
                      <a:cubicBezTo>
                        <a:pt x="82" y="22"/>
                        <a:pt x="139" y="66"/>
                        <a:pt x="175" y="97"/>
                      </a:cubicBezTo>
                      <a:cubicBezTo>
                        <a:pt x="178" y="97"/>
                        <a:pt x="178" y="97"/>
                        <a:pt x="178" y="97"/>
                      </a:cubicBezTo>
                      <a:cubicBezTo>
                        <a:pt x="142" y="66"/>
                        <a:pt x="84" y="20"/>
                        <a:pt x="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900"/>
                </a:p>
              </p:txBody>
            </p:sp>
            <p:sp>
              <p:nvSpPr>
                <p:cNvPr id="256" name="Freeform 117"/>
                <p:cNvSpPr>
                  <a:spLocks/>
                </p:cNvSpPr>
                <p:nvPr/>
              </p:nvSpPr>
              <p:spPr bwMode="auto">
                <a:xfrm>
                  <a:off x="-1298" y="1754"/>
                  <a:ext cx="10" cy="2"/>
                </a:xfrm>
                <a:custGeom>
                  <a:avLst/>
                  <a:gdLst>
                    <a:gd name="T0" fmla="*/ 8 w 4"/>
                    <a:gd name="T1" fmla="*/ 0 h 1"/>
                    <a:gd name="T2" fmla="*/ 0 w 4"/>
                    <a:gd name="T3" fmla="*/ 0 h 1"/>
                    <a:gd name="T4" fmla="*/ 3 w 4"/>
                    <a:gd name="T5" fmla="*/ 2 h 1"/>
                    <a:gd name="T6" fmla="*/ 10 w 4"/>
                    <a:gd name="T7" fmla="*/ 2 h 1"/>
                    <a:gd name="T8" fmla="*/ 8 w 4"/>
                    <a:gd name="T9" fmla="*/ 0 h 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 h="1">
                      <a:moveTo>
                        <a:pt x="3" y="0"/>
                      </a:moveTo>
                      <a:cubicBezTo>
                        <a:pt x="0" y="0"/>
                        <a:pt x="0" y="0"/>
                        <a:pt x="0" y="0"/>
                      </a:cubicBezTo>
                      <a:cubicBezTo>
                        <a:pt x="1" y="1"/>
                        <a:pt x="1" y="1"/>
                        <a:pt x="1" y="1"/>
                      </a:cubicBezTo>
                      <a:cubicBezTo>
                        <a:pt x="4" y="1"/>
                        <a:pt x="4" y="1"/>
                        <a:pt x="4" y="1"/>
                      </a:cubicBezTo>
                      <a:cubicBezTo>
                        <a:pt x="3" y="0"/>
                        <a:pt x="3" y="0"/>
                        <a:pt x="3"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900"/>
                </a:p>
              </p:txBody>
            </p:sp>
            <p:sp>
              <p:nvSpPr>
                <p:cNvPr id="257" name="Freeform 118"/>
                <p:cNvSpPr>
                  <a:spLocks/>
                </p:cNvSpPr>
                <p:nvPr/>
              </p:nvSpPr>
              <p:spPr bwMode="auto">
                <a:xfrm>
                  <a:off x="-843" y="2810"/>
                  <a:ext cx="3" cy="3"/>
                </a:xfrm>
                <a:custGeom>
                  <a:avLst/>
                  <a:gdLst>
                    <a:gd name="T0" fmla="*/ 3 w 2"/>
                    <a:gd name="T1" fmla="*/ 0 h 1"/>
                    <a:gd name="T2" fmla="*/ 0 w 2"/>
                    <a:gd name="T3" fmla="*/ 0 h 1"/>
                    <a:gd name="T4" fmla="*/ 0 w 2"/>
                    <a:gd name="T5" fmla="*/ 3 h 1"/>
                    <a:gd name="T6" fmla="*/ 3 w 2"/>
                    <a:gd name="T7" fmla="*/ 3 h 1"/>
                    <a:gd name="T8" fmla="*/ 3 w 2"/>
                    <a:gd name="T9" fmla="*/ 0 h 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900"/>
                </a:p>
              </p:txBody>
            </p:sp>
            <p:sp>
              <p:nvSpPr>
                <p:cNvPr id="258" name="Freeform 119"/>
                <p:cNvSpPr>
                  <a:spLocks/>
                </p:cNvSpPr>
                <p:nvPr/>
              </p:nvSpPr>
              <p:spPr bwMode="auto">
                <a:xfrm>
                  <a:off x="-820" y="3276"/>
                  <a:ext cx="5" cy="2"/>
                </a:xfrm>
                <a:custGeom>
                  <a:avLst/>
                  <a:gdLst>
                    <a:gd name="T0" fmla="*/ 5 w 2"/>
                    <a:gd name="T1" fmla="*/ 0 h 1"/>
                    <a:gd name="T2" fmla="*/ 0 w 2"/>
                    <a:gd name="T3" fmla="*/ 0 h 1"/>
                    <a:gd name="T4" fmla="*/ 0 w 2"/>
                    <a:gd name="T5" fmla="*/ 2 h 1"/>
                    <a:gd name="T6" fmla="*/ 5 w 2"/>
                    <a:gd name="T7" fmla="*/ 2 h 1"/>
                    <a:gd name="T8" fmla="*/ 5 w 2"/>
                    <a:gd name="T9" fmla="*/ 0 h 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900"/>
                </a:p>
              </p:txBody>
            </p:sp>
            <p:sp>
              <p:nvSpPr>
                <p:cNvPr id="259" name="Freeform 120"/>
                <p:cNvSpPr>
                  <a:spLocks/>
                </p:cNvSpPr>
                <p:nvPr/>
              </p:nvSpPr>
              <p:spPr bwMode="auto">
                <a:xfrm>
                  <a:off x="-810" y="3357"/>
                  <a:ext cx="2" cy="0"/>
                </a:xfrm>
                <a:custGeom>
                  <a:avLst/>
                  <a:gdLst>
                    <a:gd name="T0" fmla="*/ 2 w 1"/>
                    <a:gd name="T1" fmla="*/ 0 w 1"/>
                    <a:gd name="T2" fmla="*/ 0 w 1"/>
                    <a:gd name="T3" fmla="*/ 2 w 1"/>
                    <a:gd name="T4" fmla="*/ 0 60000 65536"/>
                    <a:gd name="T5" fmla="*/ 0 60000 65536"/>
                    <a:gd name="T6" fmla="*/ 0 60000 65536"/>
                    <a:gd name="T7" fmla="*/ 0 60000 65536"/>
                  </a:gdLst>
                  <a:ahLst/>
                  <a:cxnLst>
                    <a:cxn ang="T4">
                      <a:pos x="T0" y="0"/>
                    </a:cxn>
                    <a:cxn ang="T5">
                      <a:pos x="T1" y="0"/>
                    </a:cxn>
                    <a:cxn ang="T6">
                      <a:pos x="T2" y="0"/>
                    </a:cxn>
                    <a:cxn ang="T7">
                      <a:pos x="T3" y="0"/>
                    </a:cxn>
                  </a:cxnLst>
                  <a:rect l="0" t="0" r="r" b="b"/>
                  <a:pathLst>
                    <a:path w="1">
                      <a:moveTo>
                        <a:pt x="1" y="0"/>
                      </a:moveTo>
                      <a:cubicBezTo>
                        <a:pt x="0" y="0"/>
                        <a:pt x="0" y="0"/>
                        <a:pt x="0" y="0"/>
                      </a:cubicBezTo>
                      <a:cubicBezTo>
                        <a:pt x="0" y="0"/>
                        <a:pt x="0" y="0"/>
                        <a:pt x="0" y="0"/>
                      </a:cubicBezTo>
                      <a:cubicBezTo>
                        <a:pt x="1" y="0"/>
                        <a:pt x="1" y="0"/>
                        <a:pt x="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900"/>
                </a:p>
              </p:txBody>
            </p:sp>
            <p:sp>
              <p:nvSpPr>
                <p:cNvPr id="260" name="Freeform 121"/>
                <p:cNvSpPr>
                  <a:spLocks/>
                </p:cNvSpPr>
                <p:nvPr/>
              </p:nvSpPr>
              <p:spPr bwMode="auto">
                <a:xfrm>
                  <a:off x="-810" y="3355"/>
                  <a:ext cx="3" cy="2"/>
                </a:xfrm>
                <a:custGeom>
                  <a:avLst/>
                  <a:gdLst>
                    <a:gd name="T0" fmla="*/ 3 w 2"/>
                    <a:gd name="T1" fmla="*/ 0 h 1"/>
                    <a:gd name="T2" fmla="*/ 0 w 2"/>
                    <a:gd name="T3" fmla="*/ 0 h 1"/>
                    <a:gd name="T4" fmla="*/ 0 w 2"/>
                    <a:gd name="T5" fmla="*/ 2 h 1"/>
                    <a:gd name="T6" fmla="*/ 2 w 2"/>
                    <a:gd name="T7" fmla="*/ 2 h 1"/>
                    <a:gd name="T8" fmla="*/ 3 w 2"/>
                    <a:gd name="T9" fmla="*/ 2 h 1"/>
                    <a:gd name="T10" fmla="*/ 3 w 2"/>
                    <a:gd name="T11" fmla="*/ 0 h 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 h="1">
                      <a:moveTo>
                        <a:pt x="2" y="0"/>
                      </a:moveTo>
                      <a:cubicBezTo>
                        <a:pt x="0" y="0"/>
                        <a:pt x="0" y="0"/>
                        <a:pt x="0" y="0"/>
                      </a:cubicBezTo>
                      <a:cubicBezTo>
                        <a:pt x="0" y="1"/>
                        <a:pt x="0" y="1"/>
                        <a:pt x="0" y="1"/>
                      </a:cubicBezTo>
                      <a:cubicBezTo>
                        <a:pt x="1" y="1"/>
                        <a:pt x="1" y="1"/>
                        <a:pt x="1" y="1"/>
                      </a:cubicBezTo>
                      <a:cubicBezTo>
                        <a:pt x="2" y="1"/>
                        <a:pt x="2" y="1"/>
                        <a:pt x="2" y="1"/>
                      </a:cubicBezTo>
                      <a:cubicBezTo>
                        <a:pt x="2" y="0"/>
                        <a:pt x="2" y="0"/>
                        <a:pt x="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900"/>
                </a:p>
              </p:txBody>
            </p:sp>
            <p:sp>
              <p:nvSpPr>
                <p:cNvPr id="261" name="Freeform 122"/>
                <p:cNvSpPr>
                  <a:spLocks/>
                </p:cNvSpPr>
                <p:nvPr/>
              </p:nvSpPr>
              <p:spPr bwMode="auto">
                <a:xfrm>
                  <a:off x="-858" y="2498"/>
                  <a:ext cx="5" cy="3"/>
                </a:xfrm>
                <a:custGeom>
                  <a:avLst/>
                  <a:gdLst>
                    <a:gd name="T0" fmla="*/ 5 w 2"/>
                    <a:gd name="T1" fmla="*/ 0 h 1"/>
                    <a:gd name="T2" fmla="*/ 0 w 2"/>
                    <a:gd name="T3" fmla="*/ 0 h 1"/>
                    <a:gd name="T4" fmla="*/ 0 w 2"/>
                    <a:gd name="T5" fmla="*/ 3 h 1"/>
                    <a:gd name="T6" fmla="*/ 5 w 2"/>
                    <a:gd name="T7" fmla="*/ 3 h 1"/>
                    <a:gd name="T8" fmla="*/ 5 w 2"/>
                    <a:gd name="T9" fmla="*/ 0 h 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900"/>
                </a:p>
              </p:txBody>
            </p:sp>
            <p:sp>
              <p:nvSpPr>
                <p:cNvPr id="262" name="Freeform 123"/>
                <p:cNvSpPr>
                  <a:spLocks/>
                </p:cNvSpPr>
                <p:nvPr/>
              </p:nvSpPr>
              <p:spPr bwMode="auto">
                <a:xfrm>
                  <a:off x="-924" y="2256"/>
                  <a:ext cx="7" cy="3"/>
                </a:xfrm>
                <a:custGeom>
                  <a:avLst/>
                  <a:gdLst>
                    <a:gd name="T0" fmla="*/ 5 w 3"/>
                    <a:gd name="T1" fmla="*/ 0 h 1"/>
                    <a:gd name="T2" fmla="*/ 0 w 3"/>
                    <a:gd name="T3" fmla="*/ 0 h 1"/>
                    <a:gd name="T4" fmla="*/ 0 w 3"/>
                    <a:gd name="T5" fmla="*/ 3 h 1"/>
                    <a:gd name="T6" fmla="*/ 7 w 3"/>
                    <a:gd name="T7" fmla="*/ 3 h 1"/>
                    <a:gd name="T8" fmla="*/ 5 w 3"/>
                    <a:gd name="T9" fmla="*/ 0 h 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 h="1">
                      <a:moveTo>
                        <a:pt x="2" y="0"/>
                      </a:moveTo>
                      <a:cubicBezTo>
                        <a:pt x="0" y="0"/>
                        <a:pt x="0" y="0"/>
                        <a:pt x="0" y="0"/>
                      </a:cubicBezTo>
                      <a:cubicBezTo>
                        <a:pt x="0" y="0"/>
                        <a:pt x="0" y="0"/>
                        <a:pt x="0" y="1"/>
                      </a:cubicBezTo>
                      <a:cubicBezTo>
                        <a:pt x="3" y="1"/>
                        <a:pt x="3" y="1"/>
                        <a:pt x="3" y="1"/>
                      </a:cubicBezTo>
                      <a:cubicBezTo>
                        <a:pt x="2" y="0"/>
                        <a:pt x="2" y="0"/>
                        <a:pt x="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900"/>
                </a:p>
              </p:txBody>
            </p:sp>
            <p:sp>
              <p:nvSpPr>
                <p:cNvPr id="263" name="Freeform 124"/>
                <p:cNvSpPr>
                  <a:spLocks noEditPoints="1"/>
                </p:cNvSpPr>
                <p:nvPr/>
              </p:nvSpPr>
              <p:spPr bwMode="auto">
                <a:xfrm>
                  <a:off x="-2698" y="2452"/>
                  <a:ext cx="105" cy="824"/>
                </a:xfrm>
                <a:custGeom>
                  <a:avLst/>
                  <a:gdLst>
                    <a:gd name="T0" fmla="*/ 37 w 45"/>
                    <a:gd name="T1" fmla="*/ 620 h 348"/>
                    <a:gd name="T2" fmla="*/ 33 w 45"/>
                    <a:gd name="T3" fmla="*/ 620 h 348"/>
                    <a:gd name="T4" fmla="*/ 33 w 45"/>
                    <a:gd name="T5" fmla="*/ 630 h 348"/>
                    <a:gd name="T6" fmla="*/ 0 w 45"/>
                    <a:gd name="T7" fmla="*/ 824 h 348"/>
                    <a:gd name="T8" fmla="*/ 5 w 45"/>
                    <a:gd name="T9" fmla="*/ 824 h 348"/>
                    <a:gd name="T10" fmla="*/ 37 w 45"/>
                    <a:gd name="T11" fmla="*/ 620 h 348"/>
                    <a:gd name="T12" fmla="*/ 79 w 45"/>
                    <a:gd name="T13" fmla="*/ 360 h 348"/>
                    <a:gd name="T14" fmla="*/ 75 w 45"/>
                    <a:gd name="T15" fmla="*/ 360 h 348"/>
                    <a:gd name="T16" fmla="*/ 47 w 45"/>
                    <a:gd name="T17" fmla="*/ 566 h 348"/>
                    <a:gd name="T18" fmla="*/ 37 w 45"/>
                    <a:gd name="T19" fmla="*/ 606 h 348"/>
                    <a:gd name="T20" fmla="*/ 35 w 45"/>
                    <a:gd name="T21" fmla="*/ 616 h 348"/>
                    <a:gd name="T22" fmla="*/ 35 w 45"/>
                    <a:gd name="T23" fmla="*/ 616 h 348"/>
                    <a:gd name="T24" fmla="*/ 35 w 45"/>
                    <a:gd name="T25" fmla="*/ 618 h 348"/>
                    <a:gd name="T26" fmla="*/ 35 w 45"/>
                    <a:gd name="T27" fmla="*/ 618 h 348"/>
                    <a:gd name="T28" fmla="*/ 35 w 45"/>
                    <a:gd name="T29" fmla="*/ 618 h 348"/>
                    <a:gd name="T30" fmla="*/ 40 w 45"/>
                    <a:gd name="T31" fmla="*/ 618 h 348"/>
                    <a:gd name="T32" fmla="*/ 79 w 45"/>
                    <a:gd name="T33" fmla="*/ 360 h 348"/>
                    <a:gd name="T34" fmla="*/ 100 w 45"/>
                    <a:gd name="T35" fmla="*/ 50 h 348"/>
                    <a:gd name="T36" fmla="*/ 96 w 45"/>
                    <a:gd name="T37" fmla="*/ 50 h 348"/>
                    <a:gd name="T38" fmla="*/ 100 w 45"/>
                    <a:gd name="T39" fmla="*/ 123 h 348"/>
                    <a:gd name="T40" fmla="*/ 100 w 45"/>
                    <a:gd name="T41" fmla="*/ 130 h 348"/>
                    <a:gd name="T42" fmla="*/ 100 w 45"/>
                    <a:gd name="T43" fmla="*/ 130 h 348"/>
                    <a:gd name="T44" fmla="*/ 98 w 45"/>
                    <a:gd name="T45" fmla="*/ 156 h 348"/>
                    <a:gd name="T46" fmla="*/ 75 w 45"/>
                    <a:gd name="T47" fmla="*/ 358 h 348"/>
                    <a:gd name="T48" fmla="*/ 79 w 45"/>
                    <a:gd name="T49" fmla="*/ 358 h 348"/>
                    <a:gd name="T50" fmla="*/ 105 w 45"/>
                    <a:gd name="T51" fmla="*/ 130 h 348"/>
                    <a:gd name="T52" fmla="*/ 105 w 45"/>
                    <a:gd name="T53" fmla="*/ 130 h 348"/>
                    <a:gd name="T54" fmla="*/ 105 w 45"/>
                    <a:gd name="T55" fmla="*/ 123 h 348"/>
                    <a:gd name="T56" fmla="*/ 100 w 45"/>
                    <a:gd name="T57" fmla="*/ 50 h 348"/>
                    <a:gd name="T58" fmla="*/ 96 w 45"/>
                    <a:gd name="T59" fmla="*/ 0 h 348"/>
                    <a:gd name="T60" fmla="*/ 96 w 45"/>
                    <a:gd name="T61" fmla="*/ 2 h 348"/>
                    <a:gd name="T62" fmla="*/ 91 w 45"/>
                    <a:gd name="T63" fmla="*/ 2 h 348"/>
                    <a:gd name="T64" fmla="*/ 91 w 45"/>
                    <a:gd name="T65" fmla="*/ 2 h 348"/>
                    <a:gd name="T66" fmla="*/ 96 w 45"/>
                    <a:gd name="T67" fmla="*/ 47 h 348"/>
                    <a:gd name="T68" fmla="*/ 100 w 45"/>
                    <a:gd name="T69" fmla="*/ 47 h 348"/>
                    <a:gd name="T70" fmla="*/ 96 w 45"/>
                    <a:gd name="T71" fmla="*/ 0 h 348"/>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45" h="348">
                      <a:moveTo>
                        <a:pt x="16" y="262"/>
                      </a:moveTo>
                      <a:cubicBezTo>
                        <a:pt x="14" y="262"/>
                        <a:pt x="14" y="262"/>
                        <a:pt x="14" y="262"/>
                      </a:cubicBezTo>
                      <a:cubicBezTo>
                        <a:pt x="14" y="263"/>
                        <a:pt x="14" y="264"/>
                        <a:pt x="14" y="266"/>
                      </a:cubicBezTo>
                      <a:cubicBezTo>
                        <a:pt x="13" y="278"/>
                        <a:pt x="9" y="309"/>
                        <a:pt x="0" y="348"/>
                      </a:cubicBezTo>
                      <a:cubicBezTo>
                        <a:pt x="2" y="348"/>
                        <a:pt x="2" y="348"/>
                        <a:pt x="2" y="348"/>
                      </a:cubicBezTo>
                      <a:cubicBezTo>
                        <a:pt x="13" y="303"/>
                        <a:pt x="16" y="268"/>
                        <a:pt x="16" y="262"/>
                      </a:cubicBezTo>
                      <a:moveTo>
                        <a:pt x="34" y="152"/>
                      </a:moveTo>
                      <a:cubicBezTo>
                        <a:pt x="32" y="152"/>
                        <a:pt x="32" y="152"/>
                        <a:pt x="32" y="152"/>
                      </a:cubicBezTo>
                      <a:cubicBezTo>
                        <a:pt x="28" y="195"/>
                        <a:pt x="23" y="222"/>
                        <a:pt x="20" y="239"/>
                      </a:cubicBezTo>
                      <a:cubicBezTo>
                        <a:pt x="18" y="247"/>
                        <a:pt x="17" y="252"/>
                        <a:pt x="16" y="256"/>
                      </a:cubicBezTo>
                      <a:cubicBezTo>
                        <a:pt x="16" y="258"/>
                        <a:pt x="15" y="259"/>
                        <a:pt x="15" y="260"/>
                      </a:cubicBezTo>
                      <a:cubicBezTo>
                        <a:pt x="15" y="260"/>
                        <a:pt x="15" y="260"/>
                        <a:pt x="15" y="260"/>
                      </a:cubicBezTo>
                      <a:cubicBezTo>
                        <a:pt x="15" y="261"/>
                        <a:pt x="15" y="261"/>
                        <a:pt x="15" y="261"/>
                      </a:cubicBezTo>
                      <a:cubicBezTo>
                        <a:pt x="15" y="261"/>
                        <a:pt x="15" y="261"/>
                        <a:pt x="15" y="261"/>
                      </a:cubicBezTo>
                      <a:cubicBezTo>
                        <a:pt x="15" y="261"/>
                        <a:pt x="15" y="261"/>
                        <a:pt x="15" y="261"/>
                      </a:cubicBezTo>
                      <a:cubicBezTo>
                        <a:pt x="17" y="261"/>
                        <a:pt x="17" y="261"/>
                        <a:pt x="17" y="261"/>
                      </a:cubicBezTo>
                      <a:cubicBezTo>
                        <a:pt x="18" y="257"/>
                        <a:pt x="26" y="232"/>
                        <a:pt x="34" y="152"/>
                      </a:cubicBezTo>
                      <a:moveTo>
                        <a:pt x="43" y="21"/>
                      </a:moveTo>
                      <a:cubicBezTo>
                        <a:pt x="41" y="21"/>
                        <a:pt x="41" y="21"/>
                        <a:pt x="41" y="21"/>
                      </a:cubicBezTo>
                      <a:cubicBezTo>
                        <a:pt x="42" y="33"/>
                        <a:pt x="43" y="45"/>
                        <a:pt x="43" y="52"/>
                      </a:cubicBezTo>
                      <a:cubicBezTo>
                        <a:pt x="43" y="53"/>
                        <a:pt x="43" y="54"/>
                        <a:pt x="43" y="55"/>
                      </a:cubicBezTo>
                      <a:cubicBezTo>
                        <a:pt x="43" y="55"/>
                        <a:pt x="43" y="55"/>
                        <a:pt x="43" y="55"/>
                      </a:cubicBezTo>
                      <a:cubicBezTo>
                        <a:pt x="43" y="55"/>
                        <a:pt x="43" y="59"/>
                        <a:pt x="42" y="66"/>
                      </a:cubicBezTo>
                      <a:cubicBezTo>
                        <a:pt x="41" y="86"/>
                        <a:pt x="37" y="130"/>
                        <a:pt x="32" y="151"/>
                      </a:cubicBezTo>
                      <a:cubicBezTo>
                        <a:pt x="34" y="151"/>
                        <a:pt x="34" y="151"/>
                        <a:pt x="34" y="151"/>
                      </a:cubicBezTo>
                      <a:cubicBezTo>
                        <a:pt x="41" y="122"/>
                        <a:pt x="45" y="55"/>
                        <a:pt x="45" y="55"/>
                      </a:cubicBezTo>
                      <a:cubicBezTo>
                        <a:pt x="45" y="55"/>
                        <a:pt x="45" y="55"/>
                        <a:pt x="45" y="55"/>
                      </a:cubicBezTo>
                      <a:cubicBezTo>
                        <a:pt x="45" y="54"/>
                        <a:pt x="45" y="53"/>
                        <a:pt x="45" y="52"/>
                      </a:cubicBezTo>
                      <a:cubicBezTo>
                        <a:pt x="45" y="45"/>
                        <a:pt x="44" y="33"/>
                        <a:pt x="43" y="21"/>
                      </a:cubicBezTo>
                      <a:moveTo>
                        <a:pt x="41" y="0"/>
                      </a:moveTo>
                      <a:cubicBezTo>
                        <a:pt x="41" y="1"/>
                        <a:pt x="41" y="1"/>
                        <a:pt x="41" y="1"/>
                      </a:cubicBezTo>
                      <a:cubicBezTo>
                        <a:pt x="39" y="1"/>
                        <a:pt x="39" y="1"/>
                        <a:pt x="39" y="1"/>
                      </a:cubicBezTo>
                      <a:cubicBezTo>
                        <a:pt x="39" y="1"/>
                        <a:pt x="39" y="1"/>
                        <a:pt x="39" y="1"/>
                      </a:cubicBezTo>
                      <a:cubicBezTo>
                        <a:pt x="39" y="6"/>
                        <a:pt x="40" y="13"/>
                        <a:pt x="41" y="20"/>
                      </a:cubicBezTo>
                      <a:cubicBezTo>
                        <a:pt x="43" y="20"/>
                        <a:pt x="43" y="20"/>
                        <a:pt x="43" y="20"/>
                      </a:cubicBezTo>
                      <a:cubicBezTo>
                        <a:pt x="42" y="13"/>
                        <a:pt x="41" y="6"/>
                        <a:pt x="4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900"/>
                </a:p>
              </p:txBody>
            </p:sp>
            <p:sp>
              <p:nvSpPr>
                <p:cNvPr id="264" name="Freeform 125"/>
                <p:cNvSpPr>
                  <a:spLocks/>
                </p:cNvSpPr>
                <p:nvPr/>
              </p:nvSpPr>
              <p:spPr bwMode="auto">
                <a:xfrm>
                  <a:off x="-2665" y="3070"/>
                  <a:ext cx="8" cy="2"/>
                </a:xfrm>
                <a:custGeom>
                  <a:avLst/>
                  <a:gdLst>
                    <a:gd name="T0" fmla="*/ 8 w 3"/>
                    <a:gd name="T1" fmla="*/ 0 h 1"/>
                    <a:gd name="T2" fmla="*/ 3 w 3"/>
                    <a:gd name="T3" fmla="*/ 0 h 1"/>
                    <a:gd name="T4" fmla="*/ 3 w 3"/>
                    <a:gd name="T5" fmla="*/ 0 h 1"/>
                    <a:gd name="T6" fmla="*/ 0 w 3"/>
                    <a:gd name="T7" fmla="*/ 2 h 1"/>
                    <a:gd name="T8" fmla="*/ 5 w 3"/>
                    <a:gd name="T9" fmla="*/ 2 h 1"/>
                    <a:gd name="T10" fmla="*/ 8 w 3"/>
                    <a:gd name="T11" fmla="*/ 0 h 1"/>
                    <a:gd name="T12" fmla="*/ 8 w 3"/>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 h="1">
                      <a:moveTo>
                        <a:pt x="3" y="0"/>
                      </a:moveTo>
                      <a:cubicBezTo>
                        <a:pt x="1" y="0"/>
                        <a:pt x="1" y="0"/>
                        <a:pt x="1" y="0"/>
                      </a:cubicBezTo>
                      <a:cubicBezTo>
                        <a:pt x="1" y="0"/>
                        <a:pt x="1" y="0"/>
                        <a:pt x="1" y="0"/>
                      </a:cubicBezTo>
                      <a:cubicBezTo>
                        <a:pt x="1" y="0"/>
                        <a:pt x="1" y="0"/>
                        <a:pt x="0" y="1"/>
                      </a:cubicBezTo>
                      <a:cubicBezTo>
                        <a:pt x="2" y="1"/>
                        <a:pt x="2" y="1"/>
                        <a:pt x="2" y="1"/>
                      </a:cubicBezTo>
                      <a:cubicBezTo>
                        <a:pt x="3" y="1"/>
                        <a:pt x="3" y="0"/>
                        <a:pt x="3" y="0"/>
                      </a:cubicBezTo>
                      <a:cubicBezTo>
                        <a:pt x="3" y="0"/>
                        <a:pt x="3" y="0"/>
                        <a:pt x="3"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900"/>
                </a:p>
              </p:txBody>
            </p:sp>
            <p:sp>
              <p:nvSpPr>
                <p:cNvPr id="265" name="Freeform 126"/>
                <p:cNvSpPr>
                  <a:spLocks/>
                </p:cNvSpPr>
                <p:nvPr/>
              </p:nvSpPr>
              <p:spPr bwMode="auto">
                <a:xfrm>
                  <a:off x="-2795" y="3278"/>
                  <a:ext cx="102" cy="260"/>
                </a:xfrm>
                <a:custGeom>
                  <a:avLst/>
                  <a:gdLst>
                    <a:gd name="T0" fmla="*/ 102 w 43"/>
                    <a:gd name="T1" fmla="*/ 0 h 109"/>
                    <a:gd name="T2" fmla="*/ 95 w 43"/>
                    <a:gd name="T3" fmla="*/ 0 h 109"/>
                    <a:gd name="T4" fmla="*/ 0 w 43"/>
                    <a:gd name="T5" fmla="*/ 258 h 109"/>
                    <a:gd name="T6" fmla="*/ 2 w 43"/>
                    <a:gd name="T7" fmla="*/ 260 h 109"/>
                    <a:gd name="T8" fmla="*/ 5 w 43"/>
                    <a:gd name="T9" fmla="*/ 260 h 109"/>
                    <a:gd name="T10" fmla="*/ 78 w 43"/>
                    <a:gd name="T11" fmla="*/ 79 h 109"/>
                    <a:gd name="T12" fmla="*/ 78 w 43"/>
                    <a:gd name="T13" fmla="*/ 76 h 109"/>
                    <a:gd name="T14" fmla="*/ 81 w 43"/>
                    <a:gd name="T15" fmla="*/ 76 h 109"/>
                    <a:gd name="T16" fmla="*/ 102 w 43"/>
                    <a:gd name="T17" fmla="*/ 0 h 10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43" h="109">
                      <a:moveTo>
                        <a:pt x="43" y="0"/>
                      </a:moveTo>
                      <a:cubicBezTo>
                        <a:pt x="40" y="0"/>
                        <a:pt x="40" y="0"/>
                        <a:pt x="40" y="0"/>
                      </a:cubicBezTo>
                      <a:cubicBezTo>
                        <a:pt x="32" y="34"/>
                        <a:pt x="19" y="73"/>
                        <a:pt x="0" y="108"/>
                      </a:cubicBezTo>
                      <a:cubicBezTo>
                        <a:pt x="1" y="109"/>
                        <a:pt x="1" y="109"/>
                        <a:pt x="1" y="109"/>
                      </a:cubicBezTo>
                      <a:cubicBezTo>
                        <a:pt x="2" y="109"/>
                        <a:pt x="2" y="109"/>
                        <a:pt x="2" y="109"/>
                      </a:cubicBezTo>
                      <a:cubicBezTo>
                        <a:pt x="15" y="84"/>
                        <a:pt x="26" y="58"/>
                        <a:pt x="33" y="33"/>
                      </a:cubicBezTo>
                      <a:cubicBezTo>
                        <a:pt x="33" y="32"/>
                        <a:pt x="33" y="32"/>
                        <a:pt x="33" y="32"/>
                      </a:cubicBezTo>
                      <a:cubicBezTo>
                        <a:pt x="34" y="32"/>
                        <a:pt x="34" y="32"/>
                        <a:pt x="34" y="32"/>
                      </a:cubicBezTo>
                      <a:cubicBezTo>
                        <a:pt x="37" y="21"/>
                        <a:pt x="40" y="10"/>
                        <a:pt x="43"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900"/>
                </a:p>
              </p:txBody>
            </p:sp>
            <p:sp>
              <p:nvSpPr>
                <p:cNvPr id="266" name="Freeform 127"/>
                <p:cNvSpPr>
                  <a:spLocks/>
                </p:cNvSpPr>
                <p:nvPr/>
              </p:nvSpPr>
              <p:spPr bwMode="auto">
                <a:xfrm>
                  <a:off x="-2623" y="2810"/>
                  <a:ext cx="3" cy="3"/>
                </a:xfrm>
                <a:custGeom>
                  <a:avLst/>
                  <a:gdLst>
                    <a:gd name="T0" fmla="*/ 3 w 2"/>
                    <a:gd name="T1" fmla="*/ 0 h 1"/>
                    <a:gd name="T2" fmla="*/ 0 w 2"/>
                    <a:gd name="T3" fmla="*/ 0 h 1"/>
                    <a:gd name="T4" fmla="*/ 0 w 2"/>
                    <a:gd name="T5" fmla="*/ 0 h 1"/>
                    <a:gd name="T6" fmla="*/ 0 w 2"/>
                    <a:gd name="T7" fmla="*/ 0 h 1"/>
                    <a:gd name="T8" fmla="*/ 0 w 2"/>
                    <a:gd name="T9" fmla="*/ 0 h 1"/>
                    <a:gd name="T10" fmla="*/ 0 w 2"/>
                    <a:gd name="T11" fmla="*/ 3 h 1"/>
                    <a:gd name="T12" fmla="*/ 3 w 2"/>
                    <a:gd name="T13" fmla="*/ 3 h 1"/>
                    <a:gd name="T14" fmla="*/ 3 w 2"/>
                    <a:gd name="T15" fmla="*/ 3 h 1"/>
                    <a:gd name="T16" fmla="*/ 3 w 2"/>
                    <a:gd name="T17" fmla="*/ 3 h 1"/>
                    <a:gd name="T18" fmla="*/ 3 w 2"/>
                    <a:gd name="T19" fmla="*/ 0 h 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 h="1">
                      <a:moveTo>
                        <a:pt x="2" y="0"/>
                      </a:moveTo>
                      <a:cubicBezTo>
                        <a:pt x="0" y="0"/>
                        <a:pt x="0" y="0"/>
                        <a:pt x="0" y="0"/>
                      </a:cubicBezTo>
                      <a:cubicBezTo>
                        <a:pt x="0" y="0"/>
                        <a:pt x="0" y="0"/>
                        <a:pt x="0" y="0"/>
                      </a:cubicBezTo>
                      <a:cubicBezTo>
                        <a:pt x="0" y="0"/>
                        <a:pt x="0" y="0"/>
                        <a:pt x="0" y="0"/>
                      </a:cubicBezTo>
                      <a:cubicBezTo>
                        <a:pt x="0" y="0"/>
                        <a:pt x="0" y="0"/>
                        <a:pt x="0" y="0"/>
                      </a:cubicBezTo>
                      <a:cubicBezTo>
                        <a:pt x="0" y="1"/>
                        <a:pt x="0" y="1"/>
                        <a:pt x="0" y="1"/>
                      </a:cubicBezTo>
                      <a:cubicBezTo>
                        <a:pt x="2" y="1"/>
                        <a:pt x="2" y="1"/>
                        <a:pt x="2" y="1"/>
                      </a:cubicBezTo>
                      <a:cubicBezTo>
                        <a:pt x="2" y="1"/>
                        <a:pt x="2" y="1"/>
                        <a:pt x="2" y="1"/>
                      </a:cubicBezTo>
                      <a:cubicBezTo>
                        <a:pt x="2" y="1"/>
                        <a:pt x="2" y="1"/>
                        <a:pt x="2" y="1"/>
                      </a:cubicBezTo>
                      <a:cubicBezTo>
                        <a:pt x="2" y="0"/>
                        <a:pt x="2" y="0"/>
                        <a:pt x="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900"/>
                </a:p>
              </p:txBody>
            </p:sp>
            <p:sp>
              <p:nvSpPr>
                <p:cNvPr id="267" name="Freeform 128"/>
                <p:cNvSpPr>
                  <a:spLocks/>
                </p:cNvSpPr>
                <p:nvPr/>
              </p:nvSpPr>
              <p:spPr bwMode="auto">
                <a:xfrm>
                  <a:off x="-2702" y="3276"/>
                  <a:ext cx="8" cy="2"/>
                </a:xfrm>
                <a:custGeom>
                  <a:avLst/>
                  <a:gdLst>
                    <a:gd name="T0" fmla="*/ 8 w 3"/>
                    <a:gd name="T1" fmla="*/ 0 h 1"/>
                    <a:gd name="T2" fmla="*/ 3 w 3"/>
                    <a:gd name="T3" fmla="*/ 0 h 1"/>
                    <a:gd name="T4" fmla="*/ 0 w 3"/>
                    <a:gd name="T5" fmla="*/ 2 h 1"/>
                    <a:gd name="T6" fmla="*/ 8 w 3"/>
                    <a:gd name="T7" fmla="*/ 2 h 1"/>
                    <a:gd name="T8" fmla="*/ 8 w 3"/>
                    <a:gd name="T9" fmla="*/ 0 h 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900"/>
                </a:p>
              </p:txBody>
            </p:sp>
            <p:sp>
              <p:nvSpPr>
                <p:cNvPr id="268" name="Freeform 129"/>
                <p:cNvSpPr>
                  <a:spLocks/>
                </p:cNvSpPr>
                <p:nvPr/>
              </p:nvSpPr>
              <p:spPr bwMode="auto">
                <a:xfrm>
                  <a:off x="-2718" y="3355"/>
                  <a:ext cx="2" cy="2"/>
                </a:xfrm>
                <a:custGeom>
                  <a:avLst/>
                  <a:gdLst>
                    <a:gd name="T0" fmla="*/ 2 w 1"/>
                    <a:gd name="T1" fmla="*/ 0 h 1"/>
                    <a:gd name="T2" fmla="*/ 0 w 1"/>
                    <a:gd name="T3" fmla="*/ 0 h 1"/>
                    <a:gd name="T4" fmla="*/ 0 w 1"/>
                    <a:gd name="T5" fmla="*/ 2 h 1"/>
                    <a:gd name="T6" fmla="*/ 2 w 1"/>
                    <a:gd name="T7" fmla="*/ 0 h 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 h="1">
                      <a:moveTo>
                        <a:pt x="1" y="0"/>
                      </a:moveTo>
                      <a:cubicBezTo>
                        <a:pt x="0" y="0"/>
                        <a:pt x="0" y="0"/>
                        <a:pt x="0" y="0"/>
                      </a:cubicBezTo>
                      <a:cubicBezTo>
                        <a:pt x="0" y="1"/>
                        <a:pt x="0" y="1"/>
                        <a:pt x="0" y="1"/>
                      </a:cubicBezTo>
                      <a:cubicBezTo>
                        <a:pt x="0" y="1"/>
                        <a:pt x="1" y="1"/>
                        <a:pt x="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900"/>
                </a:p>
              </p:txBody>
            </p:sp>
            <p:sp>
              <p:nvSpPr>
                <p:cNvPr id="269" name="Freeform 130"/>
                <p:cNvSpPr>
                  <a:spLocks/>
                </p:cNvSpPr>
                <p:nvPr/>
              </p:nvSpPr>
              <p:spPr bwMode="auto">
                <a:xfrm>
                  <a:off x="-2601" y="2498"/>
                  <a:ext cx="5" cy="3"/>
                </a:xfrm>
                <a:custGeom>
                  <a:avLst/>
                  <a:gdLst>
                    <a:gd name="T0" fmla="*/ 5 w 2"/>
                    <a:gd name="T1" fmla="*/ 0 h 1"/>
                    <a:gd name="T2" fmla="*/ 0 w 2"/>
                    <a:gd name="T3" fmla="*/ 0 h 1"/>
                    <a:gd name="T4" fmla="*/ 0 w 2"/>
                    <a:gd name="T5" fmla="*/ 3 h 1"/>
                    <a:gd name="T6" fmla="*/ 5 w 2"/>
                    <a:gd name="T7" fmla="*/ 3 h 1"/>
                    <a:gd name="T8" fmla="*/ 5 w 2"/>
                    <a:gd name="T9" fmla="*/ 0 h 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900"/>
                </a:p>
              </p:txBody>
            </p:sp>
            <p:sp>
              <p:nvSpPr>
                <p:cNvPr id="270" name="Freeform 131"/>
                <p:cNvSpPr>
                  <a:spLocks noEditPoints="1"/>
                </p:cNvSpPr>
                <p:nvPr/>
              </p:nvSpPr>
              <p:spPr bwMode="auto">
                <a:xfrm>
                  <a:off x="-3768" y="1987"/>
                  <a:ext cx="118" cy="270"/>
                </a:xfrm>
                <a:custGeom>
                  <a:avLst/>
                  <a:gdLst>
                    <a:gd name="T0" fmla="*/ 14 w 50"/>
                    <a:gd name="T1" fmla="*/ 239 h 114"/>
                    <a:gd name="T2" fmla="*/ 9 w 50"/>
                    <a:gd name="T3" fmla="*/ 239 h 114"/>
                    <a:gd name="T4" fmla="*/ 0 w 50"/>
                    <a:gd name="T5" fmla="*/ 270 h 114"/>
                    <a:gd name="T6" fmla="*/ 7 w 50"/>
                    <a:gd name="T7" fmla="*/ 270 h 114"/>
                    <a:gd name="T8" fmla="*/ 14 w 50"/>
                    <a:gd name="T9" fmla="*/ 239 h 114"/>
                    <a:gd name="T10" fmla="*/ 118 w 50"/>
                    <a:gd name="T11" fmla="*/ 0 h 114"/>
                    <a:gd name="T12" fmla="*/ 113 w 50"/>
                    <a:gd name="T13" fmla="*/ 0 h 114"/>
                    <a:gd name="T14" fmla="*/ 9 w 50"/>
                    <a:gd name="T15" fmla="*/ 237 h 114"/>
                    <a:gd name="T16" fmla="*/ 14 w 50"/>
                    <a:gd name="T17" fmla="*/ 237 h 114"/>
                    <a:gd name="T18" fmla="*/ 50 w 50"/>
                    <a:gd name="T19" fmla="*/ 130 h 114"/>
                    <a:gd name="T20" fmla="*/ 97 w 50"/>
                    <a:gd name="T21" fmla="*/ 31 h 114"/>
                    <a:gd name="T22" fmla="*/ 113 w 50"/>
                    <a:gd name="T23" fmla="*/ 7 h 114"/>
                    <a:gd name="T24" fmla="*/ 118 w 50"/>
                    <a:gd name="T25" fmla="*/ 0 h 114"/>
                    <a:gd name="T26" fmla="*/ 118 w 50"/>
                    <a:gd name="T27" fmla="*/ 0 h 11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50" h="114">
                      <a:moveTo>
                        <a:pt x="6" y="101"/>
                      </a:moveTo>
                      <a:cubicBezTo>
                        <a:pt x="4" y="101"/>
                        <a:pt x="4" y="101"/>
                        <a:pt x="4" y="101"/>
                      </a:cubicBezTo>
                      <a:cubicBezTo>
                        <a:pt x="3" y="105"/>
                        <a:pt x="1" y="109"/>
                        <a:pt x="0" y="114"/>
                      </a:cubicBezTo>
                      <a:cubicBezTo>
                        <a:pt x="3" y="114"/>
                        <a:pt x="3" y="114"/>
                        <a:pt x="3" y="114"/>
                      </a:cubicBezTo>
                      <a:cubicBezTo>
                        <a:pt x="4" y="109"/>
                        <a:pt x="5" y="105"/>
                        <a:pt x="6" y="101"/>
                      </a:cubicBezTo>
                      <a:moveTo>
                        <a:pt x="50" y="0"/>
                      </a:moveTo>
                      <a:cubicBezTo>
                        <a:pt x="48" y="0"/>
                        <a:pt x="48" y="0"/>
                        <a:pt x="48" y="0"/>
                      </a:cubicBezTo>
                      <a:cubicBezTo>
                        <a:pt x="43" y="6"/>
                        <a:pt x="20" y="40"/>
                        <a:pt x="4" y="100"/>
                      </a:cubicBezTo>
                      <a:cubicBezTo>
                        <a:pt x="6" y="100"/>
                        <a:pt x="6" y="100"/>
                        <a:pt x="6" y="100"/>
                      </a:cubicBezTo>
                      <a:cubicBezTo>
                        <a:pt x="11" y="83"/>
                        <a:pt x="16" y="68"/>
                        <a:pt x="21" y="55"/>
                      </a:cubicBezTo>
                      <a:cubicBezTo>
                        <a:pt x="28" y="36"/>
                        <a:pt x="36" y="22"/>
                        <a:pt x="41" y="13"/>
                      </a:cubicBezTo>
                      <a:cubicBezTo>
                        <a:pt x="44" y="9"/>
                        <a:pt x="46" y="5"/>
                        <a:pt x="48" y="3"/>
                      </a:cubicBezTo>
                      <a:cubicBezTo>
                        <a:pt x="49" y="2"/>
                        <a:pt x="49" y="1"/>
                        <a:pt x="50" y="0"/>
                      </a:cubicBezTo>
                      <a:cubicBezTo>
                        <a:pt x="50" y="0"/>
                        <a:pt x="50" y="0"/>
                        <a:pt x="50"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900"/>
                </a:p>
              </p:txBody>
            </p:sp>
            <p:sp>
              <p:nvSpPr>
                <p:cNvPr id="271" name="Freeform 132"/>
                <p:cNvSpPr>
                  <a:spLocks/>
                </p:cNvSpPr>
                <p:nvPr/>
              </p:nvSpPr>
              <p:spPr bwMode="auto">
                <a:xfrm>
                  <a:off x="-3758" y="2222"/>
                  <a:ext cx="3" cy="3"/>
                </a:xfrm>
                <a:custGeom>
                  <a:avLst/>
                  <a:gdLst>
                    <a:gd name="T0" fmla="*/ 3 w 2"/>
                    <a:gd name="T1" fmla="*/ 0 h 1"/>
                    <a:gd name="T2" fmla="*/ 0 w 2"/>
                    <a:gd name="T3" fmla="*/ 0 h 1"/>
                    <a:gd name="T4" fmla="*/ 0 w 2"/>
                    <a:gd name="T5" fmla="*/ 3 h 1"/>
                    <a:gd name="T6" fmla="*/ 3 w 2"/>
                    <a:gd name="T7" fmla="*/ 3 h 1"/>
                    <a:gd name="T8" fmla="*/ 3 w 2"/>
                    <a:gd name="T9" fmla="*/ 0 h 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900"/>
                </a:p>
              </p:txBody>
            </p:sp>
            <p:sp>
              <p:nvSpPr>
                <p:cNvPr id="272" name="Freeform 133"/>
                <p:cNvSpPr>
                  <a:spLocks noEditPoints="1"/>
                </p:cNvSpPr>
                <p:nvPr/>
              </p:nvSpPr>
              <p:spPr bwMode="auto">
                <a:xfrm>
                  <a:off x="-3655" y="1522"/>
                  <a:ext cx="329" cy="462"/>
                </a:xfrm>
                <a:custGeom>
                  <a:avLst/>
                  <a:gdLst>
                    <a:gd name="T0" fmla="*/ 97 w 139"/>
                    <a:gd name="T1" fmla="*/ 235 h 195"/>
                    <a:gd name="T2" fmla="*/ 90 w 139"/>
                    <a:gd name="T3" fmla="*/ 235 h 195"/>
                    <a:gd name="T4" fmla="*/ 2 w 139"/>
                    <a:gd name="T5" fmla="*/ 460 h 195"/>
                    <a:gd name="T6" fmla="*/ 0 w 139"/>
                    <a:gd name="T7" fmla="*/ 462 h 195"/>
                    <a:gd name="T8" fmla="*/ 7 w 139"/>
                    <a:gd name="T9" fmla="*/ 462 h 195"/>
                    <a:gd name="T10" fmla="*/ 97 w 139"/>
                    <a:gd name="T11" fmla="*/ 235 h 195"/>
                    <a:gd name="T12" fmla="*/ 149 w 139"/>
                    <a:gd name="T13" fmla="*/ 161 h 195"/>
                    <a:gd name="T14" fmla="*/ 142 w 139"/>
                    <a:gd name="T15" fmla="*/ 161 h 195"/>
                    <a:gd name="T16" fmla="*/ 92 w 139"/>
                    <a:gd name="T17" fmla="*/ 232 h 195"/>
                    <a:gd name="T18" fmla="*/ 97 w 139"/>
                    <a:gd name="T19" fmla="*/ 232 h 195"/>
                    <a:gd name="T20" fmla="*/ 149 w 139"/>
                    <a:gd name="T21" fmla="*/ 161 h 195"/>
                    <a:gd name="T22" fmla="*/ 327 w 139"/>
                    <a:gd name="T23" fmla="*/ 0 h 195"/>
                    <a:gd name="T24" fmla="*/ 327 w 139"/>
                    <a:gd name="T25" fmla="*/ 0 h 195"/>
                    <a:gd name="T26" fmla="*/ 144 w 139"/>
                    <a:gd name="T27" fmla="*/ 159 h 195"/>
                    <a:gd name="T28" fmla="*/ 149 w 139"/>
                    <a:gd name="T29" fmla="*/ 159 h 195"/>
                    <a:gd name="T30" fmla="*/ 149 w 139"/>
                    <a:gd name="T31" fmla="*/ 161 h 195"/>
                    <a:gd name="T32" fmla="*/ 192 w 139"/>
                    <a:gd name="T33" fmla="*/ 114 h 195"/>
                    <a:gd name="T34" fmla="*/ 286 w 139"/>
                    <a:gd name="T35" fmla="*/ 31 h 195"/>
                    <a:gd name="T36" fmla="*/ 317 w 139"/>
                    <a:gd name="T37" fmla="*/ 12 h 195"/>
                    <a:gd name="T38" fmla="*/ 324 w 139"/>
                    <a:gd name="T39" fmla="*/ 7 h 195"/>
                    <a:gd name="T40" fmla="*/ 329 w 139"/>
                    <a:gd name="T41" fmla="*/ 5 h 195"/>
                    <a:gd name="T42" fmla="*/ 327 w 139"/>
                    <a:gd name="T43" fmla="*/ 0 h 195"/>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39" h="195">
                      <a:moveTo>
                        <a:pt x="41" y="99"/>
                      </a:moveTo>
                      <a:cubicBezTo>
                        <a:pt x="38" y="99"/>
                        <a:pt x="38" y="99"/>
                        <a:pt x="38" y="99"/>
                      </a:cubicBezTo>
                      <a:cubicBezTo>
                        <a:pt x="22" y="125"/>
                        <a:pt x="8" y="157"/>
                        <a:pt x="1" y="194"/>
                      </a:cubicBezTo>
                      <a:cubicBezTo>
                        <a:pt x="0" y="195"/>
                        <a:pt x="0" y="195"/>
                        <a:pt x="0" y="195"/>
                      </a:cubicBezTo>
                      <a:cubicBezTo>
                        <a:pt x="3" y="195"/>
                        <a:pt x="3" y="195"/>
                        <a:pt x="3" y="195"/>
                      </a:cubicBezTo>
                      <a:cubicBezTo>
                        <a:pt x="10" y="157"/>
                        <a:pt x="24" y="125"/>
                        <a:pt x="41" y="99"/>
                      </a:cubicBezTo>
                      <a:moveTo>
                        <a:pt x="63" y="68"/>
                      </a:moveTo>
                      <a:cubicBezTo>
                        <a:pt x="60" y="68"/>
                        <a:pt x="60" y="68"/>
                        <a:pt x="60" y="68"/>
                      </a:cubicBezTo>
                      <a:cubicBezTo>
                        <a:pt x="53" y="77"/>
                        <a:pt x="46" y="87"/>
                        <a:pt x="39" y="98"/>
                      </a:cubicBezTo>
                      <a:cubicBezTo>
                        <a:pt x="41" y="98"/>
                        <a:pt x="41" y="98"/>
                        <a:pt x="41" y="98"/>
                      </a:cubicBezTo>
                      <a:cubicBezTo>
                        <a:pt x="48" y="87"/>
                        <a:pt x="56" y="77"/>
                        <a:pt x="63" y="68"/>
                      </a:cubicBezTo>
                      <a:moveTo>
                        <a:pt x="138" y="0"/>
                      </a:moveTo>
                      <a:cubicBezTo>
                        <a:pt x="138" y="0"/>
                        <a:pt x="138" y="0"/>
                        <a:pt x="138" y="0"/>
                      </a:cubicBezTo>
                      <a:cubicBezTo>
                        <a:pt x="138" y="0"/>
                        <a:pt x="98" y="21"/>
                        <a:pt x="61" y="67"/>
                      </a:cubicBezTo>
                      <a:cubicBezTo>
                        <a:pt x="63" y="67"/>
                        <a:pt x="63" y="67"/>
                        <a:pt x="63" y="67"/>
                      </a:cubicBezTo>
                      <a:cubicBezTo>
                        <a:pt x="63" y="68"/>
                        <a:pt x="63" y="68"/>
                        <a:pt x="63" y="68"/>
                      </a:cubicBezTo>
                      <a:cubicBezTo>
                        <a:pt x="69" y="61"/>
                        <a:pt x="75" y="54"/>
                        <a:pt x="81" y="48"/>
                      </a:cubicBezTo>
                      <a:cubicBezTo>
                        <a:pt x="96" y="32"/>
                        <a:pt x="111" y="21"/>
                        <a:pt x="121" y="13"/>
                      </a:cubicBezTo>
                      <a:cubicBezTo>
                        <a:pt x="127" y="9"/>
                        <a:pt x="131" y="7"/>
                        <a:pt x="134" y="5"/>
                      </a:cubicBezTo>
                      <a:cubicBezTo>
                        <a:pt x="135" y="4"/>
                        <a:pt x="137" y="3"/>
                        <a:pt x="137" y="3"/>
                      </a:cubicBezTo>
                      <a:cubicBezTo>
                        <a:pt x="138" y="2"/>
                        <a:pt x="139" y="2"/>
                        <a:pt x="139" y="2"/>
                      </a:cubicBezTo>
                      <a:cubicBezTo>
                        <a:pt x="138" y="0"/>
                        <a:pt x="138" y="0"/>
                        <a:pt x="13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900"/>
                </a:p>
              </p:txBody>
            </p:sp>
            <p:sp>
              <p:nvSpPr>
                <p:cNvPr id="273" name="Freeform 134"/>
                <p:cNvSpPr>
                  <a:spLocks/>
                </p:cNvSpPr>
                <p:nvPr/>
              </p:nvSpPr>
              <p:spPr bwMode="auto">
                <a:xfrm>
                  <a:off x="-3564" y="1754"/>
                  <a:ext cx="8" cy="2"/>
                </a:xfrm>
                <a:custGeom>
                  <a:avLst/>
                  <a:gdLst>
                    <a:gd name="T0" fmla="*/ 8 w 3"/>
                    <a:gd name="T1" fmla="*/ 0 h 1"/>
                    <a:gd name="T2" fmla="*/ 3 w 3"/>
                    <a:gd name="T3" fmla="*/ 0 h 1"/>
                    <a:gd name="T4" fmla="*/ 0 w 3"/>
                    <a:gd name="T5" fmla="*/ 2 h 1"/>
                    <a:gd name="T6" fmla="*/ 8 w 3"/>
                    <a:gd name="T7" fmla="*/ 2 h 1"/>
                    <a:gd name="T8" fmla="*/ 8 w 3"/>
                    <a:gd name="T9" fmla="*/ 0 h 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900"/>
                </a:p>
              </p:txBody>
            </p:sp>
            <p:sp>
              <p:nvSpPr>
                <p:cNvPr id="274" name="Freeform 135"/>
                <p:cNvSpPr>
                  <a:spLocks/>
                </p:cNvSpPr>
                <p:nvPr/>
              </p:nvSpPr>
              <p:spPr bwMode="auto">
                <a:xfrm>
                  <a:off x="-3512" y="1682"/>
                  <a:ext cx="7" cy="3"/>
                </a:xfrm>
                <a:custGeom>
                  <a:avLst/>
                  <a:gdLst>
                    <a:gd name="T0" fmla="*/ 7 w 3"/>
                    <a:gd name="T1" fmla="*/ 0 h 1"/>
                    <a:gd name="T2" fmla="*/ 2 w 3"/>
                    <a:gd name="T3" fmla="*/ 0 h 1"/>
                    <a:gd name="T4" fmla="*/ 0 w 3"/>
                    <a:gd name="T5" fmla="*/ 3 h 1"/>
                    <a:gd name="T6" fmla="*/ 7 w 3"/>
                    <a:gd name="T7" fmla="*/ 3 h 1"/>
                    <a:gd name="T8" fmla="*/ 7 w 3"/>
                    <a:gd name="T9" fmla="*/ 3 h 1"/>
                    <a:gd name="T10" fmla="*/ 7 w 3"/>
                    <a:gd name="T11" fmla="*/ 0 h 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 h="1">
                      <a:moveTo>
                        <a:pt x="3" y="0"/>
                      </a:moveTo>
                      <a:cubicBezTo>
                        <a:pt x="1" y="0"/>
                        <a:pt x="1" y="0"/>
                        <a:pt x="1" y="0"/>
                      </a:cubicBezTo>
                      <a:cubicBezTo>
                        <a:pt x="1" y="1"/>
                        <a:pt x="1" y="1"/>
                        <a:pt x="0" y="1"/>
                      </a:cubicBezTo>
                      <a:cubicBezTo>
                        <a:pt x="3" y="1"/>
                        <a:pt x="3" y="1"/>
                        <a:pt x="3" y="1"/>
                      </a:cubicBezTo>
                      <a:cubicBezTo>
                        <a:pt x="3" y="1"/>
                        <a:pt x="3" y="1"/>
                        <a:pt x="3" y="1"/>
                      </a:cubicBezTo>
                      <a:cubicBezTo>
                        <a:pt x="3" y="0"/>
                        <a:pt x="3" y="0"/>
                        <a:pt x="3"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900"/>
                </a:p>
              </p:txBody>
            </p:sp>
            <p:sp>
              <p:nvSpPr>
                <p:cNvPr id="275" name="Freeform 136"/>
                <p:cNvSpPr>
                  <a:spLocks noEditPoints="1"/>
                </p:cNvSpPr>
                <p:nvPr/>
              </p:nvSpPr>
              <p:spPr bwMode="auto">
                <a:xfrm>
                  <a:off x="-3798" y="2260"/>
                  <a:ext cx="35" cy="1016"/>
                </a:xfrm>
                <a:custGeom>
                  <a:avLst/>
                  <a:gdLst>
                    <a:gd name="T0" fmla="*/ 9 w 15"/>
                    <a:gd name="T1" fmla="*/ 812 h 429"/>
                    <a:gd name="T2" fmla="*/ 5 w 15"/>
                    <a:gd name="T3" fmla="*/ 812 h 429"/>
                    <a:gd name="T4" fmla="*/ 5 w 15"/>
                    <a:gd name="T5" fmla="*/ 841 h 429"/>
                    <a:gd name="T6" fmla="*/ 7 w 15"/>
                    <a:gd name="T7" fmla="*/ 1016 h 429"/>
                    <a:gd name="T8" fmla="*/ 12 w 15"/>
                    <a:gd name="T9" fmla="*/ 1016 h 429"/>
                    <a:gd name="T10" fmla="*/ 9 w 15"/>
                    <a:gd name="T11" fmla="*/ 841 h 429"/>
                    <a:gd name="T12" fmla="*/ 9 w 15"/>
                    <a:gd name="T13" fmla="*/ 812 h 429"/>
                    <a:gd name="T14" fmla="*/ 7 w 15"/>
                    <a:gd name="T15" fmla="*/ 604 h 429"/>
                    <a:gd name="T16" fmla="*/ 2 w 15"/>
                    <a:gd name="T17" fmla="*/ 604 h 429"/>
                    <a:gd name="T18" fmla="*/ 5 w 15"/>
                    <a:gd name="T19" fmla="*/ 774 h 429"/>
                    <a:gd name="T20" fmla="*/ 5 w 15"/>
                    <a:gd name="T21" fmla="*/ 810 h 429"/>
                    <a:gd name="T22" fmla="*/ 9 w 15"/>
                    <a:gd name="T23" fmla="*/ 810 h 429"/>
                    <a:gd name="T24" fmla="*/ 9 w 15"/>
                    <a:gd name="T25" fmla="*/ 793 h 429"/>
                    <a:gd name="T26" fmla="*/ 9 w 15"/>
                    <a:gd name="T27" fmla="*/ 774 h 429"/>
                    <a:gd name="T28" fmla="*/ 9 w 15"/>
                    <a:gd name="T29" fmla="*/ 774 h 429"/>
                    <a:gd name="T30" fmla="*/ 7 w 15"/>
                    <a:gd name="T31" fmla="*/ 604 h 429"/>
                    <a:gd name="T32" fmla="*/ 7 w 15"/>
                    <a:gd name="T33" fmla="*/ 552 h 429"/>
                    <a:gd name="T34" fmla="*/ 2 w 15"/>
                    <a:gd name="T35" fmla="*/ 552 h 429"/>
                    <a:gd name="T36" fmla="*/ 2 w 15"/>
                    <a:gd name="T37" fmla="*/ 602 h 429"/>
                    <a:gd name="T38" fmla="*/ 7 w 15"/>
                    <a:gd name="T39" fmla="*/ 602 h 429"/>
                    <a:gd name="T40" fmla="*/ 7 w 15"/>
                    <a:gd name="T41" fmla="*/ 552 h 429"/>
                    <a:gd name="T42" fmla="*/ 5 w 15"/>
                    <a:gd name="T43" fmla="*/ 242 h 429"/>
                    <a:gd name="T44" fmla="*/ 0 w 15"/>
                    <a:gd name="T45" fmla="*/ 242 h 429"/>
                    <a:gd name="T46" fmla="*/ 0 w 15"/>
                    <a:gd name="T47" fmla="*/ 369 h 429"/>
                    <a:gd name="T48" fmla="*/ 2 w 15"/>
                    <a:gd name="T49" fmla="*/ 549 h 429"/>
                    <a:gd name="T50" fmla="*/ 7 w 15"/>
                    <a:gd name="T51" fmla="*/ 549 h 429"/>
                    <a:gd name="T52" fmla="*/ 5 w 15"/>
                    <a:gd name="T53" fmla="*/ 256 h 429"/>
                    <a:gd name="T54" fmla="*/ 5 w 15"/>
                    <a:gd name="T55" fmla="*/ 242 h 429"/>
                    <a:gd name="T56" fmla="*/ 35 w 15"/>
                    <a:gd name="T57" fmla="*/ 0 h 429"/>
                    <a:gd name="T58" fmla="*/ 30 w 15"/>
                    <a:gd name="T59" fmla="*/ 0 h 429"/>
                    <a:gd name="T60" fmla="*/ 0 w 15"/>
                    <a:gd name="T61" fmla="*/ 220 h 429"/>
                    <a:gd name="T62" fmla="*/ 0 w 15"/>
                    <a:gd name="T63" fmla="*/ 239 h 429"/>
                    <a:gd name="T64" fmla="*/ 5 w 15"/>
                    <a:gd name="T65" fmla="*/ 239 h 429"/>
                    <a:gd name="T66" fmla="*/ 35 w 15"/>
                    <a:gd name="T67" fmla="*/ 0 h 429"/>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15" h="429">
                      <a:moveTo>
                        <a:pt x="4" y="343"/>
                      </a:moveTo>
                      <a:cubicBezTo>
                        <a:pt x="2" y="343"/>
                        <a:pt x="2" y="343"/>
                        <a:pt x="2" y="343"/>
                      </a:cubicBezTo>
                      <a:cubicBezTo>
                        <a:pt x="2" y="347"/>
                        <a:pt x="2" y="351"/>
                        <a:pt x="2" y="355"/>
                      </a:cubicBezTo>
                      <a:cubicBezTo>
                        <a:pt x="2" y="374"/>
                        <a:pt x="2" y="401"/>
                        <a:pt x="3" y="429"/>
                      </a:cubicBezTo>
                      <a:cubicBezTo>
                        <a:pt x="5" y="429"/>
                        <a:pt x="5" y="429"/>
                        <a:pt x="5" y="429"/>
                      </a:cubicBezTo>
                      <a:cubicBezTo>
                        <a:pt x="4" y="401"/>
                        <a:pt x="4" y="374"/>
                        <a:pt x="4" y="355"/>
                      </a:cubicBezTo>
                      <a:cubicBezTo>
                        <a:pt x="4" y="351"/>
                        <a:pt x="4" y="347"/>
                        <a:pt x="4" y="343"/>
                      </a:cubicBezTo>
                      <a:moveTo>
                        <a:pt x="3" y="255"/>
                      </a:moveTo>
                      <a:cubicBezTo>
                        <a:pt x="1" y="255"/>
                        <a:pt x="1" y="255"/>
                        <a:pt x="1" y="255"/>
                      </a:cubicBezTo>
                      <a:cubicBezTo>
                        <a:pt x="2" y="327"/>
                        <a:pt x="2" y="327"/>
                        <a:pt x="2" y="327"/>
                      </a:cubicBezTo>
                      <a:cubicBezTo>
                        <a:pt x="2" y="327"/>
                        <a:pt x="2" y="333"/>
                        <a:pt x="2" y="342"/>
                      </a:cubicBezTo>
                      <a:cubicBezTo>
                        <a:pt x="4" y="342"/>
                        <a:pt x="4" y="342"/>
                        <a:pt x="4" y="342"/>
                      </a:cubicBezTo>
                      <a:cubicBezTo>
                        <a:pt x="4" y="339"/>
                        <a:pt x="4" y="337"/>
                        <a:pt x="4" y="335"/>
                      </a:cubicBezTo>
                      <a:cubicBezTo>
                        <a:pt x="4" y="330"/>
                        <a:pt x="4" y="327"/>
                        <a:pt x="4" y="327"/>
                      </a:cubicBezTo>
                      <a:cubicBezTo>
                        <a:pt x="4" y="327"/>
                        <a:pt x="4" y="327"/>
                        <a:pt x="4" y="327"/>
                      </a:cubicBezTo>
                      <a:cubicBezTo>
                        <a:pt x="3" y="255"/>
                        <a:pt x="3" y="255"/>
                        <a:pt x="3" y="255"/>
                      </a:cubicBezTo>
                      <a:moveTo>
                        <a:pt x="3" y="233"/>
                      </a:moveTo>
                      <a:cubicBezTo>
                        <a:pt x="1" y="233"/>
                        <a:pt x="1" y="233"/>
                        <a:pt x="1" y="233"/>
                      </a:cubicBezTo>
                      <a:cubicBezTo>
                        <a:pt x="1" y="254"/>
                        <a:pt x="1" y="254"/>
                        <a:pt x="1" y="254"/>
                      </a:cubicBezTo>
                      <a:cubicBezTo>
                        <a:pt x="3" y="254"/>
                        <a:pt x="3" y="254"/>
                        <a:pt x="3" y="254"/>
                      </a:cubicBezTo>
                      <a:cubicBezTo>
                        <a:pt x="3" y="233"/>
                        <a:pt x="3" y="233"/>
                        <a:pt x="3" y="233"/>
                      </a:cubicBezTo>
                      <a:moveTo>
                        <a:pt x="2" y="102"/>
                      </a:moveTo>
                      <a:cubicBezTo>
                        <a:pt x="0" y="102"/>
                        <a:pt x="0" y="102"/>
                        <a:pt x="0" y="102"/>
                      </a:cubicBezTo>
                      <a:cubicBezTo>
                        <a:pt x="0" y="156"/>
                        <a:pt x="0" y="156"/>
                        <a:pt x="0" y="156"/>
                      </a:cubicBezTo>
                      <a:cubicBezTo>
                        <a:pt x="1" y="232"/>
                        <a:pt x="1" y="232"/>
                        <a:pt x="1" y="232"/>
                      </a:cubicBezTo>
                      <a:cubicBezTo>
                        <a:pt x="3" y="232"/>
                        <a:pt x="3" y="232"/>
                        <a:pt x="3" y="232"/>
                      </a:cubicBezTo>
                      <a:cubicBezTo>
                        <a:pt x="2" y="108"/>
                        <a:pt x="2" y="108"/>
                        <a:pt x="2" y="108"/>
                      </a:cubicBezTo>
                      <a:cubicBezTo>
                        <a:pt x="2" y="106"/>
                        <a:pt x="2" y="104"/>
                        <a:pt x="2" y="102"/>
                      </a:cubicBezTo>
                      <a:moveTo>
                        <a:pt x="15" y="0"/>
                      </a:moveTo>
                      <a:cubicBezTo>
                        <a:pt x="13" y="0"/>
                        <a:pt x="13" y="0"/>
                        <a:pt x="13" y="0"/>
                      </a:cubicBezTo>
                      <a:cubicBezTo>
                        <a:pt x="7" y="26"/>
                        <a:pt x="2" y="57"/>
                        <a:pt x="0" y="93"/>
                      </a:cubicBezTo>
                      <a:cubicBezTo>
                        <a:pt x="0" y="101"/>
                        <a:pt x="0" y="101"/>
                        <a:pt x="0" y="101"/>
                      </a:cubicBezTo>
                      <a:cubicBezTo>
                        <a:pt x="2" y="101"/>
                        <a:pt x="2" y="101"/>
                        <a:pt x="2" y="101"/>
                      </a:cubicBezTo>
                      <a:cubicBezTo>
                        <a:pt x="3" y="62"/>
                        <a:pt x="9" y="28"/>
                        <a:pt x="15"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900"/>
                </a:p>
              </p:txBody>
            </p:sp>
            <p:sp>
              <p:nvSpPr>
                <p:cNvPr id="276" name="Freeform 137"/>
                <p:cNvSpPr>
                  <a:spLocks/>
                </p:cNvSpPr>
                <p:nvPr/>
              </p:nvSpPr>
              <p:spPr bwMode="auto">
                <a:xfrm>
                  <a:off x="-3793" y="3070"/>
                  <a:ext cx="5" cy="2"/>
                </a:xfrm>
                <a:custGeom>
                  <a:avLst/>
                  <a:gdLst>
                    <a:gd name="T0" fmla="*/ 5 w 2"/>
                    <a:gd name="T1" fmla="*/ 0 h 1"/>
                    <a:gd name="T2" fmla="*/ 0 w 2"/>
                    <a:gd name="T3" fmla="*/ 0 h 1"/>
                    <a:gd name="T4" fmla="*/ 0 w 2"/>
                    <a:gd name="T5" fmla="*/ 2 h 1"/>
                    <a:gd name="T6" fmla="*/ 5 w 2"/>
                    <a:gd name="T7" fmla="*/ 2 h 1"/>
                    <a:gd name="T8" fmla="*/ 5 w 2"/>
                    <a:gd name="T9" fmla="*/ 0 h 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900"/>
                </a:p>
              </p:txBody>
            </p:sp>
            <p:sp>
              <p:nvSpPr>
                <p:cNvPr id="277" name="Freeform 138"/>
                <p:cNvSpPr>
                  <a:spLocks/>
                </p:cNvSpPr>
                <p:nvPr/>
              </p:nvSpPr>
              <p:spPr bwMode="auto">
                <a:xfrm>
                  <a:off x="-3796" y="2861"/>
                  <a:ext cx="3" cy="3"/>
                </a:xfrm>
                <a:custGeom>
                  <a:avLst/>
                  <a:gdLst>
                    <a:gd name="T0" fmla="*/ 3 w 4"/>
                    <a:gd name="T1" fmla="*/ 0 h 2"/>
                    <a:gd name="T2" fmla="*/ 0 w 4"/>
                    <a:gd name="T3" fmla="*/ 0 h 2"/>
                    <a:gd name="T4" fmla="*/ 0 w 4"/>
                    <a:gd name="T5" fmla="*/ 3 h 2"/>
                    <a:gd name="T6" fmla="*/ 3 w 4"/>
                    <a:gd name="T7" fmla="*/ 3 h 2"/>
                    <a:gd name="T8" fmla="*/ 3 w 4"/>
                    <a:gd name="T9" fmla="*/ 0 h 2"/>
                    <a:gd name="T10" fmla="*/ 3 w 4"/>
                    <a:gd name="T11" fmla="*/ 0 h 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 h="2">
                      <a:moveTo>
                        <a:pt x="4" y="0"/>
                      </a:moveTo>
                      <a:lnTo>
                        <a:pt x="0" y="0"/>
                      </a:lnTo>
                      <a:lnTo>
                        <a:pt x="0" y="2"/>
                      </a:lnTo>
                      <a:lnTo>
                        <a:pt x="4" y="2"/>
                      </a:lnTo>
                      <a:lnTo>
                        <a:pt x="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900"/>
                </a:p>
              </p:txBody>
            </p:sp>
            <p:sp>
              <p:nvSpPr>
                <p:cNvPr id="278" name="Freeform 139"/>
                <p:cNvSpPr>
                  <a:spLocks/>
                </p:cNvSpPr>
                <p:nvPr/>
              </p:nvSpPr>
              <p:spPr bwMode="auto">
                <a:xfrm>
                  <a:off x="-3793" y="3278"/>
                  <a:ext cx="15" cy="246"/>
                </a:xfrm>
                <a:custGeom>
                  <a:avLst/>
                  <a:gdLst>
                    <a:gd name="T0" fmla="*/ 5 w 6"/>
                    <a:gd name="T1" fmla="*/ 0 h 103"/>
                    <a:gd name="T2" fmla="*/ 0 w 6"/>
                    <a:gd name="T3" fmla="*/ 0 h 103"/>
                    <a:gd name="T4" fmla="*/ 10 w 6"/>
                    <a:gd name="T5" fmla="*/ 246 h 103"/>
                    <a:gd name="T6" fmla="*/ 15 w 6"/>
                    <a:gd name="T7" fmla="*/ 244 h 103"/>
                    <a:gd name="T8" fmla="*/ 8 w 6"/>
                    <a:gd name="T9" fmla="*/ 74 h 103"/>
                    <a:gd name="T10" fmla="*/ 3 w 6"/>
                    <a:gd name="T11" fmla="*/ 74 h 103"/>
                    <a:gd name="T12" fmla="*/ 3 w 6"/>
                    <a:gd name="T13" fmla="*/ 74 h 103"/>
                    <a:gd name="T14" fmla="*/ 8 w 6"/>
                    <a:gd name="T15" fmla="*/ 74 h 103"/>
                    <a:gd name="T16" fmla="*/ 5 w 6"/>
                    <a:gd name="T17" fmla="*/ 0 h 10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 h="103">
                      <a:moveTo>
                        <a:pt x="2" y="0"/>
                      </a:moveTo>
                      <a:cubicBezTo>
                        <a:pt x="0" y="0"/>
                        <a:pt x="0" y="0"/>
                        <a:pt x="0" y="0"/>
                      </a:cubicBezTo>
                      <a:cubicBezTo>
                        <a:pt x="1" y="35"/>
                        <a:pt x="2" y="73"/>
                        <a:pt x="4" y="103"/>
                      </a:cubicBezTo>
                      <a:cubicBezTo>
                        <a:pt x="6" y="102"/>
                        <a:pt x="6" y="102"/>
                        <a:pt x="6" y="102"/>
                      </a:cubicBezTo>
                      <a:cubicBezTo>
                        <a:pt x="5" y="82"/>
                        <a:pt x="3" y="57"/>
                        <a:pt x="3" y="31"/>
                      </a:cubicBezTo>
                      <a:cubicBezTo>
                        <a:pt x="1" y="31"/>
                        <a:pt x="1" y="31"/>
                        <a:pt x="1" y="31"/>
                      </a:cubicBezTo>
                      <a:cubicBezTo>
                        <a:pt x="1" y="31"/>
                        <a:pt x="1" y="31"/>
                        <a:pt x="1" y="31"/>
                      </a:cubicBezTo>
                      <a:cubicBezTo>
                        <a:pt x="3" y="31"/>
                        <a:pt x="3" y="31"/>
                        <a:pt x="3" y="31"/>
                      </a:cubicBezTo>
                      <a:cubicBezTo>
                        <a:pt x="2" y="20"/>
                        <a:pt x="2" y="10"/>
                        <a:pt x="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900"/>
                </a:p>
              </p:txBody>
            </p:sp>
            <p:sp>
              <p:nvSpPr>
                <p:cNvPr id="279" name="Freeform 140"/>
                <p:cNvSpPr>
                  <a:spLocks/>
                </p:cNvSpPr>
                <p:nvPr/>
              </p:nvSpPr>
              <p:spPr bwMode="auto">
                <a:xfrm>
                  <a:off x="-3796" y="2810"/>
                  <a:ext cx="3" cy="3"/>
                </a:xfrm>
                <a:custGeom>
                  <a:avLst/>
                  <a:gdLst>
                    <a:gd name="T0" fmla="*/ 3 w 4"/>
                    <a:gd name="T1" fmla="*/ 0 h 2"/>
                    <a:gd name="T2" fmla="*/ 0 w 4"/>
                    <a:gd name="T3" fmla="*/ 0 h 2"/>
                    <a:gd name="T4" fmla="*/ 0 w 4"/>
                    <a:gd name="T5" fmla="*/ 3 h 2"/>
                    <a:gd name="T6" fmla="*/ 3 w 4"/>
                    <a:gd name="T7" fmla="*/ 3 h 2"/>
                    <a:gd name="T8" fmla="*/ 3 w 4"/>
                    <a:gd name="T9" fmla="*/ 0 h 2"/>
                    <a:gd name="T10" fmla="*/ 3 w 4"/>
                    <a:gd name="T11" fmla="*/ 0 h 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 h="2">
                      <a:moveTo>
                        <a:pt x="4" y="0"/>
                      </a:moveTo>
                      <a:lnTo>
                        <a:pt x="0" y="0"/>
                      </a:lnTo>
                      <a:lnTo>
                        <a:pt x="0" y="2"/>
                      </a:lnTo>
                      <a:lnTo>
                        <a:pt x="4" y="2"/>
                      </a:lnTo>
                      <a:lnTo>
                        <a:pt x="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900"/>
                </a:p>
              </p:txBody>
            </p:sp>
            <p:sp>
              <p:nvSpPr>
                <p:cNvPr id="280" name="Freeform 141"/>
                <p:cNvSpPr>
                  <a:spLocks/>
                </p:cNvSpPr>
                <p:nvPr/>
              </p:nvSpPr>
              <p:spPr bwMode="auto">
                <a:xfrm>
                  <a:off x="-3793" y="3276"/>
                  <a:ext cx="5" cy="2"/>
                </a:xfrm>
                <a:custGeom>
                  <a:avLst/>
                  <a:gdLst>
                    <a:gd name="T0" fmla="*/ 5 w 2"/>
                    <a:gd name="T1" fmla="*/ 0 h 1"/>
                    <a:gd name="T2" fmla="*/ 0 w 2"/>
                    <a:gd name="T3" fmla="*/ 0 h 1"/>
                    <a:gd name="T4" fmla="*/ 0 w 2"/>
                    <a:gd name="T5" fmla="*/ 2 h 1"/>
                    <a:gd name="T6" fmla="*/ 5 w 2"/>
                    <a:gd name="T7" fmla="*/ 2 h 1"/>
                    <a:gd name="T8" fmla="*/ 5 w 2"/>
                    <a:gd name="T9" fmla="*/ 0 h 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900"/>
                </a:p>
              </p:txBody>
            </p:sp>
            <p:sp>
              <p:nvSpPr>
                <p:cNvPr id="281" name="Freeform 142"/>
                <p:cNvSpPr>
                  <a:spLocks/>
                </p:cNvSpPr>
                <p:nvPr/>
              </p:nvSpPr>
              <p:spPr bwMode="auto">
                <a:xfrm>
                  <a:off x="-3788" y="3352"/>
                  <a:ext cx="5" cy="0"/>
                </a:xfrm>
                <a:custGeom>
                  <a:avLst/>
                  <a:gdLst>
                    <a:gd name="T0" fmla="*/ 5 w 2"/>
                    <a:gd name="T1" fmla="*/ 0 w 2"/>
                    <a:gd name="T2" fmla="*/ 0 w 2"/>
                    <a:gd name="T3" fmla="*/ 5 w 2"/>
                    <a:gd name="T4" fmla="*/ 5 w 2"/>
                    <a:gd name="T5" fmla="*/ 0 60000 65536"/>
                    <a:gd name="T6" fmla="*/ 0 60000 65536"/>
                    <a:gd name="T7" fmla="*/ 0 60000 65536"/>
                    <a:gd name="T8" fmla="*/ 0 60000 65536"/>
                    <a:gd name="T9" fmla="*/ 0 60000 65536"/>
                  </a:gdLst>
                  <a:ahLst/>
                  <a:cxnLst>
                    <a:cxn ang="T5">
                      <a:pos x="T0" y="0"/>
                    </a:cxn>
                    <a:cxn ang="T6">
                      <a:pos x="T1" y="0"/>
                    </a:cxn>
                    <a:cxn ang="T7">
                      <a:pos x="T2" y="0"/>
                    </a:cxn>
                    <a:cxn ang="T8">
                      <a:pos x="T3" y="0"/>
                    </a:cxn>
                    <a:cxn ang="T9">
                      <a:pos x="T4" y="0"/>
                    </a:cxn>
                  </a:cxnLst>
                  <a:rect l="0" t="0" r="r" b="b"/>
                  <a:pathLst>
                    <a:path w="2">
                      <a:moveTo>
                        <a:pt x="2" y="0"/>
                      </a:moveTo>
                      <a:cubicBezTo>
                        <a:pt x="0" y="0"/>
                        <a:pt x="0" y="0"/>
                        <a:pt x="0" y="0"/>
                      </a:cubicBezTo>
                      <a:cubicBezTo>
                        <a:pt x="0" y="0"/>
                        <a:pt x="0" y="0"/>
                        <a:pt x="0" y="0"/>
                      </a:cubicBezTo>
                      <a:cubicBezTo>
                        <a:pt x="2" y="0"/>
                        <a:pt x="2" y="0"/>
                        <a:pt x="2" y="0"/>
                      </a:cubicBezTo>
                      <a:cubicBezTo>
                        <a:pt x="2" y="0"/>
                        <a:pt x="2" y="0"/>
                        <a:pt x="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900"/>
                </a:p>
              </p:txBody>
            </p:sp>
            <p:sp>
              <p:nvSpPr>
                <p:cNvPr id="282" name="Freeform 143"/>
                <p:cNvSpPr>
                  <a:spLocks/>
                </p:cNvSpPr>
                <p:nvPr/>
              </p:nvSpPr>
              <p:spPr bwMode="auto">
                <a:xfrm>
                  <a:off x="-3798" y="2498"/>
                  <a:ext cx="5" cy="3"/>
                </a:xfrm>
                <a:custGeom>
                  <a:avLst/>
                  <a:gdLst>
                    <a:gd name="T0" fmla="*/ 5 w 2"/>
                    <a:gd name="T1" fmla="*/ 0 h 1"/>
                    <a:gd name="T2" fmla="*/ 0 w 2"/>
                    <a:gd name="T3" fmla="*/ 0 h 1"/>
                    <a:gd name="T4" fmla="*/ 0 w 2"/>
                    <a:gd name="T5" fmla="*/ 3 h 1"/>
                    <a:gd name="T6" fmla="*/ 5 w 2"/>
                    <a:gd name="T7" fmla="*/ 3 h 1"/>
                    <a:gd name="T8" fmla="*/ 5 w 2"/>
                    <a:gd name="T9" fmla="*/ 0 h 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900"/>
                </a:p>
              </p:txBody>
            </p:sp>
            <p:sp>
              <p:nvSpPr>
                <p:cNvPr id="283" name="Freeform 144"/>
                <p:cNvSpPr>
                  <a:spLocks/>
                </p:cNvSpPr>
                <p:nvPr/>
              </p:nvSpPr>
              <p:spPr bwMode="auto">
                <a:xfrm>
                  <a:off x="-3768" y="2256"/>
                  <a:ext cx="8" cy="3"/>
                </a:xfrm>
                <a:custGeom>
                  <a:avLst/>
                  <a:gdLst>
                    <a:gd name="T0" fmla="*/ 8 w 3"/>
                    <a:gd name="T1" fmla="*/ 0 h 1"/>
                    <a:gd name="T2" fmla="*/ 0 w 3"/>
                    <a:gd name="T3" fmla="*/ 0 h 1"/>
                    <a:gd name="T4" fmla="*/ 0 w 3"/>
                    <a:gd name="T5" fmla="*/ 3 h 1"/>
                    <a:gd name="T6" fmla="*/ 5 w 3"/>
                    <a:gd name="T7" fmla="*/ 3 h 1"/>
                    <a:gd name="T8" fmla="*/ 8 w 3"/>
                    <a:gd name="T9" fmla="*/ 0 h 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 h="1">
                      <a:moveTo>
                        <a:pt x="3" y="0"/>
                      </a:moveTo>
                      <a:cubicBezTo>
                        <a:pt x="0" y="0"/>
                        <a:pt x="0" y="0"/>
                        <a:pt x="0" y="0"/>
                      </a:cubicBezTo>
                      <a:cubicBezTo>
                        <a:pt x="0" y="0"/>
                        <a:pt x="0" y="0"/>
                        <a:pt x="0" y="1"/>
                      </a:cubicBezTo>
                      <a:cubicBezTo>
                        <a:pt x="2" y="1"/>
                        <a:pt x="2" y="1"/>
                        <a:pt x="2" y="1"/>
                      </a:cubicBezTo>
                      <a:cubicBezTo>
                        <a:pt x="2" y="0"/>
                        <a:pt x="2" y="0"/>
                        <a:pt x="3"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900"/>
                </a:p>
              </p:txBody>
            </p:sp>
            <p:sp>
              <p:nvSpPr>
                <p:cNvPr id="284" name="Freeform 145"/>
                <p:cNvSpPr>
                  <a:spLocks noEditPoints="1"/>
                </p:cNvSpPr>
                <p:nvPr/>
              </p:nvSpPr>
              <p:spPr bwMode="auto">
                <a:xfrm>
                  <a:off x="-3668" y="1987"/>
                  <a:ext cx="168" cy="1289"/>
                </a:xfrm>
                <a:custGeom>
                  <a:avLst/>
                  <a:gdLst>
                    <a:gd name="T0" fmla="*/ 33 w 71"/>
                    <a:gd name="T1" fmla="*/ 1085 h 544"/>
                    <a:gd name="T2" fmla="*/ 28 w 71"/>
                    <a:gd name="T3" fmla="*/ 1085 h 544"/>
                    <a:gd name="T4" fmla="*/ 0 w 71"/>
                    <a:gd name="T5" fmla="*/ 1289 h 544"/>
                    <a:gd name="T6" fmla="*/ 5 w 71"/>
                    <a:gd name="T7" fmla="*/ 1289 h 544"/>
                    <a:gd name="T8" fmla="*/ 33 w 71"/>
                    <a:gd name="T9" fmla="*/ 1085 h 544"/>
                    <a:gd name="T10" fmla="*/ 66 w 71"/>
                    <a:gd name="T11" fmla="*/ 825 h 544"/>
                    <a:gd name="T12" fmla="*/ 62 w 71"/>
                    <a:gd name="T13" fmla="*/ 825 h 544"/>
                    <a:gd name="T14" fmla="*/ 31 w 71"/>
                    <a:gd name="T15" fmla="*/ 1047 h 544"/>
                    <a:gd name="T16" fmla="*/ 31 w 71"/>
                    <a:gd name="T17" fmla="*/ 1047 h 544"/>
                    <a:gd name="T18" fmla="*/ 31 w 71"/>
                    <a:gd name="T19" fmla="*/ 1047 h 544"/>
                    <a:gd name="T20" fmla="*/ 31 w 71"/>
                    <a:gd name="T21" fmla="*/ 1057 h 544"/>
                    <a:gd name="T22" fmla="*/ 28 w 71"/>
                    <a:gd name="T23" fmla="*/ 1083 h 544"/>
                    <a:gd name="T24" fmla="*/ 33 w 71"/>
                    <a:gd name="T25" fmla="*/ 1083 h 544"/>
                    <a:gd name="T26" fmla="*/ 35 w 71"/>
                    <a:gd name="T27" fmla="*/ 1050 h 544"/>
                    <a:gd name="T28" fmla="*/ 64 w 71"/>
                    <a:gd name="T29" fmla="*/ 877 h 544"/>
                    <a:gd name="T30" fmla="*/ 64 w 71"/>
                    <a:gd name="T31" fmla="*/ 877 h 544"/>
                    <a:gd name="T32" fmla="*/ 64 w 71"/>
                    <a:gd name="T33" fmla="*/ 874 h 544"/>
                    <a:gd name="T34" fmla="*/ 64 w 71"/>
                    <a:gd name="T35" fmla="*/ 874 h 544"/>
                    <a:gd name="T36" fmla="*/ 66 w 71"/>
                    <a:gd name="T37" fmla="*/ 825 h 544"/>
                    <a:gd name="T38" fmla="*/ 69 w 71"/>
                    <a:gd name="T39" fmla="*/ 514 h 544"/>
                    <a:gd name="T40" fmla="*/ 64 w 71"/>
                    <a:gd name="T41" fmla="*/ 514 h 544"/>
                    <a:gd name="T42" fmla="*/ 64 w 71"/>
                    <a:gd name="T43" fmla="*/ 521 h 544"/>
                    <a:gd name="T44" fmla="*/ 64 w 71"/>
                    <a:gd name="T45" fmla="*/ 528 h 544"/>
                    <a:gd name="T46" fmla="*/ 66 w 71"/>
                    <a:gd name="T47" fmla="*/ 611 h 544"/>
                    <a:gd name="T48" fmla="*/ 62 w 71"/>
                    <a:gd name="T49" fmla="*/ 822 h 544"/>
                    <a:gd name="T50" fmla="*/ 66 w 71"/>
                    <a:gd name="T51" fmla="*/ 822 h 544"/>
                    <a:gd name="T52" fmla="*/ 71 w 71"/>
                    <a:gd name="T53" fmla="*/ 611 h 544"/>
                    <a:gd name="T54" fmla="*/ 69 w 71"/>
                    <a:gd name="T55" fmla="*/ 528 h 544"/>
                    <a:gd name="T56" fmla="*/ 69 w 71"/>
                    <a:gd name="T57" fmla="*/ 521 h 544"/>
                    <a:gd name="T58" fmla="*/ 69 w 71"/>
                    <a:gd name="T59" fmla="*/ 514 h 544"/>
                    <a:gd name="T60" fmla="*/ 92 w 71"/>
                    <a:gd name="T61" fmla="*/ 272 h 544"/>
                    <a:gd name="T62" fmla="*/ 88 w 71"/>
                    <a:gd name="T63" fmla="*/ 272 h 544"/>
                    <a:gd name="T64" fmla="*/ 64 w 71"/>
                    <a:gd name="T65" fmla="*/ 512 h 544"/>
                    <a:gd name="T66" fmla="*/ 69 w 71"/>
                    <a:gd name="T67" fmla="*/ 512 h 544"/>
                    <a:gd name="T68" fmla="*/ 92 w 71"/>
                    <a:gd name="T69" fmla="*/ 272 h 544"/>
                    <a:gd name="T70" fmla="*/ 168 w 71"/>
                    <a:gd name="T71" fmla="*/ 0 h 544"/>
                    <a:gd name="T72" fmla="*/ 163 w 71"/>
                    <a:gd name="T73" fmla="*/ 0 h 544"/>
                    <a:gd name="T74" fmla="*/ 163 w 71"/>
                    <a:gd name="T75" fmla="*/ 0 h 544"/>
                    <a:gd name="T76" fmla="*/ 88 w 71"/>
                    <a:gd name="T77" fmla="*/ 270 h 544"/>
                    <a:gd name="T78" fmla="*/ 92 w 71"/>
                    <a:gd name="T79" fmla="*/ 270 h 544"/>
                    <a:gd name="T80" fmla="*/ 118 w 71"/>
                    <a:gd name="T81" fmla="*/ 149 h 544"/>
                    <a:gd name="T82" fmla="*/ 151 w 71"/>
                    <a:gd name="T83" fmla="*/ 40 h 544"/>
                    <a:gd name="T84" fmla="*/ 163 w 71"/>
                    <a:gd name="T85" fmla="*/ 12 h 544"/>
                    <a:gd name="T86" fmla="*/ 168 w 71"/>
                    <a:gd name="T87" fmla="*/ 2 h 544"/>
                    <a:gd name="T88" fmla="*/ 168 w 71"/>
                    <a:gd name="T89" fmla="*/ 2 h 544"/>
                    <a:gd name="T90" fmla="*/ 168 w 71"/>
                    <a:gd name="T91" fmla="*/ 2 h 544"/>
                    <a:gd name="T92" fmla="*/ 168 w 71"/>
                    <a:gd name="T93" fmla="*/ 0 h 544"/>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71" h="544">
                      <a:moveTo>
                        <a:pt x="14" y="458"/>
                      </a:moveTo>
                      <a:cubicBezTo>
                        <a:pt x="12" y="458"/>
                        <a:pt x="12" y="458"/>
                        <a:pt x="12" y="458"/>
                      </a:cubicBezTo>
                      <a:cubicBezTo>
                        <a:pt x="11" y="476"/>
                        <a:pt x="8" y="508"/>
                        <a:pt x="0" y="544"/>
                      </a:cubicBezTo>
                      <a:cubicBezTo>
                        <a:pt x="2" y="544"/>
                        <a:pt x="2" y="544"/>
                        <a:pt x="2" y="544"/>
                      </a:cubicBezTo>
                      <a:cubicBezTo>
                        <a:pt x="10" y="507"/>
                        <a:pt x="13" y="476"/>
                        <a:pt x="14" y="458"/>
                      </a:cubicBezTo>
                      <a:moveTo>
                        <a:pt x="28" y="348"/>
                      </a:moveTo>
                      <a:cubicBezTo>
                        <a:pt x="26" y="348"/>
                        <a:pt x="26" y="348"/>
                        <a:pt x="26" y="348"/>
                      </a:cubicBezTo>
                      <a:cubicBezTo>
                        <a:pt x="24" y="387"/>
                        <a:pt x="20" y="411"/>
                        <a:pt x="13" y="442"/>
                      </a:cubicBezTo>
                      <a:cubicBezTo>
                        <a:pt x="13" y="442"/>
                        <a:pt x="13" y="442"/>
                        <a:pt x="13" y="442"/>
                      </a:cubicBezTo>
                      <a:cubicBezTo>
                        <a:pt x="13" y="442"/>
                        <a:pt x="13" y="442"/>
                        <a:pt x="13" y="442"/>
                      </a:cubicBezTo>
                      <a:cubicBezTo>
                        <a:pt x="13" y="442"/>
                        <a:pt x="13" y="444"/>
                        <a:pt x="13" y="446"/>
                      </a:cubicBezTo>
                      <a:cubicBezTo>
                        <a:pt x="13" y="449"/>
                        <a:pt x="13" y="452"/>
                        <a:pt x="12" y="457"/>
                      </a:cubicBezTo>
                      <a:cubicBezTo>
                        <a:pt x="14" y="457"/>
                        <a:pt x="14" y="457"/>
                        <a:pt x="14" y="457"/>
                      </a:cubicBezTo>
                      <a:cubicBezTo>
                        <a:pt x="15" y="448"/>
                        <a:pt x="15" y="443"/>
                        <a:pt x="15" y="443"/>
                      </a:cubicBezTo>
                      <a:cubicBezTo>
                        <a:pt x="21" y="418"/>
                        <a:pt x="24" y="397"/>
                        <a:pt x="27" y="370"/>
                      </a:cubicBezTo>
                      <a:cubicBezTo>
                        <a:pt x="27" y="370"/>
                        <a:pt x="27" y="370"/>
                        <a:pt x="27" y="370"/>
                      </a:cubicBezTo>
                      <a:cubicBezTo>
                        <a:pt x="27" y="369"/>
                        <a:pt x="27" y="369"/>
                        <a:pt x="27" y="369"/>
                      </a:cubicBezTo>
                      <a:cubicBezTo>
                        <a:pt x="27" y="369"/>
                        <a:pt x="27" y="369"/>
                        <a:pt x="27" y="369"/>
                      </a:cubicBezTo>
                      <a:cubicBezTo>
                        <a:pt x="27" y="363"/>
                        <a:pt x="28" y="356"/>
                        <a:pt x="28" y="348"/>
                      </a:cubicBezTo>
                      <a:moveTo>
                        <a:pt x="29" y="217"/>
                      </a:moveTo>
                      <a:cubicBezTo>
                        <a:pt x="27" y="217"/>
                        <a:pt x="27" y="217"/>
                        <a:pt x="27" y="217"/>
                      </a:cubicBezTo>
                      <a:cubicBezTo>
                        <a:pt x="27" y="218"/>
                        <a:pt x="27" y="219"/>
                        <a:pt x="27" y="220"/>
                      </a:cubicBezTo>
                      <a:cubicBezTo>
                        <a:pt x="27" y="221"/>
                        <a:pt x="27" y="222"/>
                        <a:pt x="27" y="223"/>
                      </a:cubicBezTo>
                      <a:cubicBezTo>
                        <a:pt x="28" y="235"/>
                        <a:pt x="28" y="247"/>
                        <a:pt x="28" y="258"/>
                      </a:cubicBezTo>
                      <a:cubicBezTo>
                        <a:pt x="28" y="295"/>
                        <a:pt x="27" y="324"/>
                        <a:pt x="26" y="347"/>
                      </a:cubicBezTo>
                      <a:cubicBezTo>
                        <a:pt x="28" y="347"/>
                        <a:pt x="28" y="347"/>
                        <a:pt x="28" y="347"/>
                      </a:cubicBezTo>
                      <a:cubicBezTo>
                        <a:pt x="29" y="324"/>
                        <a:pt x="30" y="295"/>
                        <a:pt x="30" y="258"/>
                      </a:cubicBezTo>
                      <a:cubicBezTo>
                        <a:pt x="30" y="247"/>
                        <a:pt x="30" y="235"/>
                        <a:pt x="29" y="223"/>
                      </a:cubicBezTo>
                      <a:cubicBezTo>
                        <a:pt x="29" y="222"/>
                        <a:pt x="29" y="221"/>
                        <a:pt x="29" y="220"/>
                      </a:cubicBezTo>
                      <a:cubicBezTo>
                        <a:pt x="29" y="219"/>
                        <a:pt x="29" y="218"/>
                        <a:pt x="29" y="217"/>
                      </a:cubicBezTo>
                      <a:moveTo>
                        <a:pt x="39" y="115"/>
                      </a:moveTo>
                      <a:cubicBezTo>
                        <a:pt x="37" y="115"/>
                        <a:pt x="37" y="115"/>
                        <a:pt x="37" y="115"/>
                      </a:cubicBezTo>
                      <a:cubicBezTo>
                        <a:pt x="31" y="144"/>
                        <a:pt x="28" y="179"/>
                        <a:pt x="27" y="216"/>
                      </a:cubicBezTo>
                      <a:cubicBezTo>
                        <a:pt x="29" y="216"/>
                        <a:pt x="29" y="216"/>
                        <a:pt x="29" y="216"/>
                      </a:cubicBezTo>
                      <a:cubicBezTo>
                        <a:pt x="30" y="179"/>
                        <a:pt x="33" y="144"/>
                        <a:pt x="39" y="115"/>
                      </a:cubicBezTo>
                      <a:moveTo>
                        <a:pt x="71" y="0"/>
                      </a:moveTo>
                      <a:cubicBezTo>
                        <a:pt x="69" y="0"/>
                        <a:pt x="69" y="0"/>
                        <a:pt x="69" y="0"/>
                      </a:cubicBezTo>
                      <a:cubicBezTo>
                        <a:pt x="69" y="0"/>
                        <a:pt x="69" y="0"/>
                        <a:pt x="69" y="0"/>
                      </a:cubicBezTo>
                      <a:cubicBezTo>
                        <a:pt x="68" y="3"/>
                        <a:pt x="49" y="46"/>
                        <a:pt x="37" y="114"/>
                      </a:cubicBezTo>
                      <a:cubicBezTo>
                        <a:pt x="39" y="114"/>
                        <a:pt x="39" y="114"/>
                        <a:pt x="39" y="114"/>
                      </a:cubicBezTo>
                      <a:cubicBezTo>
                        <a:pt x="42" y="95"/>
                        <a:pt x="46" y="78"/>
                        <a:pt x="50" y="63"/>
                      </a:cubicBezTo>
                      <a:cubicBezTo>
                        <a:pt x="55" y="43"/>
                        <a:pt x="60" y="28"/>
                        <a:pt x="64" y="17"/>
                      </a:cubicBezTo>
                      <a:cubicBezTo>
                        <a:pt x="66" y="12"/>
                        <a:pt x="68" y="8"/>
                        <a:pt x="69" y="5"/>
                      </a:cubicBezTo>
                      <a:cubicBezTo>
                        <a:pt x="70" y="2"/>
                        <a:pt x="71" y="1"/>
                        <a:pt x="71" y="1"/>
                      </a:cubicBezTo>
                      <a:cubicBezTo>
                        <a:pt x="71" y="1"/>
                        <a:pt x="71" y="1"/>
                        <a:pt x="71" y="1"/>
                      </a:cubicBezTo>
                      <a:cubicBezTo>
                        <a:pt x="71" y="1"/>
                        <a:pt x="71" y="1"/>
                        <a:pt x="71" y="1"/>
                      </a:cubicBezTo>
                      <a:cubicBezTo>
                        <a:pt x="71" y="0"/>
                        <a:pt x="71" y="0"/>
                        <a:pt x="7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900"/>
                </a:p>
              </p:txBody>
            </p:sp>
            <p:sp>
              <p:nvSpPr>
                <p:cNvPr id="285" name="Freeform 146"/>
                <p:cNvSpPr>
                  <a:spLocks/>
                </p:cNvSpPr>
                <p:nvPr/>
              </p:nvSpPr>
              <p:spPr bwMode="auto">
                <a:xfrm>
                  <a:off x="-3640" y="3070"/>
                  <a:ext cx="5" cy="2"/>
                </a:xfrm>
                <a:custGeom>
                  <a:avLst/>
                  <a:gdLst>
                    <a:gd name="T0" fmla="*/ 5 w 2"/>
                    <a:gd name="T1" fmla="*/ 0 h 1"/>
                    <a:gd name="T2" fmla="*/ 0 w 2"/>
                    <a:gd name="T3" fmla="*/ 0 h 1"/>
                    <a:gd name="T4" fmla="*/ 0 w 2"/>
                    <a:gd name="T5" fmla="*/ 2 h 1"/>
                    <a:gd name="T6" fmla="*/ 5 w 2"/>
                    <a:gd name="T7" fmla="*/ 2 h 1"/>
                    <a:gd name="T8" fmla="*/ 5 w 2"/>
                    <a:gd name="T9" fmla="*/ 0 h 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900"/>
                </a:p>
              </p:txBody>
            </p:sp>
            <p:sp>
              <p:nvSpPr>
                <p:cNvPr id="286" name="Freeform 147"/>
                <p:cNvSpPr>
                  <a:spLocks/>
                </p:cNvSpPr>
                <p:nvPr/>
              </p:nvSpPr>
              <p:spPr bwMode="auto">
                <a:xfrm>
                  <a:off x="-3604" y="2861"/>
                  <a:ext cx="2" cy="3"/>
                </a:xfrm>
                <a:custGeom>
                  <a:avLst/>
                  <a:gdLst>
                    <a:gd name="T0" fmla="*/ 0 w 2"/>
                    <a:gd name="T1" fmla="*/ 0 h 1"/>
                    <a:gd name="T2" fmla="*/ 0 w 2"/>
                    <a:gd name="T3" fmla="*/ 0 h 1"/>
                    <a:gd name="T4" fmla="*/ 0 w 2"/>
                    <a:gd name="T5" fmla="*/ 3 h 1"/>
                    <a:gd name="T6" fmla="*/ 0 w 2"/>
                    <a:gd name="T7" fmla="*/ 3 h 1"/>
                    <a:gd name="T8" fmla="*/ 0 w 2"/>
                    <a:gd name="T9" fmla="*/ 0 h 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900"/>
                </a:p>
              </p:txBody>
            </p:sp>
            <p:sp>
              <p:nvSpPr>
                <p:cNvPr id="287" name="Freeform 148"/>
                <p:cNvSpPr>
                  <a:spLocks noEditPoints="1"/>
                </p:cNvSpPr>
                <p:nvPr/>
              </p:nvSpPr>
              <p:spPr bwMode="auto">
                <a:xfrm>
                  <a:off x="-3714" y="1522"/>
                  <a:ext cx="435" cy="1912"/>
                </a:xfrm>
                <a:custGeom>
                  <a:avLst/>
                  <a:gdLst>
                    <a:gd name="T0" fmla="*/ 31 w 184"/>
                    <a:gd name="T1" fmla="*/ 1829 h 807"/>
                    <a:gd name="T2" fmla="*/ 26 w 184"/>
                    <a:gd name="T3" fmla="*/ 1829 h 807"/>
                    <a:gd name="T4" fmla="*/ 0 w 184"/>
                    <a:gd name="T5" fmla="*/ 1912 h 807"/>
                    <a:gd name="T6" fmla="*/ 2 w 184"/>
                    <a:gd name="T7" fmla="*/ 1912 h 807"/>
                    <a:gd name="T8" fmla="*/ 31 w 184"/>
                    <a:gd name="T9" fmla="*/ 1829 h 807"/>
                    <a:gd name="T10" fmla="*/ 47 w 184"/>
                    <a:gd name="T11" fmla="*/ 1756 h 807"/>
                    <a:gd name="T12" fmla="*/ 43 w 184"/>
                    <a:gd name="T13" fmla="*/ 1756 h 807"/>
                    <a:gd name="T14" fmla="*/ 26 w 184"/>
                    <a:gd name="T15" fmla="*/ 1829 h 807"/>
                    <a:gd name="T16" fmla="*/ 31 w 184"/>
                    <a:gd name="T17" fmla="*/ 1829 h 807"/>
                    <a:gd name="T18" fmla="*/ 47 w 184"/>
                    <a:gd name="T19" fmla="*/ 1756 h 807"/>
                    <a:gd name="T20" fmla="*/ 281 w 184"/>
                    <a:gd name="T21" fmla="*/ 235 h 807"/>
                    <a:gd name="T22" fmla="*/ 274 w 184"/>
                    <a:gd name="T23" fmla="*/ 235 h 807"/>
                    <a:gd name="T24" fmla="*/ 208 w 184"/>
                    <a:gd name="T25" fmla="*/ 462 h 807"/>
                    <a:gd name="T26" fmla="*/ 213 w 184"/>
                    <a:gd name="T27" fmla="*/ 462 h 807"/>
                    <a:gd name="T28" fmla="*/ 281 w 184"/>
                    <a:gd name="T29" fmla="*/ 235 h 807"/>
                    <a:gd name="T30" fmla="*/ 433 w 184"/>
                    <a:gd name="T31" fmla="*/ 0 h 807"/>
                    <a:gd name="T32" fmla="*/ 430 w 184"/>
                    <a:gd name="T33" fmla="*/ 0 h 807"/>
                    <a:gd name="T34" fmla="*/ 277 w 184"/>
                    <a:gd name="T35" fmla="*/ 232 h 807"/>
                    <a:gd name="T36" fmla="*/ 281 w 184"/>
                    <a:gd name="T37" fmla="*/ 232 h 807"/>
                    <a:gd name="T38" fmla="*/ 352 w 184"/>
                    <a:gd name="T39" fmla="*/ 97 h 807"/>
                    <a:gd name="T40" fmla="*/ 409 w 184"/>
                    <a:gd name="T41" fmla="*/ 24 h 807"/>
                    <a:gd name="T42" fmla="*/ 428 w 184"/>
                    <a:gd name="T43" fmla="*/ 9 h 807"/>
                    <a:gd name="T44" fmla="*/ 433 w 184"/>
                    <a:gd name="T45" fmla="*/ 5 h 807"/>
                    <a:gd name="T46" fmla="*/ 435 w 184"/>
                    <a:gd name="T47" fmla="*/ 5 h 807"/>
                    <a:gd name="T48" fmla="*/ 433 w 184"/>
                    <a:gd name="T49" fmla="*/ 0 h 80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84" h="807">
                      <a:moveTo>
                        <a:pt x="13" y="772"/>
                      </a:moveTo>
                      <a:cubicBezTo>
                        <a:pt x="11" y="772"/>
                        <a:pt x="11" y="772"/>
                        <a:pt x="11" y="772"/>
                      </a:cubicBezTo>
                      <a:cubicBezTo>
                        <a:pt x="7" y="784"/>
                        <a:pt x="4" y="795"/>
                        <a:pt x="0" y="807"/>
                      </a:cubicBezTo>
                      <a:cubicBezTo>
                        <a:pt x="1" y="807"/>
                        <a:pt x="1" y="807"/>
                        <a:pt x="1" y="807"/>
                      </a:cubicBezTo>
                      <a:cubicBezTo>
                        <a:pt x="6" y="796"/>
                        <a:pt x="9" y="784"/>
                        <a:pt x="13" y="772"/>
                      </a:cubicBezTo>
                      <a:moveTo>
                        <a:pt x="20" y="741"/>
                      </a:moveTo>
                      <a:cubicBezTo>
                        <a:pt x="18" y="741"/>
                        <a:pt x="18" y="741"/>
                        <a:pt x="18" y="741"/>
                      </a:cubicBezTo>
                      <a:cubicBezTo>
                        <a:pt x="16" y="751"/>
                        <a:pt x="14" y="761"/>
                        <a:pt x="11" y="772"/>
                      </a:cubicBezTo>
                      <a:cubicBezTo>
                        <a:pt x="13" y="772"/>
                        <a:pt x="13" y="772"/>
                        <a:pt x="13" y="772"/>
                      </a:cubicBezTo>
                      <a:cubicBezTo>
                        <a:pt x="16" y="761"/>
                        <a:pt x="18" y="751"/>
                        <a:pt x="20" y="741"/>
                      </a:cubicBezTo>
                      <a:moveTo>
                        <a:pt x="119" y="99"/>
                      </a:moveTo>
                      <a:cubicBezTo>
                        <a:pt x="116" y="99"/>
                        <a:pt x="116" y="99"/>
                        <a:pt x="116" y="99"/>
                      </a:cubicBezTo>
                      <a:cubicBezTo>
                        <a:pt x="106" y="124"/>
                        <a:pt x="96" y="156"/>
                        <a:pt x="88" y="195"/>
                      </a:cubicBezTo>
                      <a:cubicBezTo>
                        <a:pt x="90" y="195"/>
                        <a:pt x="90" y="195"/>
                        <a:pt x="90" y="195"/>
                      </a:cubicBezTo>
                      <a:cubicBezTo>
                        <a:pt x="98" y="156"/>
                        <a:pt x="108" y="124"/>
                        <a:pt x="119" y="99"/>
                      </a:cubicBezTo>
                      <a:moveTo>
                        <a:pt x="183" y="0"/>
                      </a:moveTo>
                      <a:cubicBezTo>
                        <a:pt x="182" y="0"/>
                        <a:pt x="182" y="0"/>
                        <a:pt x="182" y="0"/>
                      </a:cubicBezTo>
                      <a:cubicBezTo>
                        <a:pt x="179" y="2"/>
                        <a:pt x="146" y="26"/>
                        <a:pt x="117" y="98"/>
                      </a:cubicBezTo>
                      <a:cubicBezTo>
                        <a:pt x="119" y="98"/>
                        <a:pt x="119" y="98"/>
                        <a:pt x="119" y="98"/>
                      </a:cubicBezTo>
                      <a:cubicBezTo>
                        <a:pt x="129" y="74"/>
                        <a:pt x="139" y="55"/>
                        <a:pt x="149" y="41"/>
                      </a:cubicBezTo>
                      <a:cubicBezTo>
                        <a:pt x="158" y="26"/>
                        <a:pt x="167" y="16"/>
                        <a:pt x="173" y="10"/>
                      </a:cubicBezTo>
                      <a:cubicBezTo>
                        <a:pt x="177" y="7"/>
                        <a:pt x="179" y="5"/>
                        <a:pt x="181" y="4"/>
                      </a:cubicBezTo>
                      <a:cubicBezTo>
                        <a:pt x="182" y="3"/>
                        <a:pt x="182" y="3"/>
                        <a:pt x="183" y="2"/>
                      </a:cubicBezTo>
                      <a:cubicBezTo>
                        <a:pt x="184" y="2"/>
                        <a:pt x="184" y="2"/>
                        <a:pt x="184" y="2"/>
                      </a:cubicBezTo>
                      <a:cubicBezTo>
                        <a:pt x="183" y="0"/>
                        <a:pt x="183" y="0"/>
                        <a:pt x="183"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900"/>
                </a:p>
              </p:txBody>
            </p:sp>
            <p:sp>
              <p:nvSpPr>
                <p:cNvPr id="288" name="Freeform 149"/>
                <p:cNvSpPr>
                  <a:spLocks/>
                </p:cNvSpPr>
                <p:nvPr/>
              </p:nvSpPr>
              <p:spPr bwMode="auto">
                <a:xfrm>
                  <a:off x="-3438" y="1754"/>
                  <a:ext cx="7" cy="2"/>
                </a:xfrm>
                <a:custGeom>
                  <a:avLst/>
                  <a:gdLst>
                    <a:gd name="T0" fmla="*/ 7 w 3"/>
                    <a:gd name="T1" fmla="*/ 0 h 1"/>
                    <a:gd name="T2" fmla="*/ 2 w 3"/>
                    <a:gd name="T3" fmla="*/ 0 h 1"/>
                    <a:gd name="T4" fmla="*/ 0 w 3"/>
                    <a:gd name="T5" fmla="*/ 2 h 1"/>
                    <a:gd name="T6" fmla="*/ 7 w 3"/>
                    <a:gd name="T7" fmla="*/ 2 h 1"/>
                    <a:gd name="T8" fmla="*/ 7 w 3"/>
                    <a:gd name="T9" fmla="*/ 0 h 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900"/>
                </a:p>
              </p:txBody>
            </p:sp>
            <p:sp>
              <p:nvSpPr>
                <p:cNvPr id="289" name="Freeform 150"/>
                <p:cNvSpPr>
                  <a:spLocks/>
                </p:cNvSpPr>
                <p:nvPr/>
              </p:nvSpPr>
              <p:spPr bwMode="auto">
                <a:xfrm>
                  <a:off x="-3607" y="2810"/>
                  <a:ext cx="5" cy="3"/>
                </a:xfrm>
                <a:custGeom>
                  <a:avLst/>
                  <a:gdLst>
                    <a:gd name="T0" fmla="*/ 5 w 2"/>
                    <a:gd name="T1" fmla="*/ 0 h 1"/>
                    <a:gd name="T2" fmla="*/ 0 w 2"/>
                    <a:gd name="T3" fmla="*/ 0 h 1"/>
                    <a:gd name="T4" fmla="*/ 0 w 2"/>
                    <a:gd name="T5" fmla="*/ 3 h 1"/>
                    <a:gd name="T6" fmla="*/ 5 w 2"/>
                    <a:gd name="T7" fmla="*/ 3 h 1"/>
                    <a:gd name="T8" fmla="*/ 5 w 2"/>
                    <a:gd name="T9" fmla="*/ 0 h 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900"/>
                </a:p>
              </p:txBody>
            </p:sp>
            <p:sp>
              <p:nvSpPr>
                <p:cNvPr id="290" name="Freeform 151"/>
                <p:cNvSpPr>
                  <a:spLocks/>
                </p:cNvSpPr>
                <p:nvPr/>
              </p:nvSpPr>
              <p:spPr bwMode="auto">
                <a:xfrm>
                  <a:off x="-3671" y="3276"/>
                  <a:ext cx="8" cy="2"/>
                </a:xfrm>
                <a:custGeom>
                  <a:avLst/>
                  <a:gdLst>
                    <a:gd name="T0" fmla="*/ 8 w 3"/>
                    <a:gd name="T1" fmla="*/ 0 h 1"/>
                    <a:gd name="T2" fmla="*/ 3 w 3"/>
                    <a:gd name="T3" fmla="*/ 0 h 1"/>
                    <a:gd name="T4" fmla="*/ 0 w 3"/>
                    <a:gd name="T5" fmla="*/ 2 h 1"/>
                    <a:gd name="T6" fmla="*/ 5 w 3"/>
                    <a:gd name="T7" fmla="*/ 2 h 1"/>
                    <a:gd name="T8" fmla="*/ 8 w 3"/>
                    <a:gd name="T9" fmla="*/ 0 h 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 h="1">
                      <a:moveTo>
                        <a:pt x="3" y="0"/>
                      </a:moveTo>
                      <a:cubicBezTo>
                        <a:pt x="1" y="0"/>
                        <a:pt x="1" y="0"/>
                        <a:pt x="1" y="0"/>
                      </a:cubicBezTo>
                      <a:cubicBezTo>
                        <a:pt x="0" y="0"/>
                        <a:pt x="0" y="1"/>
                        <a:pt x="0" y="1"/>
                      </a:cubicBezTo>
                      <a:cubicBezTo>
                        <a:pt x="2" y="1"/>
                        <a:pt x="2" y="1"/>
                        <a:pt x="2" y="1"/>
                      </a:cubicBezTo>
                      <a:cubicBezTo>
                        <a:pt x="3" y="0"/>
                        <a:pt x="3" y="0"/>
                        <a:pt x="3"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900"/>
                </a:p>
              </p:txBody>
            </p:sp>
            <p:sp>
              <p:nvSpPr>
                <p:cNvPr id="291" name="Freeform 152"/>
                <p:cNvSpPr>
                  <a:spLocks/>
                </p:cNvSpPr>
                <p:nvPr/>
              </p:nvSpPr>
              <p:spPr bwMode="auto">
                <a:xfrm>
                  <a:off x="-3686" y="3352"/>
                  <a:ext cx="2" cy="0"/>
                </a:xfrm>
                <a:custGeom>
                  <a:avLst/>
                  <a:gdLst>
                    <a:gd name="T0" fmla="*/ 2 w 2"/>
                    <a:gd name="T1" fmla="*/ 0 w 2"/>
                    <a:gd name="T2" fmla="*/ 0 w 2"/>
                    <a:gd name="T3" fmla="*/ 2 w 2"/>
                    <a:gd name="T4" fmla="*/ 2 w 2"/>
                    <a:gd name="T5" fmla="*/ 0 60000 65536"/>
                    <a:gd name="T6" fmla="*/ 0 60000 65536"/>
                    <a:gd name="T7" fmla="*/ 0 60000 65536"/>
                    <a:gd name="T8" fmla="*/ 0 60000 65536"/>
                    <a:gd name="T9" fmla="*/ 0 60000 65536"/>
                  </a:gdLst>
                  <a:ahLst/>
                  <a:cxnLst>
                    <a:cxn ang="T5">
                      <a:pos x="T0" y="0"/>
                    </a:cxn>
                    <a:cxn ang="T6">
                      <a:pos x="T1" y="0"/>
                    </a:cxn>
                    <a:cxn ang="T7">
                      <a:pos x="T2" y="0"/>
                    </a:cxn>
                    <a:cxn ang="T8">
                      <a:pos x="T3" y="0"/>
                    </a:cxn>
                    <a:cxn ang="T9">
                      <a:pos x="T4" y="0"/>
                    </a:cxn>
                  </a:cxnLst>
                  <a:rect l="0" t="0" r="r" b="b"/>
                  <a:pathLst>
                    <a:path w="2">
                      <a:moveTo>
                        <a:pt x="2" y="0"/>
                      </a:moveTo>
                      <a:cubicBezTo>
                        <a:pt x="0" y="0"/>
                        <a:pt x="0" y="0"/>
                        <a:pt x="0" y="0"/>
                      </a:cubicBezTo>
                      <a:cubicBezTo>
                        <a:pt x="0" y="0"/>
                        <a:pt x="0" y="0"/>
                        <a:pt x="0" y="0"/>
                      </a:cubicBezTo>
                      <a:cubicBezTo>
                        <a:pt x="2" y="0"/>
                        <a:pt x="2" y="0"/>
                        <a:pt x="2" y="0"/>
                      </a:cubicBezTo>
                      <a:cubicBezTo>
                        <a:pt x="2" y="0"/>
                        <a:pt x="2" y="0"/>
                        <a:pt x="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900"/>
                </a:p>
              </p:txBody>
            </p:sp>
            <p:sp>
              <p:nvSpPr>
                <p:cNvPr id="292" name="Freeform 153"/>
                <p:cNvSpPr>
                  <a:spLocks/>
                </p:cNvSpPr>
                <p:nvPr/>
              </p:nvSpPr>
              <p:spPr bwMode="auto">
                <a:xfrm>
                  <a:off x="-3604" y="2498"/>
                  <a:ext cx="5" cy="3"/>
                </a:xfrm>
                <a:custGeom>
                  <a:avLst/>
                  <a:gdLst>
                    <a:gd name="T0" fmla="*/ 5 w 2"/>
                    <a:gd name="T1" fmla="*/ 0 h 1"/>
                    <a:gd name="T2" fmla="*/ 0 w 2"/>
                    <a:gd name="T3" fmla="*/ 0 h 1"/>
                    <a:gd name="T4" fmla="*/ 0 w 2"/>
                    <a:gd name="T5" fmla="*/ 3 h 1"/>
                    <a:gd name="T6" fmla="*/ 5 w 2"/>
                    <a:gd name="T7" fmla="*/ 3 h 1"/>
                    <a:gd name="T8" fmla="*/ 5 w 2"/>
                    <a:gd name="T9" fmla="*/ 0 h 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900"/>
                </a:p>
              </p:txBody>
            </p:sp>
            <p:sp>
              <p:nvSpPr>
                <p:cNvPr id="293" name="Freeform 154"/>
                <p:cNvSpPr>
                  <a:spLocks/>
                </p:cNvSpPr>
                <p:nvPr/>
              </p:nvSpPr>
              <p:spPr bwMode="auto">
                <a:xfrm>
                  <a:off x="-3581" y="2256"/>
                  <a:ext cx="5" cy="3"/>
                </a:xfrm>
                <a:custGeom>
                  <a:avLst/>
                  <a:gdLst>
                    <a:gd name="T0" fmla="*/ 5 w 2"/>
                    <a:gd name="T1" fmla="*/ 0 h 1"/>
                    <a:gd name="T2" fmla="*/ 0 w 2"/>
                    <a:gd name="T3" fmla="*/ 0 h 1"/>
                    <a:gd name="T4" fmla="*/ 0 w 2"/>
                    <a:gd name="T5" fmla="*/ 3 h 1"/>
                    <a:gd name="T6" fmla="*/ 5 w 2"/>
                    <a:gd name="T7" fmla="*/ 3 h 1"/>
                    <a:gd name="T8" fmla="*/ 5 w 2"/>
                    <a:gd name="T9" fmla="*/ 0 h 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900"/>
                </a:p>
              </p:txBody>
            </p:sp>
            <p:sp>
              <p:nvSpPr>
                <p:cNvPr id="294" name="Freeform 155"/>
                <p:cNvSpPr>
                  <a:spLocks noEditPoints="1"/>
                </p:cNvSpPr>
                <p:nvPr/>
              </p:nvSpPr>
              <p:spPr bwMode="auto">
                <a:xfrm>
                  <a:off x="-3395" y="1987"/>
                  <a:ext cx="46" cy="270"/>
                </a:xfrm>
                <a:custGeom>
                  <a:avLst/>
                  <a:gdLst>
                    <a:gd name="T0" fmla="*/ 7 w 19"/>
                    <a:gd name="T1" fmla="*/ 239 h 114"/>
                    <a:gd name="T2" fmla="*/ 2 w 19"/>
                    <a:gd name="T3" fmla="*/ 239 h 114"/>
                    <a:gd name="T4" fmla="*/ 0 w 19"/>
                    <a:gd name="T5" fmla="*/ 270 h 114"/>
                    <a:gd name="T6" fmla="*/ 5 w 19"/>
                    <a:gd name="T7" fmla="*/ 270 h 114"/>
                    <a:gd name="T8" fmla="*/ 7 w 19"/>
                    <a:gd name="T9" fmla="*/ 239 h 114"/>
                    <a:gd name="T10" fmla="*/ 46 w 19"/>
                    <a:gd name="T11" fmla="*/ 0 h 114"/>
                    <a:gd name="T12" fmla="*/ 41 w 19"/>
                    <a:gd name="T13" fmla="*/ 0 h 114"/>
                    <a:gd name="T14" fmla="*/ 41 w 19"/>
                    <a:gd name="T15" fmla="*/ 5 h 114"/>
                    <a:gd name="T16" fmla="*/ 41 w 19"/>
                    <a:gd name="T17" fmla="*/ 5 h 114"/>
                    <a:gd name="T18" fmla="*/ 39 w 19"/>
                    <a:gd name="T19" fmla="*/ 24 h 114"/>
                    <a:gd name="T20" fmla="*/ 31 w 19"/>
                    <a:gd name="T21" fmla="*/ 59 h 114"/>
                    <a:gd name="T22" fmla="*/ 2 w 19"/>
                    <a:gd name="T23" fmla="*/ 237 h 114"/>
                    <a:gd name="T24" fmla="*/ 7 w 19"/>
                    <a:gd name="T25" fmla="*/ 237 h 114"/>
                    <a:gd name="T26" fmla="*/ 36 w 19"/>
                    <a:gd name="T27" fmla="*/ 59 h 114"/>
                    <a:gd name="T28" fmla="*/ 46 w 19"/>
                    <a:gd name="T29" fmla="*/ 5 h 114"/>
                    <a:gd name="T30" fmla="*/ 46 w 19"/>
                    <a:gd name="T31" fmla="*/ 5 h 114"/>
                    <a:gd name="T32" fmla="*/ 46 w 19"/>
                    <a:gd name="T33" fmla="*/ 5 h 114"/>
                    <a:gd name="T34" fmla="*/ 46 w 19"/>
                    <a:gd name="T35" fmla="*/ 0 h 11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19" h="114">
                      <a:moveTo>
                        <a:pt x="3" y="101"/>
                      </a:moveTo>
                      <a:cubicBezTo>
                        <a:pt x="1" y="101"/>
                        <a:pt x="1" y="101"/>
                        <a:pt x="1" y="101"/>
                      </a:cubicBezTo>
                      <a:cubicBezTo>
                        <a:pt x="0" y="105"/>
                        <a:pt x="0" y="109"/>
                        <a:pt x="0" y="114"/>
                      </a:cubicBezTo>
                      <a:cubicBezTo>
                        <a:pt x="2" y="114"/>
                        <a:pt x="2" y="114"/>
                        <a:pt x="2" y="114"/>
                      </a:cubicBezTo>
                      <a:cubicBezTo>
                        <a:pt x="2" y="109"/>
                        <a:pt x="2" y="105"/>
                        <a:pt x="3" y="101"/>
                      </a:cubicBezTo>
                      <a:moveTo>
                        <a:pt x="19" y="0"/>
                      </a:moveTo>
                      <a:cubicBezTo>
                        <a:pt x="17" y="0"/>
                        <a:pt x="17" y="0"/>
                        <a:pt x="17" y="0"/>
                      </a:cubicBezTo>
                      <a:cubicBezTo>
                        <a:pt x="17" y="0"/>
                        <a:pt x="17" y="1"/>
                        <a:pt x="17" y="2"/>
                      </a:cubicBezTo>
                      <a:cubicBezTo>
                        <a:pt x="17" y="2"/>
                        <a:pt x="17" y="2"/>
                        <a:pt x="17" y="2"/>
                      </a:cubicBezTo>
                      <a:cubicBezTo>
                        <a:pt x="17" y="2"/>
                        <a:pt x="16" y="5"/>
                        <a:pt x="16" y="10"/>
                      </a:cubicBezTo>
                      <a:cubicBezTo>
                        <a:pt x="15" y="14"/>
                        <a:pt x="14" y="20"/>
                        <a:pt x="13" y="25"/>
                      </a:cubicBezTo>
                      <a:cubicBezTo>
                        <a:pt x="12" y="36"/>
                        <a:pt x="5" y="62"/>
                        <a:pt x="1" y="100"/>
                      </a:cubicBezTo>
                      <a:cubicBezTo>
                        <a:pt x="3" y="100"/>
                        <a:pt x="3" y="100"/>
                        <a:pt x="3" y="100"/>
                      </a:cubicBezTo>
                      <a:cubicBezTo>
                        <a:pt x="7" y="63"/>
                        <a:pt x="14" y="36"/>
                        <a:pt x="15" y="25"/>
                      </a:cubicBezTo>
                      <a:cubicBezTo>
                        <a:pt x="17" y="15"/>
                        <a:pt x="19" y="2"/>
                        <a:pt x="19" y="2"/>
                      </a:cubicBezTo>
                      <a:cubicBezTo>
                        <a:pt x="19" y="2"/>
                        <a:pt x="19" y="2"/>
                        <a:pt x="19" y="2"/>
                      </a:cubicBezTo>
                      <a:cubicBezTo>
                        <a:pt x="19" y="2"/>
                        <a:pt x="19" y="2"/>
                        <a:pt x="19" y="2"/>
                      </a:cubicBezTo>
                      <a:cubicBezTo>
                        <a:pt x="19" y="1"/>
                        <a:pt x="19" y="0"/>
                        <a:pt x="19"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900"/>
                </a:p>
              </p:txBody>
            </p:sp>
            <p:sp>
              <p:nvSpPr>
                <p:cNvPr id="295" name="Freeform 156"/>
                <p:cNvSpPr>
                  <a:spLocks/>
                </p:cNvSpPr>
                <p:nvPr/>
              </p:nvSpPr>
              <p:spPr bwMode="auto">
                <a:xfrm>
                  <a:off x="-3392" y="2222"/>
                  <a:ext cx="5" cy="3"/>
                </a:xfrm>
                <a:custGeom>
                  <a:avLst/>
                  <a:gdLst>
                    <a:gd name="T0" fmla="*/ 5 w 2"/>
                    <a:gd name="T1" fmla="*/ 0 h 1"/>
                    <a:gd name="T2" fmla="*/ 0 w 2"/>
                    <a:gd name="T3" fmla="*/ 0 h 1"/>
                    <a:gd name="T4" fmla="*/ 0 w 2"/>
                    <a:gd name="T5" fmla="*/ 3 h 1"/>
                    <a:gd name="T6" fmla="*/ 5 w 2"/>
                    <a:gd name="T7" fmla="*/ 3 h 1"/>
                    <a:gd name="T8" fmla="*/ 5 w 2"/>
                    <a:gd name="T9" fmla="*/ 0 h 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900"/>
                </a:p>
              </p:txBody>
            </p:sp>
            <p:sp>
              <p:nvSpPr>
                <p:cNvPr id="296" name="Freeform 157"/>
                <p:cNvSpPr>
                  <a:spLocks noEditPoints="1"/>
                </p:cNvSpPr>
                <p:nvPr/>
              </p:nvSpPr>
              <p:spPr bwMode="auto">
                <a:xfrm>
                  <a:off x="-3354" y="1522"/>
                  <a:ext cx="118" cy="462"/>
                </a:xfrm>
                <a:custGeom>
                  <a:avLst/>
                  <a:gdLst>
                    <a:gd name="T0" fmla="*/ 28 w 50"/>
                    <a:gd name="T1" fmla="*/ 235 h 195"/>
                    <a:gd name="T2" fmla="*/ 21 w 50"/>
                    <a:gd name="T3" fmla="*/ 235 h 195"/>
                    <a:gd name="T4" fmla="*/ 0 w 50"/>
                    <a:gd name="T5" fmla="*/ 462 h 195"/>
                    <a:gd name="T6" fmla="*/ 5 w 50"/>
                    <a:gd name="T7" fmla="*/ 462 h 195"/>
                    <a:gd name="T8" fmla="*/ 28 w 50"/>
                    <a:gd name="T9" fmla="*/ 235 h 195"/>
                    <a:gd name="T10" fmla="*/ 45 w 50"/>
                    <a:gd name="T11" fmla="*/ 161 h 195"/>
                    <a:gd name="T12" fmla="*/ 40 w 50"/>
                    <a:gd name="T13" fmla="*/ 161 h 195"/>
                    <a:gd name="T14" fmla="*/ 24 w 50"/>
                    <a:gd name="T15" fmla="*/ 232 h 195"/>
                    <a:gd name="T16" fmla="*/ 28 w 50"/>
                    <a:gd name="T17" fmla="*/ 232 h 195"/>
                    <a:gd name="T18" fmla="*/ 45 w 50"/>
                    <a:gd name="T19" fmla="*/ 161 h 195"/>
                    <a:gd name="T20" fmla="*/ 113 w 50"/>
                    <a:gd name="T21" fmla="*/ 0 h 195"/>
                    <a:gd name="T22" fmla="*/ 113 w 50"/>
                    <a:gd name="T23" fmla="*/ 0 h 195"/>
                    <a:gd name="T24" fmla="*/ 40 w 50"/>
                    <a:gd name="T25" fmla="*/ 159 h 195"/>
                    <a:gd name="T26" fmla="*/ 45 w 50"/>
                    <a:gd name="T27" fmla="*/ 159 h 195"/>
                    <a:gd name="T28" fmla="*/ 61 w 50"/>
                    <a:gd name="T29" fmla="*/ 111 h 195"/>
                    <a:gd name="T30" fmla="*/ 99 w 50"/>
                    <a:gd name="T31" fmla="*/ 28 h 195"/>
                    <a:gd name="T32" fmla="*/ 113 w 50"/>
                    <a:gd name="T33" fmla="*/ 9 h 195"/>
                    <a:gd name="T34" fmla="*/ 116 w 50"/>
                    <a:gd name="T35" fmla="*/ 5 h 195"/>
                    <a:gd name="T36" fmla="*/ 118 w 50"/>
                    <a:gd name="T37" fmla="*/ 5 h 195"/>
                    <a:gd name="T38" fmla="*/ 113 w 50"/>
                    <a:gd name="T39" fmla="*/ 0 h 19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50" h="195">
                      <a:moveTo>
                        <a:pt x="12" y="99"/>
                      </a:moveTo>
                      <a:cubicBezTo>
                        <a:pt x="9" y="99"/>
                        <a:pt x="9" y="99"/>
                        <a:pt x="9" y="99"/>
                      </a:cubicBezTo>
                      <a:cubicBezTo>
                        <a:pt x="4" y="125"/>
                        <a:pt x="0" y="157"/>
                        <a:pt x="0" y="195"/>
                      </a:cubicBezTo>
                      <a:cubicBezTo>
                        <a:pt x="2" y="195"/>
                        <a:pt x="2" y="195"/>
                        <a:pt x="2" y="195"/>
                      </a:cubicBezTo>
                      <a:cubicBezTo>
                        <a:pt x="2" y="157"/>
                        <a:pt x="6" y="125"/>
                        <a:pt x="12" y="99"/>
                      </a:cubicBezTo>
                      <a:moveTo>
                        <a:pt x="19" y="68"/>
                      </a:moveTo>
                      <a:cubicBezTo>
                        <a:pt x="17" y="68"/>
                        <a:pt x="17" y="68"/>
                        <a:pt x="17" y="68"/>
                      </a:cubicBezTo>
                      <a:cubicBezTo>
                        <a:pt x="14" y="77"/>
                        <a:pt x="12" y="87"/>
                        <a:pt x="10" y="98"/>
                      </a:cubicBezTo>
                      <a:cubicBezTo>
                        <a:pt x="12" y="98"/>
                        <a:pt x="12" y="98"/>
                        <a:pt x="12" y="98"/>
                      </a:cubicBezTo>
                      <a:cubicBezTo>
                        <a:pt x="14" y="87"/>
                        <a:pt x="16" y="77"/>
                        <a:pt x="19" y="68"/>
                      </a:cubicBezTo>
                      <a:moveTo>
                        <a:pt x="48" y="0"/>
                      </a:moveTo>
                      <a:cubicBezTo>
                        <a:pt x="48" y="0"/>
                        <a:pt x="48" y="0"/>
                        <a:pt x="48" y="0"/>
                      </a:cubicBezTo>
                      <a:cubicBezTo>
                        <a:pt x="48" y="0"/>
                        <a:pt x="31" y="21"/>
                        <a:pt x="17" y="67"/>
                      </a:cubicBezTo>
                      <a:cubicBezTo>
                        <a:pt x="19" y="67"/>
                        <a:pt x="19" y="67"/>
                        <a:pt x="19" y="67"/>
                      </a:cubicBezTo>
                      <a:cubicBezTo>
                        <a:pt x="22" y="60"/>
                        <a:pt x="24" y="53"/>
                        <a:pt x="26" y="47"/>
                      </a:cubicBezTo>
                      <a:cubicBezTo>
                        <a:pt x="32" y="31"/>
                        <a:pt x="38" y="20"/>
                        <a:pt x="42" y="12"/>
                      </a:cubicBezTo>
                      <a:cubicBezTo>
                        <a:pt x="45" y="9"/>
                        <a:pt x="46" y="6"/>
                        <a:pt x="48" y="4"/>
                      </a:cubicBezTo>
                      <a:cubicBezTo>
                        <a:pt x="48" y="3"/>
                        <a:pt x="49" y="3"/>
                        <a:pt x="49" y="2"/>
                      </a:cubicBezTo>
                      <a:cubicBezTo>
                        <a:pt x="50" y="2"/>
                        <a:pt x="50" y="2"/>
                        <a:pt x="50" y="2"/>
                      </a:cubicBezTo>
                      <a:cubicBezTo>
                        <a:pt x="48" y="0"/>
                        <a:pt x="48" y="0"/>
                        <a:pt x="4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900"/>
                </a:p>
              </p:txBody>
            </p:sp>
            <p:sp>
              <p:nvSpPr>
                <p:cNvPr id="297" name="Freeform 158"/>
                <p:cNvSpPr>
                  <a:spLocks/>
                </p:cNvSpPr>
                <p:nvPr/>
              </p:nvSpPr>
              <p:spPr bwMode="auto">
                <a:xfrm>
                  <a:off x="-3333" y="1754"/>
                  <a:ext cx="7" cy="2"/>
                </a:xfrm>
                <a:custGeom>
                  <a:avLst/>
                  <a:gdLst>
                    <a:gd name="T0" fmla="*/ 7 w 3"/>
                    <a:gd name="T1" fmla="*/ 0 h 1"/>
                    <a:gd name="T2" fmla="*/ 2 w 3"/>
                    <a:gd name="T3" fmla="*/ 0 h 1"/>
                    <a:gd name="T4" fmla="*/ 0 w 3"/>
                    <a:gd name="T5" fmla="*/ 2 h 1"/>
                    <a:gd name="T6" fmla="*/ 7 w 3"/>
                    <a:gd name="T7" fmla="*/ 2 h 1"/>
                    <a:gd name="T8" fmla="*/ 7 w 3"/>
                    <a:gd name="T9" fmla="*/ 0 h 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900"/>
                </a:p>
              </p:txBody>
            </p:sp>
            <p:sp>
              <p:nvSpPr>
                <p:cNvPr id="298" name="Freeform 159"/>
                <p:cNvSpPr>
                  <a:spLocks/>
                </p:cNvSpPr>
                <p:nvPr/>
              </p:nvSpPr>
              <p:spPr bwMode="auto">
                <a:xfrm>
                  <a:off x="-3313" y="1682"/>
                  <a:ext cx="3" cy="3"/>
                </a:xfrm>
                <a:custGeom>
                  <a:avLst/>
                  <a:gdLst>
                    <a:gd name="T0" fmla="*/ 3 w 2"/>
                    <a:gd name="T1" fmla="*/ 0 h 1"/>
                    <a:gd name="T2" fmla="*/ 0 w 2"/>
                    <a:gd name="T3" fmla="*/ 0 h 1"/>
                    <a:gd name="T4" fmla="*/ 0 w 2"/>
                    <a:gd name="T5" fmla="*/ 3 h 1"/>
                    <a:gd name="T6" fmla="*/ 3 w 2"/>
                    <a:gd name="T7" fmla="*/ 3 h 1"/>
                    <a:gd name="T8" fmla="*/ 3 w 2"/>
                    <a:gd name="T9" fmla="*/ 0 h 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900"/>
                </a:p>
              </p:txBody>
            </p:sp>
            <p:sp>
              <p:nvSpPr>
                <p:cNvPr id="299" name="Freeform 160"/>
                <p:cNvSpPr>
                  <a:spLocks noEditPoints="1"/>
                </p:cNvSpPr>
                <p:nvPr/>
              </p:nvSpPr>
              <p:spPr bwMode="auto">
                <a:xfrm>
                  <a:off x="-3556" y="2260"/>
                  <a:ext cx="166" cy="1016"/>
                </a:xfrm>
                <a:custGeom>
                  <a:avLst/>
                  <a:gdLst>
                    <a:gd name="T0" fmla="*/ 66 w 70"/>
                    <a:gd name="T1" fmla="*/ 812 h 429"/>
                    <a:gd name="T2" fmla="*/ 62 w 70"/>
                    <a:gd name="T3" fmla="*/ 812 h 429"/>
                    <a:gd name="T4" fmla="*/ 0 w 70"/>
                    <a:gd name="T5" fmla="*/ 1016 h 429"/>
                    <a:gd name="T6" fmla="*/ 5 w 70"/>
                    <a:gd name="T7" fmla="*/ 1016 h 429"/>
                    <a:gd name="T8" fmla="*/ 66 w 70"/>
                    <a:gd name="T9" fmla="*/ 812 h 429"/>
                    <a:gd name="T10" fmla="*/ 128 w 70"/>
                    <a:gd name="T11" fmla="*/ 604 h 429"/>
                    <a:gd name="T12" fmla="*/ 123 w 70"/>
                    <a:gd name="T13" fmla="*/ 604 h 429"/>
                    <a:gd name="T14" fmla="*/ 114 w 70"/>
                    <a:gd name="T15" fmla="*/ 632 h 429"/>
                    <a:gd name="T16" fmla="*/ 83 w 70"/>
                    <a:gd name="T17" fmla="*/ 739 h 429"/>
                    <a:gd name="T18" fmla="*/ 71 w 70"/>
                    <a:gd name="T19" fmla="*/ 767 h 429"/>
                    <a:gd name="T20" fmla="*/ 69 w 70"/>
                    <a:gd name="T21" fmla="*/ 779 h 429"/>
                    <a:gd name="T22" fmla="*/ 69 w 70"/>
                    <a:gd name="T23" fmla="*/ 779 h 429"/>
                    <a:gd name="T24" fmla="*/ 69 w 70"/>
                    <a:gd name="T25" fmla="*/ 779 h 429"/>
                    <a:gd name="T26" fmla="*/ 62 w 70"/>
                    <a:gd name="T27" fmla="*/ 810 h 429"/>
                    <a:gd name="T28" fmla="*/ 66 w 70"/>
                    <a:gd name="T29" fmla="*/ 810 h 429"/>
                    <a:gd name="T30" fmla="*/ 74 w 70"/>
                    <a:gd name="T31" fmla="*/ 779 h 429"/>
                    <a:gd name="T32" fmla="*/ 74 w 70"/>
                    <a:gd name="T33" fmla="*/ 779 h 429"/>
                    <a:gd name="T34" fmla="*/ 128 w 70"/>
                    <a:gd name="T35" fmla="*/ 604 h 429"/>
                    <a:gd name="T36" fmla="*/ 140 w 70"/>
                    <a:gd name="T37" fmla="*/ 552 h 429"/>
                    <a:gd name="T38" fmla="*/ 135 w 70"/>
                    <a:gd name="T39" fmla="*/ 552 h 429"/>
                    <a:gd name="T40" fmla="*/ 123 w 70"/>
                    <a:gd name="T41" fmla="*/ 602 h 429"/>
                    <a:gd name="T42" fmla="*/ 128 w 70"/>
                    <a:gd name="T43" fmla="*/ 602 h 429"/>
                    <a:gd name="T44" fmla="*/ 140 w 70"/>
                    <a:gd name="T45" fmla="*/ 552 h 429"/>
                    <a:gd name="T46" fmla="*/ 161 w 70"/>
                    <a:gd name="T47" fmla="*/ 242 h 429"/>
                    <a:gd name="T48" fmla="*/ 157 w 70"/>
                    <a:gd name="T49" fmla="*/ 242 h 429"/>
                    <a:gd name="T50" fmla="*/ 159 w 70"/>
                    <a:gd name="T51" fmla="*/ 261 h 429"/>
                    <a:gd name="T52" fmla="*/ 161 w 70"/>
                    <a:gd name="T53" fmla="*/ 322 h 429"/>
                    <a:gd name="T54" fmla="*/ 135 w 70"/>
                    <a:gd name="T55" fmla="*/ 549 h 429"/>
                    <a:gd name="T56" fmla="*/ 140 w 70"/>
                    <a:gd name="T57" fmla="*/ 549 h 429"/>
                    <a:gd name="T58" fmla="*/ 166 w 70"/>
                    <a:gd name="T59" fmla="*/ 322 h 429"/>
                    <a:gd name="T60" fmla="*/ 164 w 70"/>
                    <a:gd name="T61" fmla="*/ 261 h 429"/>
                    <a:gd name="T62" fmla="*/ 161 w 70"/>
                    <a:gd name="T63" fmla="*/ 242 h 429"/>
                    <a:gd name="T64" fmla="*/ 166 w 70"/>
                    <a:gd name="T65" fmla="*/ 0 h 429"/>
                    <a:gd name="T66" fmla="*/ 161 w 70"/>
                    <a:gd name="T67" fmla="*/ 0 h 429"/>
                    <a:gd name="T68" fmla="*/ 154 w 70"/>
                    <a:gd name="T69" fmla="*/ 137 h 429"/>
                    <a:gd name="T70" fmla="*/ 157 w 70"/>
                    <a:gd name="T71" fmla="*/ 239 h 429"/>
                    <a:gd name="T72" fmla="*/ 161 w 70"/>
                    <a:gd name="T73" fmla="*/ 239 h 429"/>
                    <a:gd name="T74" fmla="*/ 159 w 70"/>
                    <a:gd name="T75" fmla="*/ 137 h 429"/>
                    <a:gd name="T76" fmla="*/ 166 w 70"/>
                    <a:gd name="T77" fmla="*/ 0 h 429"/>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70" h="429">
                      <a:moveTo>
                        <a:pt x="28" y="343"/>
                      </a:moveTo>
                      <a:cubicBezTo>
                        <a:pt x="26" y="343"/>
                        <a:pt x="26" y="343"/>
                        <a:pt x="26" y="343"/>
                      </a:cubicBezTo>
                      <a:cubicBezTo>
                        <a:pt x="18" y="376"/>
                        <a:pt x="9" y="405"/>
                        <a:pt x="0" y="429"/>
                      </a:cubicBezTo>
                      <a:cubicBezTo>
                        <a:pt x="2" y="429"/>
                        <a:pt x="2" y="429"/>
                        <a:pt x="2" y="429"/>
                      </a:cubicBezTo>
                      <a:cubicBezTo>
                        <a:pt x="11" y="405"/>
                        <a:pt x="20" y="376"/>
                        <a:pt x="28" y="343"/>
                      </a:cubicBezTo>
                      <a:moveTo>
                        <a:pt x="54" y="255"/>
                      </a:moveTo>
                      <a:cubicBezTo>
                        <a:pt x="52" y="255"/>
                        <a:pt x="52" y="255"/>
                        <a:pt x="52" y="255"/>
                      </a:cubicBezTo>
                      <a:cubicBezTo>
                        <a:pt x="51" y="259"/>
                        <a:pt x="49" y="263"/>
                        <a:pt x="48" y="267"/>
                      </a:cubicBezTo>
                      <a:cubicBezTo>
                        <a:pt x="43" y="286"/>
                        <a:pt x="39" y="301"/>
                        <a:pt x="35" y="312"/>
                      </a:cubicBezTo>
                      <a:cubicBezTo>
                        <a:pt x="33" y="317"/>
                        <a:pt x="31" y="321"/>
                        <a:pt x="30" y="324"/>
                      </a:cubicBezTo>
                      <a:cubicBezTo>
                        <a:pt x="29" y="327"/>
                        <a:pt x="29" y="329"/>
                        <a:pt x="29" y="329"/>
                      </a:cubicBezTo>
                      <a:cubicBezTo>
                        <a:pt x="29" y="329"/>
                        <a:pt x="29" y="329"/>
                        <a:pt x="29" y="329"/>
                      </a:cubicBezTo>
                      <a:cubicBezTo>
                        <a:pt x="29" y="329"/>
                        <a:pt x="29" y="329"/>
                        <a:pt x="29" y="329"/>
                      </a:cubicBezTo>
                      <a:cubicBezTo>
                        <a:pt x="28" y="333"/>
                        <a:pt x="27" y="338"/>
                        <a:pt x="26" y="342"/>
                      </a:cubicBezTo>
                      <a:cubicBezTo>
                        <a:pt x="28" y="342"/>
                        <a:pt x="28" y="342"/>
                        <a:pt x="28" y="342"/>
                      </a:cubicBezTo>
                      <a:cubicBezTo>
                        <a:pt x="29" y="338"/>
                        <a:pt x="30" y="334"/>
                        <a:pt x="31" y="329"/>
                      </a:cubicBezTo>
                      <a:cubicBezTo>
                        <a:pt x="31" y="329"/>
                        <a:pt x="31" y="329"/>
                        <a:pt x="31" y="329"/>
                      </a:cubicBezTo>
                      <a:cubicBezTo>
                        <a:pt x="32" y="327"/>
                        <a:pt x="43" y="297"/>
                        <a:pt x="54" y="255"/>
                      </a:cubicBezTo>
                      <a:moveTo>
                        <a:pt x="59" y="233"/>
                      </a:moveTo>
                      <a:cubicBezTo>
                        <a:pt x="57" y="233"/>
                        <a:pt x="57" y="233"/>
                        <a:pt x="57" y="233"/>
                      </a:cubicBezTo>
                      <a:cubicBezTo>
                        <a:pt x="55" y="240"/>
                        <a:pt x="53" y="247"/>
                        <a:pt x="52" y="254"/>
                      </a:cubicBezTo>
                      <a:cubicBezTo>
                        <a:pt x="54" y="254"/>
                        <a:pt x="54" y="254"/>
                        <a:pt x="54" y="254"/>
                      </a:cubicBezTo>
                      <a:cubicBezTo>
                        <a:pt x="56" y="247"/>
                        <a:pt x="57" y="240"/>
                        <a:pt x="59" y="233"/>
                      </a:cubicBezTo>
                      <a:moveTo>
                        <a:pt x="68" y="102"/>
                      </a:moveTo>
                      <a:cubicBezTo>
                        <a:pt x="66" y="102"/>
                        <a:pt x="66" y="102"/>
                        <a:pt x="66" y="102"/>
                      </a:cubicBezTo>
                      <a:cubicBezTo>
                        <a:pt x="67" y="105"/>
                        <a:pt x="67" y="107"/>
                        <a:pt x="67" y="110"/>
                      </a:cubicBezTo>
                      <a:cubicBezTo>
                        <a:pt x="68" y="118"/>
                        <a:pt x="68" y="127"/>
                        <a:pt x="68" y="136"/>
                      </a:cubicBezTo>
                      <a:cubicBezTo>
                        <a:pt x="68" y="169"/>
                        <a:pt x="63" y="202"/>
                        <a:pt x="57" y="232"/>
                      </a:cubicBezTo>
                      <a:cubicBezTo>
                        <a:pt x="59" y="232"/>
                        <a:pt x="59" y="232"/>
                        <a:pt x="59" y="232"/>
                      </a:cubicBezTo>
                      <a:cubicBezTo>
                        <a:pt x="65" y="202"/>
                        <a:pt x="70" y="169"/>
                        <a:pt x="70" y="136"/>
                      </a:cubicBezTo>
                      <a:cubicBezTo>
                        <a:pt x="70" y="127"/>
                        <a:pt x="70" y="118"/>
                        <a:pt x="69" y="110"/>
                      </a:cubicBezTo>
                      <a:cubicBezTo>
                        <a:pt x="69" y="107"/>
                        <a:pt x="69" y="105"/>
                        <a:pt x="68" y="102"/>
                      </a:cubicBezTo>
                      <a:moveTo>
                        <a:pt x="70" y="0"/>
                      </a:moveTo>
                      <a:cubicBezTo>
                        <a:pt x="68" y="0"/>
                        <a:pt x="68" y="0"/>
                        <a:pt x="68" y="0"/>
                      </a:cubicBezTo>
                      <a:cubicBezTo>
                        <a:pt x="66" y="17"/>
                        <a:pt x="65" y="37"/>
                        <a:pt x="65" y="58"/>
                      </a:cubicBezTo>
                      <a:cubicBezTo>
                        <a:pt x="65" y="72"/>
                        <a:pt x="65" y="86"/>
                        <a:pt x="66" y="101"/>
                      </a:cubicBezTo>
                      <a:cubicBezTo>
                        <a:pt x="68" y="101"/>
                        <a:pt x="68" y="101"/>
                        <a:pt x="68" y="101"/>
                      </a:cubicBezTo>
                      <a:cubicBezTo>
                        <a:pt x="67" y="86"/>
                        <a:pt x="67" y="72"/>
                        <a:pt x="67" y="58"/>
                      </a:cubicBezTo>
                      <a:cubicBezTo>
                        <a:pt x="67" y="37"/>
                        <a:pt x="68" y="17"/>
                        <a:pt x="70"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900"/>
                </a:p>
              </p:txBody>
            </p:sp>
            <p:sp>
              <p:nvSpPr>
                <p:cNvPr id="300" name="Freeform 161"/>
                <p:cNvSpPr>
                  <a:spLocks/>
                </p:cNvSpPr>
                <p:nvPr/>
              </p:nvSpPr>
              <p:spPr bwMode="auto">
                <a:xfrm>
                  <a:off x="-3494" y="3070"/>
                  <a:ext cx="5" cy="2"/>
                </a:xfrm>
                <a:custGeom>
                  <a:avLst/>
                  <a:gdLst>
                    <a:gd name="T0" fmla="*/ 5 w 2"/>
                    <a:gd name="T1" fmla="*/ 0 h 1"/>
                    <a:gd name="T2" fmla="*/ 0 w 2"/>
                    <a:gd name="T3" fmla="*/ 0 h 1"/>
                    <a:gd name="T4" fmla="*/ 0 w 2"/>
                    <a:gd name="T5" fmla="*/ 2 h 1"/>
                    <a:gd name="T6" fmla="*/ 5 w 2"/>
                    <a:gd name="T7" fmla="*/ 2 h 1"/>
                    <a:gd name="T8" fmla="*/ 5 w 2"/>
                    <a:gd name="T9" fmla="*/ 0 h 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900"/>
                </a:p>
              </p:txBody>
            </p:sp>
            <p:sp>
              <p:nvSpPr>
                <p:cNvPr id="301" name="Freeform 162"/>
                <p:cNvSpPr>
                  <a:spLocks/>
                </p:cNvSpPr>
                <p:nvPr/>
              </p:nvSpPr>
              <p:spPr bwMode="auto">
                <a:xfrm>
                  <a:off x="-3433" y="2861"/>
                  <a:ext cx="5" cy="3"/>
                </a:xfrm>
                <a:custGeom>
                  <a:avLst/>
                  <a:gdLst>
                    <a:gd name="T0" fmla="*/ 5 w 2"/>
                    <a:gd name="T1" fmla="*/ 0 h 1"/>
                    <a:gd name="T2" fmla="*/ 0 w 2"/>
                    <a:gd name="T3" fmla="*/ 0 h 1"/>
                    <a:gd name="T4" fmla="*/ 0 w 2"/>
                    <a:gd name="T5" fmla="*/ 3 h 1"/>
                    <a:gd name="T6" fmla="*/ 5 w 2"/>
                    <a:gd name="T7" fmla="*/ 3 h 1"/>
                    <a:gd name="T8" fmla="*/ 5 w 2"/>
                    <a:gd name="T9" fmla="*/ 0 h 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900"/>
                </a:p>
              </p:txBody>
            </p:sp>
            <p:sp>
              <p:nvSpPr>
                <p:cNvPr id="302" name="Freeform 163"/>
                <p:cNvSpPr>
                  <a:spLocks noEditPoints="1"/>
                </p:cNvSpPr>
                <p:nvPr/>
              </p:nvSpPr>
              <p:spPr bwMode="auto">
                <a:xfrm>
                  <a:off x="-3627" y="3278"/>
                  <a:ext cx="76" cy="156"/>
                </a:xfrm>
                <a:custGeom>
                  <a:avLst/>
                  <a:gdLst>
                    <a:gd name="T0" fmla="*/ 45 w 32"/>
                    <a:gd name="T1" fmla="*/ 74 h 65"/>
                    <a:gd name="T2" fmla="*/ 40 w 32"/>
                    <a:gd name="T3" fmla="*/ 74 h 65"/>
                    <a:gd name="T4" fmla="*/ 17 w 32"/>
                    <a:gd name="T5" fmla="*/ 125 h 65"/>
                    <a:gd name="T6" fmla="*/ 5 w 32"/>
                    <a:gd name="T7" fmla="*/ 146 h 65"/>
                    <a:gd name="T8" fmla="*/ 0 w 32"/>
                    <a:gd name="T9" fmla="*/ 154 h 65"/>
                    <a:gd name="T10" fmla="*/ 5 w 32"/>
                    <a:gd name="T11" fmla="*/ 156 h 65"/>
                    <a:gd name="T12" fmla="*/ 45 w 32"/>
                    <a:gd name="T13" fmla="*/ 74 h 65"/>
                    <a:gd name="T14" fmla="*/ 76 w 32"/>
                    <a:gd name="T15" fmla="*/ 0 h 65"/>
                    <a:gd name="T16" fmla="*/ 71 w 32"/>
                    <a:gd name="T17" fmla="*/ 0 h 65"/>
                    <a:gd name="T18" fmla="*/ 55 w 32"/>
                    <a:gd name="T19" fmla="*/ 43 h 65"/>
                    <a:gd name="T20" fmla="*/ 40 w 32"/>
                    <a:gd name="T21" fmla="*/ 74 h 65"/>
                    <a:gd name="T22" fmla="*/ 45 w 32"/>
                    <a:gd name="T23" fmla="*/ 74 h 65"/>
                    <a:gd name="T24" fmla="*/ 76 w 32"/>
                    <a:gd name="T25" fmla="*/ 0 h 6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2" h="65">
                      <a:moveTo>
                        <a:pt x="19" y="31"/>
                      </a:moveTo>
                      <a:cubicBezTo>
                        <a:pt x="17" y="31"/>
                        <a:pt x="17" y="31"/>
                        <a:pt x="17" y="31"/>
                      </a:cubicBezTo>
                      <a:cubicBezTo>
                        <a:pt x="13" y="40"/>
                        <a:pt x="9" y="47"/>
                        <a:pt x="7" y="52"/>
                      </a:cubicBezTo>
                      <a:cubicBezTo>
                        <a:pt x="5" y="56"/>
                        <a:pt x="3" y="59"/>
                        <a:pt x="2" y="61"/>
                      </a:cubicBezTo>
                      <a:cubicBezTo>
                        <a:pt x="1" y="63"/>
                        <a:pt x="0" y="64"/>
                        <a:pt x="0" y="64"/>
                      </a:cubicBezTo>
                      <a:cubicBezTo>
                        <a:pt x="2" y="65"/>
                        <a:pt x="2" y="65"/>
                        <a:pt x="2" y="65"/>
                      </a:cubicBezTo>
                      <a:cubicBezTo>
                        <a:pt x="2" y="65"/>
                        <a:pt x="9" y="53"/>
                        <a:pt x="19" y="31"/>
                      </a:cubicBezTo>
                      <a:moveTo>
                        <a:pt x="32" y="0"/>
                      </a:moveTo>
                      <a:cubicBezTo>
                        <a:pt x="30" y="0"/>
                        <a:pt x="30" y="0"/>
                        <a:pt x="30" y="0"/>
                      </a:cubicBezTo>
                      <a:cubicBezTo>
                        <a:pt x="28" y="7"/>
                        <a:pt x="25" y="13"/>
                        <a:pt x="23" y="18"/>
                      </a:cubicBezTo>
                      <a:cubicBezTo>
                        <a:pt x="21" y="23"/>
                        <a:pt x="19" y="27"/>
                        <a:pt x="17" y="31"/>
                      </a:cubicBezTo>
                      <a:cubicBezTo>
                        <a:pt x="19" y="31"/>
                        <a:pt x="19" y="31"/>
                        <a:pt x="19" y="31"/>
                      </a:cubicBezTo>
                      <a:cubicBezTo>
                        <a:pt x="23" y="22"/>
                        <a:pt x="28" y="12"/>
                        <a:pt x="3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900"/>
                </a:p>
              </p:txBody>
            </p:sp>
            <p:sp>
              <p:nvSpPr>
                <p:cNvPr id="303" name="Freeform 164"/>
                <p:cNvSpPr>
                  <a:spLocks/>
                </p:cNvSpPr>
                <p:nvPr/>
              </p:nvSpPr>
              <p:spPr bwMode="auto">
                <a:xfrm>
                  <a:off x="-3421" y="2810"/>
                  <a:ext cx="8" cy="3"/>
                </a:xfrm>
                <a:custGeom>
                  <a:avLst/>
                  <a:gdLst>
                    <a:gd name="T0" fmla="*/ 8 w 2"/>
                    <a:gd name="T1" fmla="*/ 0 h 1"/>
                    <a:gd name="T2" fmla="*/ 0 w 2"/>
                    <a:gd name="T3" fmla="*/ 0 h 1"/>
                    <a:gd name="T4" fmla="*/ 0 w 2"/>
                    <a:gd name="T5" fmla="*/ 3 h 1"/>
                    <a:gd name="T6" fmla="*/ 8 w 2"/>
                    <a:gd name="T7" fmla="*/ 3 h 1"/>
                    <a:gd name="T8" fmla="*/ 8 w 2"/>
                    <a:gd name="T9" fmla="*/ 0 h 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900"/>
                </a:p>
              </p:txBody>
            </p:sp>
            <p:sp>
              <p:nvSpPr>
                <p:cNvPr id="304" name="Freeform 165"/>
                <p:cNvSpPr>
                  <a:spLocks/>
                </p:cNvSpPr>
                <p:nvPr/>
              </p:nvSpPr>
              <p:spPr bwMode="auto">
                <a:xfrm>
                  <a:off x="-3558" y="3276"/>
                  <a:ext cx="7" cy="2"/>
                </a:xfrm>
                <a:custGeom>
                  <a:avLst/>
                  <a:gdLst>
                    <a:gd name="T0" fmla="*/ 7 w 3"/>
                    <a:gd name="T1" fmla="*/ 0 h 1"/>
                    <a:gd name="T2" fmla="*/ 2 w 3"/>
                    <a:gd name="T3" fmla="*/ 0 h 1"/>
                    <a:gd name="T4" fmla="*/ 0 w 3"/>
                    <a:gd name="T5" fmla="*/ 2 h 1"/>
                    <a:gd name="T6" fmla="*/ 5 w 3"/>
                    <a:gd name="T7" fmla="*/ 2 h 1"/>
                    <a:gd name="T8" fmla="*/ 7 w 3"/>
                    <a:gd name="T9" fmla="*/ 0 h 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 h="1">
                      <a:moveTo>
                        <a:pt x="3" y="0"/>
                      </a:moveTo>
                      <a:cubicBezTo>
                        <a:pt x="1" y="0"/>
                        <a:pt x="1" y="0"/>
                        <a:pt x="1" y="0"/>
                      </a:cubicBezTo>
                      <a:cubicBezTo>
                        <a:pt x="0" y="0"/>
                        <a:pt x="0" y="1"/>
                        <a:pt x="0" y="1"/>
                      </a:cubicBezTo>
                      <a:cubicBezTo>
                        <a:pt x="2" y="1"/>
                        <a:pt x="2" y="1"/>
                        <a:pt x="2" y="1"/>
                      </a:cubicBezTo>
                      <a:cubicBezTo>
                        <a:pt x="3" y="0"/>
                        <a:pt x="3" y="0"/>
                        <a:pt x="3"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900"/>
                </a:p>
              </p:txBody>
            </p:sp>
            <p:sp>
              <p:nvSpPr>
                <p:cNvPr id="305" name="Freeform 166"/>
                <p:cNvSpPr>
                  <a:spLocks/>
                </p:cNvSpPr>
                <p:nvPr/>
              </p:nvSpPr>
              <p:spPr bwMode="auto">
                <a:xfrm>
                  <a:off x="-3589" y="3352"/>
                  <a:ext cx="5" cy="0"/>
                </a:xfrm>
                <a:custGeom>
                  <a:avLst/>
                  <a:gdLst>
                    <a:gd name="T0" fmla="*/ 5 w 2"/>
                    <a:gd name="T1" fmla="*/ 0 w 2"/>
                    <a:gd name="T2" fmla="*/ 0 w 2"/>
                    <a:gd name="T3" fmla="*/ 5 w 2"/>
                    <a:gd name="T4" fmla="*/ 5 w 2"/>
                    <a:gd name="T5" fmla="*/ 0 60000 65536"/>
                    <a:gd name="T6" fmla="*/ 0 60000 65536"/>
                    <a:gd name="T7" fmla="*/ 0 60000 65536"/>
                    <a:gd name="T8" fmla="*/ 0 60000 65536"/>
                    <a:gd name="T9" fmla="*/ 0 60000 65536"/>
                  </a:gdLst>
                  <a:ahLst/>
                  <a:cxnLst>
                    <a:cxn ang="T5">
                      <a:pos x="T0" y="0"/>
                    </a:cxn>
                    <a:cxn ang="T6">
                      <a:pos x="T1" y="0"/>
                    </a:cxn>
                    <a:cxn ang="T7">
                      <a:pos x="T2" y="0"/>
                    </a:cxn>
                    <a:cxn ang="T8">
                      <a:pos x="T3" y="0"/>
                    </a:cxn>
                    <a:cxn ang="T9">
                      <a:pos x="T4" y="0"/>
                    </a:cxn>
                  </a:cxnLst>
                  <a:rect l="0" t="0" r="r" b="b"/>
                  <a:pathLst>
                    <a:path w="2">
                      <a:moveTo>
                        <a:pt x="2" y="0"/>
                      </a:moveTo>
                      <a:cubicBezTo>
                        <a:pt x="0" y="0"/>
                        <a:pt x="0" y="0"/>
                        <a:pt x="0" y="0"/>
                      </a:cubicBezTo>
                      <a:cubicBezTo>
                        <a:pt x="0" y="0"/>
                        <a:pt x="0" y="0"/>
                        <a:pt x="0" y="0"/>
                      </a:cubicBezTo>
                      <a:cubicBezTo>
                        <a:pt x="2" y="0"/>
                        <a:pt x="2" y="0"/>
                        <a:pt x="2" y="0"/>
                      </a:cubicBezTo>
                      <a:cubicBezTo>
                        <a:pt x="2" y="0"/>
                        <a:pt x="2" y="0"/>
                        <a:pt x="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900"/>
                </a:p>
              </p:txBody>
            </p:sp>
            <p:sp>
              <p:nvSpPr>
                <p:cNvPr id="306" name="Freeform 167"/>
                <p:cNvSpPr>
                  <a:spLocks/>
                </p:cNvSpPr>
                <p:nvPr/>
              </p:nvSpPr>
              <p:spPr bwMode="auto">
                <a:xfrm>
                  <a:off x="-3400" y="2498"/>
                  <a:ext cx="5" cy="3"/>
                </a:xfrm>
                <a:custGeom>
                  <a:avLst/>
                  <a:gdLst>
                    <a:gd name="T0" fmla="*/ 5 w 2"/>
                    <a:gd name="T1" fmla="*/ 0 h 1"/>
                    <a:gd name="T2" fmla="*/ 0 w 2"/>
                    <a:gd name="T3" fmla="*/ 0 h 1"/>
                    <a:gd name="T4" fmla="*/ 0 w 2"/>
                    <a:gd name="T5" fmla="*/ 3 h 1"/>
                    <a:gd name="T6" fmla="*/ 5 w 2"/>
                    <a:gd name="T7" fmla="*/ 3 h 1"/>
                    <a:gd name="T8" fmla="*/ 5 w 2"/>
                    <a:gd name="T9" fmla="*/ 0 h 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900"/>
                </a:p>
              </p:txBody>
            </p:sp>
            <p:sp>
              <p:nvSpPr>
                <p:cNvPr id="307" name="Freeform 168"/>
                <p:cNvSpPr>
                  <a:spLocks/>
                </p:cNvSpPr>
                <p:nvPr/>
              </p:nvSpPr>
              <p:spPr bwMode="auto">
                <a:xfrm>
                  <a:off x="-3395" y="2256"/>
                  <a:ext cx="5" cy="3"/>
                </a:xfrm>
                <a:custGeom>
                  <a:avLst/>
                  <a:gdLst>
                    <a:gd name="T0" fmla="*/ 5 w 2"/>
                    <a:gd name="T1" fmla="*/ 0 h 1"/>
                    <a:gd name="T2" fmla="*/ 0 w 2"/>
                    <a:gd name="T3" fmla="*/ 0 h 1"/>
                    <a:gd name="T4" fmla="*/ 0 w 2"/>
                    <a:gd name="T5" fmla="*/ 3 h 1"/>
                    <a:gd name="T6" fmla="*/ 5 w 2"/>
                    <a:gd name="T7" fmla="*/ 3 h 1"/>
                    <a:gd name="T8" fmla="*/ 5 w 2"/>
                    <a:gd name="T9" fmla="*/ 0 h 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900"/>
                </a:p>
              </p:txBody>
            </p:sp>
            <p:sp>
              <p:nvSpPr>
                <p:cNvPr id="308" name="Freeform 169"/>
                <p:cNvSpPr>
                  <a:spLocks/>
                </p:cNvSpPr>
                <p:nvPr/>
              </p:nvSpPr>
              <p:spPr bwMode="auto">
                <a:xfrm>
                  <a:off x="-3201" y="1987"/>
                  <a:ext cx="3" cy="270"/>
                </a:xfrm>
                <a:custGeom>
                  <a:avLst/>
                  <a:gdLst>
                    <a:gd name="T0" fmla="*/ 3 w 3"/>
                    <a:gd name="T1" fmla="*/ 0 h 270"/>
                    <a:gd name="T2" fmla="*/ 0 w 3"/>
                    <a:gd name="T3" fmla="*/ 0 h 270"/>
                    <a:gd name="T4" fmla="*/ 0 w 3"/>
                    <a:gd name="T5" fmla="*/ 270 h 270"/>
                    <a:gd name="T6" fmla="*/ 3 w 3"/>
                    <a:gd name="T7" fmla="*/ 270 h 270"/>
                    <a:gd name="T8" fmla="*/ 3 w 3"/>
                    <a:gd name="T9" fmla="*/ 240 h 270"/>
                    <a:gd name="T10" fmla="*/ 0 w 3"/>
                    <a:gd name="T11" fmla="*/ 240 h 270"/>
                    <a:gd name="T12" fmla="*/ 0 w 3"/>
                    <a:gd name="T13" fmla="*/ 237 h 270"/>
                    <a:gd name="T14" fmla="*/ 3 w 3"/>
                    <a:gd name="T15" fmla="*/ 237 h 270"/>
                    <a:gd name="T16" fmla="*/ 3 w 3"/>
                    <a:gd name="T17" fmla="*/ 0 h 270"/>
                    <a:gd name="T18" fmla="*/ 3 w 3"/>
                    <a:gd name="T19" fmla="*/ 0 h 27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 h="270">
                      <a:moveTo>
                        <a:pt x="3" y="0"/>
                      </a:moveTo>
                      <a:lnTo>
                        <a:pt x="0" y="0"/>
                      </a:lnTo>
                      <a:lnTo>
                        <a:pt x="0" y="270"/>
                      </a:lnTo>
                      <a:lnTo>
                        <a:pt x="3" y="270"/>
                      </a:lnTo>
                      <a:lnTo>
                        <a:pt x="3" y="240"/>
                      </a:lnTo>
                      <a:lnTo>
                        <a:pt x="0" y="240"/>
                      </a:lnTo>
                      <a:lnTo>
                        <a:pt x="0" y="237"/>
                      </a:lnTo>
                      <a:lnTo>
                        <a:pt x="3" y="237"/>
                      </a:ln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900"/>
                </a:p>
              </p:txBody>
            </p:sp>
            <p:sp>
              <p:nvSpPr>
                <p:cNvPr id="309" name="Freeform 170"/>
                <p:cNvSpPr>
                  <a:spLocks/>
                </p:cNvSpPr>
                <p:nvPr/>
              </p:nvSpPr>
              <p:spPr bwMode="auto">
                <a:xfrm>
                  <a:off x="-3201" y="2222"/>
                  <a:ext cx="3" cy="3"/>
                </a:xfrm>
                <a:custGeom>
                  <a:avLst/>
                  <a:gdLst>
                    <a:gd name="T0" fmla="*/ 3 w 3"/>
                    <a:gd name="T1" fmla="*/ 0 h 3"/>
                    <a:gd name="T2" fmla="*/ 0 w 3"/>
                    <a:gd name="T3" fmla="*/ 0 h 3"/>
                    <a:gd name="T4" fmla="*/ 0 w 3"/>
                    <a:gd name="T5" fmla="*/ 3 h 3"/>
                    <a:gd name="T6" fmla="*/ 3 w 3"/>
                    <a:gd name="T7" fmla="*/ 3 h 3"/>
                    <a:gd name="T8" fmla="*/ 3 w 3"/>
                    <a:gd name="T9" fmla="*/ 0 h 3"/>
                    <a:gd name="T10" fmla="*/ 3 w 3"/>
                    <a:gd name="T11" fmla="*/ 0 h 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 h="3">
                      <a:moveTo>
                        <a:pt x="3" y="0"/>
                      </a:moveTo>
                      <a:lnTo>
                        <a:pt x="0" y="0"/>
                      </a:lnTo>
                      <a:lnTo>
                        <a:pt x="0" y="3"/>
                      </a:lnTo>
                      <a:lnTo>
                        <a:pt x="3" y="3"/>
                      </a:ln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900"/>
                </a:p>
              </p:txBody>
            </p:sp>
            <p:sp>
              <p:nvSpPr>
                <p:cNvPr id="310" name="Freeform 171"/>
                <p:cNvSpPr>
                  <a:spLocks noEditPoints="1"/>
                </p:cNvSpPr>
                <p:nvPr/>
              </p:nvSpPr>
              <p:spPr bwMode="auto">
                <a:xfrm>
                  <a:off x="-3203" y="1524"/>
                  <a:ext cx="7" cy="998"/>
                </a:xfrm>
                <a:custGeom>
                  <a:avLst/>
                  <a:gdLst>
                    <a:gd name="T0" fmla="*/ 7 w 7"/>
                    <a:gd name="T1" fmla="*/ 977 h 998"/>
                    <a:gd name="T2" fmla="*/ 5 w 7"/>
                    <a:gd name="T3" fmla="*/ 977 h 998"/>
                    <a:gd name="T4" fmla="*/ 5 w 7"/>
                    <a:gd name="T5" fmla="*/ 998 h 998"/>
                    <a:gd name="T6" fmla="*/ 7 w 7"/>
                    <a:gd name="T7" fmla="*/ 998 h 998"/>
                    <a:gd name="T8" fmla="*/ 7 w 7"/>
                    <a:gd name="T9" fmla="*/ 977 h 998"/>
                    <a:gd name="T10" fmla="*/ 7 w 7"/>
                    <a:gd name="T11" fmla="*/ 977 h 998"/>
                    <a:gd name="T12" fmla="*/ 5 w 7"/>
                    <a:gd name="T13" fmla="*/ 735 h 998"/>
                    <a:gd name="T14" fmla="*/ 2 w 7"/>
                    <a:gd name="T15" fmla="*/ 735 h 998"/>
                    <a:gd name="T16" fmla="*/ 5 w 7"/>
                    <a:gd name="T17" fmla="*/ 974 h 998"/>
                    <a:gd name="T18" fmla="*/ 7 w 7"/>
                    <a:gd name="T19" fmla="*/ 974 h 998"/>
                    <a:gd name="T20" fmla="*/ 5 w 7"/>
                    <a:gd name="T21" fmla="*/ 735 h 998"/>
                    <a:gd name="T22" fmla="*/ 5 w 7"/>
                    <a:gd name="T23" fmla="*/ 735 h 998"/>
                    <a:gd name="T24" fmla="*/ 2 w 7"/>
                    <a:gd name="T25" fmla="*/ 232 h 998"/>
                    <a:gd name="T26" fmla="*/ 0 w 7"/>
                    <a:gd name="T27" fmla="*/ 232 h 998"/>
                    <a:gd name="T28" fmla="*/ 2 w 7"/>
                    <a:gd name="T29" fmla="*/ 460 h 998"/>
                    <a:gd name="T30" fmla="*/ 2 w 7"/>
                    <a:gd name="T31" fmla="*/ 460 h 998"/>
                    <a:gd name="T32" fmla="*/ 2 w 7"/>
                    <a:gd name="T33" fmla="*/ 232 h 998"/>
                    <a:gd name="T34" fmla="*/ 2 w 7"/>
                    <a:gd name="T35" fmla="*/ 232 h 998"/>
                    <a:gd name="T36" fmla="*/ 2 w 7"/>
                    <a:gd name="T37" fmla="*/ 0 h 998"/>
                    <a:gd name="T38" fmla="*/ 0 w 7"/>
                    <a:gd name="T39" fmla="*/ 0 h 998"/>
                    <a:gd name="T40" fmla="*/ 0 w 7"/>
                    <a:gd name="T41" fmla="*/ 230 h 998"/>
                    <a:gd name="T42" fmla="*/ 2 w 7"/>
                    <a:gd name="T43" fmla="*/ 230 h 998"/>
                    <a:gd name="T44" fmla="*/ 2 w 7"/>
                    <a:gd name="T45" fmla="*/ 0 h 998"/>
                    <a:gd name="T46" fmla="*/ 2 w 7"/>
                    <a:gd name="T47" fmla="*/ 0 h 99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7" h="998">
                      <a:moveTo>
                        <a:pt x="7" y="977"/>
                      </a:moveTo>
                      <a:lnTo>
                        <a:pt x="5" y="977"/>
                      </a:lnTo>
                      <a:lnTo>
                        <a:pt x="5" y="998"/>
                      </a:lnTo>
                      <a:lnTo>
                        <a:pt x="7" y="998"/>
                      </a:lnTo>
                      <a:lnTo>
                        <a:pt x="7" y="977"/>
                      </a:lnTo>
                      <a:close/>
                      <a:moveTo>
                        <a:pt x="5" y="735"/>
                      </a:moveTo>
                      <a:lnTo>
                        <a:pt x="2" y="735"/>
                      </a:lnTo>
                      <a:lnTo>
                        <a:pt x="5" y="974"/>
                      </a:lnTo>
                      <a:lnTo>
                        <a:pt x="7" y="974"/>
                      </a:lnTo>
                      <a:lnTo>
                        <a:pt x="5" y="735"/>
                      </a:lnTo>
                      <a:close/>
                      <a:moveTo>
                        <a:pt x="2" y="232"/>
                      </a:moveTo>
                      <a:lnTo>
                        <a:pt x="0" y="232"/>
                      </a:lnTo>
                      <a:lnTo>
                        <a:pt x="2" y="460"/>
                      </a:lnTo>
                      <a:lnTo>
                        <a:pt x="2" y="232"/>
                      </a:lnTo>
                      <a:close/>
                      <a:moveTo>
                        <a:pt x="2" y="0"/>
                      </a:moveTo>
                      <a:lnTo>
                        <a:pt x="0" y="0"/>
                      </a:lnTo>
                      <a:lnTo>
                        <a:pt x="0" y="230"/>
                      </a:lnTo>
                      <a:lnTo>
                        <a:pt x="2" y="230"/>
                      </a:ln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900"/>
                </a:p>
              </p:txBody>
            </p:sp>
            <p:sp>
              <p:nvSpPr>
                <p:cNvPr id="311" name="Freeform 172"/>
                <p:cNvSpPr>
                  <a:spLocks/>
                </p:cNvSpPr>
                <p:nvPr/>
              </p:nvSpPr>
              <p:spPr bwMode="auto">
                <a:xfrm>
                  <a:off x="-3203" y="1754"/>
                  <a:ext cx="2" cy="2"/>
                </a:xfrm>
                <a:custGeom>
                  <a:avLst/>
                  <a:gdLst>
                    <a:gd name="T0" fmla="*/ 2 w 2"/>
                    <a:gd name="T1" fmla="*/ 0 h 2"/>
                    <a:gd name="T2" fmla="*/ 0 w 2"/>
                    <a:gd name="T3" fmla="*/ 0 h 2"/>
                    <a:gd name="T4" fmla="*/ 0 w 2"/>
                    <a:gd name="T5" fmla="*/ 2 h 2"/>
                    <a:gd name="T6" fmla="*/ 2 w 2"/>
                    <a:gd name="T7" fmla="*/ 2 h 2"/>
                    <a:gd name="T8" fmla="*/ 2 w 2"/>
                    <a:gd name="T9" fmla="*/ 0 h 2"/>
                    <a:gd name="T10" fmla="*/ 2 w 2"/>
                    <a:gd name="T11" fmla="*/ 0 h 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 h="2">
                      <a:moveTo>
                        <a:pt x="2" y="0"/>
                      </a:moveTo>
                      <a:lnTo>
                        <a:pt x="0" y="0"/>
                      </a:lnTo>
                      <a:lnTo>
                        <a:pt x="0" y="2"/>
                      </a:lnTo>
                      <a:lnTo>
                        <a:pt x="2" y="2"/>
                      </a:ln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900"/>
                </a:p>
              </p:txBody>
            </p:sp>
            <p:sp>
              <p:nvSpPr>
                <p:cNvPr id="312" name="Freeform 173"/>
                <p:cNvSpPr>
                  <a:spLocks/>
                </p:cNvSpPr>
                <p:nvPr/>
              </p:nvSpPr>
              <p:spPr bwMode="auto">
                <a:xfrm>
                  <a:off x="-3198" y="2498"/>
                  <a:ext cx="2" cy="3"/>
                </a:xfrm>
                <a:custGeom>
                  <a:avLst/>
                  <a:gdLst>
                    <a:gd name="T0" fmla="*/ 2 w 2"/>
                    <a:gd name="T1" fmla="*/ 0 h 3"/>
                    <a:gd name="T2" fmla="*/ 0 w 2"/>
                    <a:gd name="T3" fmla="*/ 0 h 3"/>
                    <a:gd name="T4" fmla="*/ 0 w 2"/>
                    <a:gd name="T5" fmla="*/ 3 h 3"/>
                    <a:gd name="T6" fmla="*/ 2 w 2"/>
                    <a:gd name="T7" fmla="*/ 3 h 3"/>
                    <a:gd name="T8" fmla="*/ 2 w 2"/>
                    <a:gd name="T9" fmla="*/ 0 h 3"/>
                    <a:gd name="T10" fmla="*/ 2 w 2"/>
                    <a:gd name="T11" fmla="*/ 0 h 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 h="3">
                      <a:moveTo>
                        <a:pt x="2" y="0"/>
                      </a:moveTo>
                      <a:lnTo>
                        <a:pt x="0" y="0"/>
                      </a:lnTo>
                      <a:lnTo>
                        <a:pt x="0" y="3"/>
                      </a:lnTo>
                      <a:lnTo>
                        <a:pt x="2" y="3"/>
                      </a:ln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900"/>
                </a:p>
              </p:txBody>
            </p:sp>
            <p:sp>
              <p:nvSpPr>
                <p:cNvPr id="313" name="Freeform 174"/>
                <p:cNvSpPr>
                  <a:spLocks/>
                </p:cNvSpPr>
                <p:nvPr/>
              </p:nvSpPr>
              <p:spPr bwMode="auto">
                <a:xfrm>
                  <a:off x="-3201" y="2256"/>
                  <a:ext cx="3" cy="3"/>
                </a:xfrm>
                <a:custGeom>
                  <a:avLst/>
                  <a:gdLst>
                    <a:gd name="T0" fmla="*/ 3 w 3"/>
                    <a:gd name="T1" fmla="*/ 0 h 3"/>
                    <a:gd name="T2" fmla="*/ 0 w 3"/>
                    <a:gd name="T3" fmla="*/ 0 h 3"/>
                    <a:gd name="T4" fmla="*/ 0 w 3"/>
                    <a:gd name="T5" fmla="*/ 3 h 3"/>
                    <a:gd name="T6" fmla="*/ 3 w 3"/>
                    <a:gd name="T7" fmla="*/ 3 h 3"/>
                    <a:gd name="T8" fmla="*/ 3 w 3"/>
                    <a:gd name="T9" fmla="*/ 0 h 3"/>
                    <a:gd name="T10" fmla="*/ 3 w 3"/>
                    <a:gd name="T11" fmla="*/ 0 h 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 h="3">
                      <a:moveTo>
                        <a:pt x="3" y="0"/>
                      </a:moveTo>
                      <a:lnTo>
                        <a:pt x="0" y="0"/>
                      </a:lnTo>
                      <a:lnTo>
                        <a:pt x="0" y="3"/>
                      </a:lnTo>
                      <a:lnTo>
                        <a:pt x="3" y="3"/>
                      </a:ln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900"/>
                </a:p>
              </p:txBody>
            </p:sp>
            <p:sp>
              <p:nvSpPr>
                <p:cNvPr id="314" name="Freeform 175"/>
                <p:cNvSpPr>
                  <a:spLocks noEditPoints="1"/>
                </p:cNvSpPr>
                <p:nvPr/>
              </p:nvSpPr>
              <p:spPr bwMode="auto">
                <a:xfrm>
                  <a:off x="-3160" y="1524"/>
                  <a:ext cx="151" cy="733"/>
                </a:xfrm>
                <a:custGeom>
                  <a:avLst/>
                  <a:gdLst>
                    <a:gd name="T0" fmla="*/ 118 w 64"/>
                    <a:gd name="T1" fmla="*/ 463 h 309"/>
                    <a:gd name="T2" fmla="*/ 113 w 64"/>
                    <a:gd name="T3" fmla="*/ 463 h 309"/>
                    <a:gd name="T4" fmla="*/ 146 w 64"/>
                    <a:gd name="T5" fmla="*/ 733 h 309"/>
                    <a:gd name="T6" fmla="*/ 151 w 64"/>
                    <a:gd name="T7" fmla="*/ 733 h 309"/>
                    <a:gd name="T8" fmla="*/ 118 w 64"/>
                    <a:gd name="T9" fmla="*/ 463 h 309"/>
                    <a:gd name="T10" fmla="*/ 68 w 64"/>
                    <a:gd name="T11" fmla="*/ 232 h 309"/>
                    <a:gd name="T12" fmla="*/ 64 w 64"/>
                    <a:gd name="T13" fmla="*/ 232 h 309"/>
                    <a:gd name="T14" fmla="*/ 113 w 64"/>
                    <a:gd name="T15" fmla="*/ 460 h 309"/>
                    <a:gd name="T16" fmla="*/ 118 w 64"/>
                    <a:gd name="T17" fmla="*/ 460 h 309"/>
                    <a:gd name="T18" fmla="*/ 68 w 64"/>
                    <a:gd name="T19" fmla="*/ 232 h 309"/>
                    <a:gd name="T20" fmla="*/ 5 w 64"/>
                    <a:gd name="T21" fmla="*/ 0 h 309"/>
                    <a:gd name="T22" fmla="*/ 0 w 64"/>
                    <a:gd name="T23" fmla="*/ 0 h 309"/>
                    <a:gd name="T24" fmla="*/ 5 w 64"/>
                    <a:gd name="T25" fmla="*/ 21 h 309"/>
                    <a:gd name="T26" fmla="*/ 45 w 64"/>
                    <a:gd name="T27" fmla="*/ 157 h 309"/>
                    <a:gd name="T28" fmla="*/ 50 w 64"/>
                    <a:gd name="T29" fmla="*/ 157 h 309"/>
                    <a:gd name="T30" fmla="*/ 50 w 64"/>
                    <a:gd name="T31" fmla="*/ 159 h 309"/>
                    <a:gd name="T32" fmla="*/ 45 w 64"/>
                    <a:gd name="T33" fmla="*/ 159 h 309"/>
                    <a:gd name="T34" fmla="*/ 64 w 64"/>
                    <a:gd name="T35" fmla="*/ 230 h 309"/>
                    <a:gd name="T36" fmla="*/ 68 w 64"/>
                    <a:gd name="T37" fmla="*/ 230 h 309"/>
                    <a:gd name="T38" fmla="*/ 5 w 64"/>
                    <a:gd name="T39" fmla="*/ 0 h 309"/>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64" h="309">
                      <a:moveTo>
                        <a:pt x="50" y="195"/>
                      </a:moveTo>
                      <a:cubicBezTo>
                        <a:pt x="48" y="195"/>
                        <a:pt x="48" y="195"/>
                        <a:pt x="48" y="195"/>
                      </a:cubicBezTo>
                      <a:cubicBezTo>
                        <a:pt x="55" y="233"/>
                        <a:pt x="61" y="273"/>
                        <a:pt x="62" y="309"/>
                      </a:cubicBezTo>
                      <a:cubicBezTo>
                        <a:pt x="64" y="309"/>
                        <a:pt x="64" y="309"/>
                        <a:pt x="64" y="309"/>
                      </a:cubicBezTo>
                      <a:cubicBezTo>
                        <a:pt x="63" y="273"/>
                        <a:pt x="57" y="233"/>
                        <a:pt x="50" y="195"/>
                      </a:cubicBezTo>
                      <a:moveTo>
                        <a:pt x="29" y="98"/>
                      </a:moveTo>
                      <a:cubicBezTo>
                        <a:pt x="27" y="98"/>
                        <a:pt x="27" y="98"/>
                        <a:pt x="27" y="98"/>
                      </a:cubicBezTo>
                      <a:cubicBezTo>
                        <a:pt x="34" y="127"/>
                        <a:pt x="42" y="160"/>
                        <a:pt x="48" y="194"/>
                      </a:cubicBezTo>
                      <a:cubicBezTo>
                        <a:pt x="50" y="194"/>
                        <a:pt x="50" y="194"/>
                        <a:pt x="50" y="194"/>
                      </a:cubicBezTo>
                      <a:cubicBezTo>
                        <a:pt x="44" y="160"/>
                        <a:pt x="36" y="127"/>
                        <a:pt x="29" y="98"/>
                      </a:cubicBezTo>
                      <a:moveTo>
                        <a:pt x="2" y="0"/>
                      </a:moveTo>
                      <a:cubicBezTo>
                        <a:pt x="0" y="0"/>
                        <a:pt x="0" y="0"/>
                        <a:pt x="0" y="0"/>
                      </a:cubicBezTo>
                      <a:cubicBezTo>
                        <a:pt x="0" y="0"/>
                        <a:pt x="1" y="3"/>
                        <a:pt x="2" y="9"/>
                      </a:cubicBezTo>
                      <a:cubicBezTo>
                        <a:pt x="5" y="19"/>
                        <a:pt x="12" y="40"/>
                        <a:pt x="19" y="66"/>
                      </a:cubicBezTo>
                      <a:cubicBezTo>
                        <a:pt x="21" y="66"/>
                        <a:pt x="21" y="66"/>
                        <a:pt x="21" y="66"/>
                      </a:cubicBezTo>
                      <a:cubicBezTo>
                        <a:pt x="21" y="67"/>
                        <a:pt x="21" y="67"/>
                        <a:pt x="21" y="67"/>
                      </a:cubicBezTo>
                      <a:cubicBezTo>
                        <a:pt x="19" y="67"/>
                        <a:pt x="19" y="67"/>
                        <a:pt x="19" y="67"/>
                      </a:cubicBezTo>
                      <a:cubicBezTo>
                        <a:pt x="21" y="77"/>
                        <a:pt x="24" y="87"/>
                        <a:pt x="27" y="97"/>
                      </a:cubicBezTo>
                      <a:cubicBezTo>
                        <a:pt x="29" y="97"/>
                        <a:pt x="29" y="97"/>
                        <a:pt x="29" y="97"/>
                      </a:cubicBezTo>
                      <a:cubicBezTo>
                        <a:pt x="15" y="41"/>
                        <a:pt x="2" y="0"/>
                        <a:pt x="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900"/>
                </a:p>
              </p:txBody>
            </p:sp>
            <p:sp>
              <p:nvSpPr>
                <p:cNvPr id="315" name="Freeform 176"/>
                <p:cNvSpPr>
                  <a:spLocks/>
                </p:cNvSpPr>
                <p:nvPr/>
              </p:nvSpPr>
              <p:spPr bwMode="auto">
                <a:xfrm>
                  <a:off x="-3096" y="1754"/>
                  <a:ext cx="5" cy="2"/>
                </a:xfrm>
                <a:custGeom>
                  <a:avLst/>
                  <a:gdLst>
                    <a:gd name="T0" fmla="*/ 5 w 2"/>
                    <a:gd name="T1" fmla="*/ 0 h 1"/>
                    <a:gd name="T2" fmla="*/ 0 w 2"/>
                    <a:gd name="T3" fmla="*/ 0 h 1"/>
                    <a:gd name="T4" fmla="*/ 0 w 2"/>
                    <a:gd name="T5" fmla="*/ 2 h 1"/>
                    <a:gd name="T6" fmla="*/ 5 w 2"/>
                    <a:gd name="T7" fmla="*/ 2 h 1"/>
                    <a:gd name="T8" fmla="*/ 5 w 2"/>
                    <a:gd name="T9" fmla="*/ 0 h 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900"/>
                </a:p>
              </p:txBody>
            </p:sp>
            <p:sp>
              <p:nvSpPr>
                <p:cNvPr id="316" name="Freeform 177"/>
                <p:cNvSpPr>
                  <a:spLocks/>
                </p:cNvSpPr>
                <p:nvPr/>
              </p:nvSpPr>
              <p:spPr bwMode="auto">
                <a:xfrm>
                  <a:off x="-3116" y="1682"/>
                  <a:ext cx="5" cy="3"/>
                </a:xfrm>
                <a:custGeom>
                  <a:avLst/>
                  <a:gdLst>
                    <a:gd name="T0" fmla="*/ 0 w 2"/>
                    <a:gd name="T1" fmla="*/ 0 h 1"/>
                    <a:gd name="T2" fmla="*/ 0 w 2"/>
                    <a:gd name="T3" fmla="*/ 3 h 1"/>
                    <a:gd name="T4" fmla="*/ 5 w 2"/>
                    <a:gd name="T5" fmla="*/ 3 h 1"/>
                    <a:gd name="T6" fmla="*/ 5 w 2"/>
                    <a:gd name="T7" fmla="*/ 0 h 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 h="1">
                      <a:moveTo>
                        <a:pt x="0" y="0"/>
                      </a:moveTo>
                      <a:cubicBezTo>
                        <a:pt x="0" y="1"/>
                        <a:pt x="0" y="1"/>
                        <a:pt x="0" y="1"/>
                      </a:cubicBezTo>
                      <a:cubicBezTo>
                        <a:pt x="2" y="1"/>
                        <a:pt x="2" y="1"/>
                        <a:pt x="2" y="1"/>
                      </a:cubicBezTo>
                      <a:cubicBezTo>
                        <a:pt x="2" y="0"/>
                        <a:pt x="2" y="0"/>
                        <a:pt x="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900"/>
                </a:p>
              </p:txBody>
            </p:sp>
            <p:sp>
              <p:nvSpPr>
                <p:cNvPr id="317" name="Line 178"/>
                <p:cNvSpPr>
                  <a:spLocks noChangeShapeType="1"/>
                </p:cNvSpPr>
                <p:nvPr/>
              </p:nvSpPr>
              <p:spPr bwMode="auto">
                <a:xfrm>
                  <a:off x="-3111" y="1682"/>
                  <a:ext cx="2"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sz="1900"/>
                </a:p>
              </p:txBody>
            </p:sp>
            <p:sp>
              <p:nvSpPr>
                <p:cNvPr id="318" name="Line 179"/>
                <p:cNvSpPr>
                  <a:spLocks noChangeShapeType="1"/>
                </p:cNvSpPr>
                <p:nvPr/>
              </p:nvSpPr>
              <p:spPr bwMode="auto">
                <a:xfrm>
                  <a:off x="-3111" y="1682"/>
                  <a:ext cx="2"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sz="1900"/>
                </a:p>
              </p:txBody>
            </p:sp>
            <p:sp>
              <p:nvSpPr>
                <p:cNvPr id="319" name="Freeform 180"/>
                <p:cNvSpPr>
                  <a:spLocks noEditPoints="1"/>
                </p:cNvSpPr>
                <p:nvPr/>
              </p:nvSpPr>
              <p:spPr bwMode="auto">
                <a:xfrm>
                  <a:off x="-3014" y="2260"/>
                  <a:ext cx="92" cy="1016"/>
                </a:xfrm>
                <a:custGeom>
                  <a:avLst/>
                  <a:gdLst>
                    <a:gd name="T0" fmla="*/ 61 w 39"/>
                    <a:gd name="T1" fmla="*/ 812 h 429"/>
                    <a:gd name="T2" fmla="*/ 57 w 39"/>
                    <a:gd name="T3" fmla="*/ 812 h 429"/>
                    <a:gd name="T4" fmla="*/ 87 w 39"/>
                    <a:gd name="T5" fmla="*/ 1016 h 429"/>
                    <a:gd name="T6" fmla="*/ 92 w 39"/>
                    <a:gd name="T7" fmla="*/ 1016 h 429"/>
                    <a:gd name="T8" fmla="*/ 71 w 39"/>
                    <a:gd name="T9" fmla="*/ 895 h 429"/>
                    <a:gd name="T10" fmla="*/ 61 w 39"/>
                    <a:gd name="T11" fmla="*/ 817 h 429"/>
                    <a:gd name="T12" fmla="*/ 61 w 39"/>
                    <a:gd name="T13" fmla="*/ 812 h 429"/>
                    <a:gd name="T14" fmla="*/ 31 w 39"/>
                    <a:gd name="T15" fmla="*/ 604 h 429"/>
                    <a:gd name="T16" fmla="*/ 26 w 39"/>
                    <a:gd name="T17" fmla="*/ 604 h 429"/>
                    <a:gd name="T18" fmla="*/ 54 w 39"/>
                    <a:gd name="T19" fmla="*/ 789 h 429"/>
                    <a:gd name="T20" fmla="*/ 54 w 39"/>
                    <a:gd name="T21" fmla="*/ 789 h 429"/>
                    <a:gd name="T22" fmla="*/ 57 w 39"/>
                    <a:gd name="T23" fmla="*/ 810 h 429"/>
                    <a:gd name="T24" fmla="*/ 61 w 39"/>
                    <a:gd name="T25" fmla="*/ 810 h 429"/>
                    <a:gd name="T26" fmla="*/ 59 w 39"/>
                    <a:gd name="T27" fmla="*/ 789 h 429"/>
                    <a:gd name="T28" fmla="*/ 59 w 39"/>
                    <a:gd name="T29" fmla="*/ 789 h 429"/>
                    <a:gd name="T30" fmla="*/ 59 w 39"/>
                    <a:gd name="T31" fmla="*/ 789 h 429"/>
                    <a:gd name="T32" fmla="*/ 31 w 39"/>
                    <a:gd name="T33" fmla="*/ 604 h 429"/>
                    <a:gd name="T34" fmla="*/ 24 w 39"/>
                    <a:gd name="T35" fmla="*/ 552 h 429"/>
                    <a:gd name="T36" fmla="*/ 19 w 39"/>
                    <a:gd name="T37" fmla="*/ 552 h 429"/>
                    <a:gd name="T38" fmla="*/ 26 w 39"/>
                    <a:gd name="T39" fmla="*/ 602 h 429"/>
                    <a:gd name="T40" fmla="*/ 31 w 39"/>
                    <a:gd name="T41" fmla="*/ 602 h 429"/>
                    <a:gd name="T42" fmla="*/ 24 w 39"/>
                    <a:gd name="T43" fmla="*/ 552 h 429"/>
                    <a:gd name="T44" fmla="*/ 9 w 39"/>
                    <a:gd name="T45" fmla="*/ 242 h 429"/>
                    <a:gd name="T46" fmla="*/ 5 w 39"/>
                    <a:gd name="T47" fmla="*/ 242 h 429"/>
                    <a:gd name="T48" fmla="*/ 5 w 39"/>
                    <a:gd name="T49" fmla="*/ 268 h 429"/>
                    <a:gd name="T50" fmla="*/ 5 w 39"/>
                    <a:gd name="T51" fmla="*/ 313 h 429"/>
                    <a:gd name="T52" fmla="*/ 19 w 39"/>
                    <a:gd name="T53" fmla="*/ 549 h 429"/>
                    <a:gd name="T54" fmla="*/ 24 w 39"/>
                    <a:gd name="T55" fmla="*/ 549 h 429"/>
                    <a:gd name="T56" fmla="*/ 9 w 39"/>
                    <a:gd name="T57" fmla="*/ 313 h 429"/>
                    <a:gd name="T58" fmla="*/ 9 w 39"/>
                    <a:gd name="T59" fmla="*/ 279 h 429"/>
                    <a:gd name="T60" fmla="*/ 9 w 39"/>
                    <a:gd name="T61" fmla="*/ 268 h 429"/>
                    <a:gd name="T62" fmla="*/ 9 w 39"/>
                    <a:gd name="T63" fmla="*/ 268 h 429"/>
                    <a:gd name="T64" fmla="*/ 9 w 39"/>
                    <a:gd name="T65" fmla="*/ 268 h 429"/>
                    <a:gd name="T66" fmla="*/ 9 w 39"/>
                    <a:gd name="T67" fmla="*/ 242 h 429"/>
                    <a:gd name="T68" fmla="*/ 5 w 39"/>
                    <a:gd name="T69" fmla="*/ 0 h 429"/>
                    <a:gd name="T70" fmla="*/ 0 w 39"/>
                    <a:gd name="T71" fmla="*/ 0 h 429"/>
                    <a:gd name="T72" fmla="*/ 0 w 39"/>
                    <a:gd name="T73" fmla="*/ 12 h 429"/>
                    <a:gd name="T74" fmla="*/ 0 w 39"/>
                    <a:gd name="T75" fmla="*/ 12 h 429"/>
                    <a:gd name="T76" fmla="*/ 0 w 39"/>
                    <a:gd name="T77" fmla="*/ 12 h 429"/>
                    <a:gd name="T78" fmla="*/ 0 w 39"/>
                    <a:gd name="T79" fmla="*/ 12 h 429"/>
                    <a:gd name="T80" fmla="*/ 5 w 39"/>
                    <a:gd name="T81" fmla="*/ 239 h 429"/>
                    <a:gd name="T82" fmla="*/ 9 w 39"/>
                    <a:gd name="T83" fmla="*/ 239 h 429"/>
                    <a:gd name="T84" fmla="*/ 5 w 39"/>
                    <a:gd name="T85" fmla="*/ 12 h 429"/>
                    <a:gd name="T86" fmla="*/ 5 w 39"/>
                    <a:gd name="T87" fmla="*/ 12 h 429"/>
                    <a:gd name="T88" fmla="*/ 5 w 39"/>
                    <a:gd name="T89" fmla="*/ 0 h 42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39" h="429">
                      <a:moveTo>
                        <a:pt x="26" y="343"/>
                      </a:moveTo>
                      <a:cubicBezTo>
                        <a:pt x="24" y="343"/>
                        <a:pt x="24" y="343"/>
                        <a:pt x="24" y="343"/>
                      </a:cubicBezTo>
                      <a:cubicBezTo>
                        <a:pt x="26" y="358"/>
                        <a:pt x="29" y="390"/>
                        <a:pt x="37" y="429"/>
                      </a:cubicBezTo>
                      <a:cubicBezTo>
                        <a:pt x="39" y="429"/>
                        <a:pt x="39" y="429"/>
                        <a:pt x="39" y="429"/>
                      </a:cubicBezTo>
                      <a:cubicBezTo>
                        <a:pt x="35" y="410"/>
                        <a:pt x="32" y="393"/>
                        <a:pt x="30" y="378"/>
                      </a:cubicBezTo>
                      <a:cubicBezTo>
                        <a:pt x="28" y="364"/>
                        <a:pt x="27" y="353"/>
                        <a:pt x="26" y="345"/>
                      </a:cubicBezTo>
                      <a:cubicBezTo>
                        <a:pt x="26" y="344"/>
                        <a:pt x="26" y="344"/>
                        <a:pt x="26" y="343"/>
                      </a:cubicBezTo>
                      <a:moveTo>
                        <a:pt x="13" y="255"/>
                      </a:moveTo>
                      <a:cubicBezTo>
                        <a:pt x="11" y="255"/>
                        <a:pt x="11" y="255"/>
                        <a:pt x="11" y="255"/>
                      </a:cubicBezTo>
                      <a:cubicBezTo>
                        <a:pt x="14" y="279"/>
                        <a:pt x="18" y="305"/>
                        <a:pt x="23" y="333"/>
                      </a:cubicBezTo>
                      <a:cubicBezTo>
                        <a:pt x="23" y="333"/>
                        <a:pt x="23" y="333"/>
                        <a:pt x="23" y="333"/>
                      </a:cubicBezTo>
                      <a:cubicBezTo>
                        <a:pt x="23" y="334"/>
                        <a:pt x="24" y="337"/>
                        <a:pt x="24" y="342"/>
                      </a:cubicBezTo>
                      <a:cubicBezTo>
                        <a:pt x="26" y="342"/>
                        <a:pt x="26" y="342"/>
                        <a:pt x="26" y="342"/>
                      </a:cubicBezTo>
                      <a:cubicBezTo>
                        <a:pt x="25" y="336"/>
                        <a:pt x="25" y="333"/>
                        <a:pt x="25" y="333"/>
                      </a:cubicBezTo>
                      <a:cubicBezTo>
                        <a:pt x="25" y="333"/>
                        <a:pt x="25" y="333"/>
                        <a:pt x="25" y="333"/>
                      </a:cubicBezTo>
                      <a:cubicBezTo>
                        <a:pt x="25" y="333"/>
                        <a:pt x="25" y="333"/>
                        <a:pt x="25" y="333"/>
                      </a:cubicBezTo>
                      <a:cubicBezTo>
                        <a:pt x="20" y="305"/>
                        <a:pt x="16" y="279"/>
                        <a:pt x="13" y="255"/>
                      </a:cubicBezTo>
                      <a:moveTo>
                        <a:pt x="10" y="233"/>
                      </a:moveTo>
                      <a:cubicBezTo>
                        <a:pt x="8" y="233"/>
                        <a:pt x="8" y="233"/>
                        <a:pt x="8" y="233"/>
                      </a:cubicBezTo>
                      <a:cubicBezTo>
                        <a:pt x="9" y="240"/>
                        <a:pt x="10" y="247"/>
                        <a:pt x="11" y="254"/>
                      </a:cubicBezTo>
                      <a:cubicBezTo>
                        <a:pt x="13" y="254"/>
                        <a:pt x="13" y="254"/>
                        <a:pt x="13" y="254"/>
                      </a:cubicBezTo>
                      <a:cubicBezTo>
                        <a:pt x="12" y="247"/>
                        <a:pt x="11" y="240"/>
                        <a:pt x="10" y="233"/>
                      </a:cubicBezTo>
                      <a:moveTo>
                        <a:pt x="4" y="102"/>
                      </a:moveTo>
                      <a:cubicBezTo>
                        <a:pt x="2" y="102"/>
                        <a:pt x="2" y="102"/>
                        <a:pt x="2" y="102"/>
                      </a:cubicBezTo>
                      <a:cubicBezTo>
                        <a:pt x="2" y="105"/>
                        <a:pt x="2" y="109"/>
                        <a:pt x="2" y="113"/>
                      </a:cubicBezTo>
                      <a:cubicBezTo>
                        <a:pt x="2" y="113"/>
                        <a:pt x="2" y="120"/>
                        <a:pt x="2" y="132"/>
                      </a:cubicBezTo>
                      <a:cubicBezTo>
                        <a:pt x="2" y="152"/>
                        <a:pt x="3" y="186"/>
                        <a:pt x="8" y="232"/>
                      </a:cubicBezTo>
                      <a:cubicBezTo>
                        <a:pt x="10" y="232"/>
                        <a:pt x="10" y="232"/>
                        <a:pt x="10" y="232"/>
                      </a:cubicBezTo>
                      <a:cubicBezTo>
                        <a:pt x="5" y="186"/>
                        <a:pt x="4" y="152"/>
                        <a:pt x="4" y="132"/>
                      </a:cubicBezTo>
                      <a:cubicBezTo>
                        <a:pt x="4" y="126"/>
                        <a:pt x="4" y="121"/>
                        <a:pt x="4" y="118"/>
                      </a:cubicBezTo>
                      <a:cubicBezTo>
                        <a:pt x="4" y="115"/>
                        <a:pt x="4" y="113"/>
                        <a:pt x="4" y="113"/>
                      </a:cubicBezTo>
                      <a:cubicBezTo>
                        <a:pt x="4" y="113"/>
                        <a:pt x="4" y="113"/>
                        <a:pt x="4" y="113"/>
                      </a:cubicBezTo>
                      <a:cubicBezTo>
                        <a:pt x="4" y="113"/>
                        <a:pt x="4" y="113"/>
                        <a:pt x="4" y="113"/>
                      </a:cubicBezTo>
                      <a:cubicBezTo>
                        <a:pt x="4" y="109"/>
                        <a:pt x="4" y="106"/>
                        <a:pt x="4" y="102"/>
                      </a:cubicBezTo>
                      <a:moveTo>
                        <a:pt x="2" y="0"/>
                      </a:moveTo>
                      <a:cubicBezTo>
                        <a:pt x="0" y="0"/>
                        <a:pt x="0" y="0"/>
                        <a:pt x="0" y="0"/>
                      </a:cubicBezTo>
                      <a:cubicBezTo>
                        <a:pt x="0" y="1"/>
                        <a:pt x="0" y="3"/>
                        <a:pt x="0" y="5"/>
                      </a:cubicBezTo>
                      <a:cubicBezTo>
                        <a:pt x="0" y="5"/>
                        <a:pt x="0" y="5"/>
                        <a:pt x="0" y="5"/>
                      </a:cubicBezTo>
                      <a:cubicBezTo>
                        <a:pt x="0" y="5"/>
                        <a:pt x="0" y="5"/>
                        <a:pt x="0" y="5"/>
                      </a:cubicBezTo>
                      <a:cubicBezTo>
                        <a:pt x="0" y="5"/>
                        <a:pt x="0" y="5"/>
                        <a:pt x="0" y="5"/>
                      </a:cubicBezTo>
                      <a:cubicBezTo>
                        <a:pt x="0" y="6"/>
                        <a:pt x="1" y="19"/>
                        <a:pt x="2" y="101"/>
                      </a:cubicBezTo>
                      <a:cubicBezTo>
                        <a:pt x="4" y="101"/>
                        <a:pt x="4" y="101"/>
                        <a:pt x="4" y="101"/>
                      </a:cubicBezTo>
                      <a:cubicBezTo>
                        <a:pt x="3" y="13"/>
                        <a:pt x="2" y="5"/>
                        <a:pt x="2" y="5"/>
                      </a:cubicBezTo>
                      <a:cubicBezTo>
                        <a:pt x="2" y="5"/>
                        <a:pt x="2" y="5"/>
                        <a:pt x="2" y="5"/>
                      </a:cubicBezTo>
                      <a:cubicBezTo>
                        <a:pt x="2" y="3"/>
                        <a:pt x="2" y="1"/>
                        <a:pt x="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900"/>
                </a:p>
              </p:txBody>
            </p:sp>
            <p:sp>
              <p:nvSpPr>
                <p:cNvPr id="320" name="Freeform 181"/>
                <p:cNvSpPr>
                  <a:spLocks/>
                </p:cNvSpPr>
                <p:nvPr/>
              </p:nvSpPr>
              <p:spPr bwMode="auto">
                <a:xfrm>
                  <a:off x="-2956" y="3070"/>
                  <a:ext cx="5" cy="2"/>
                </a:xfrm>
                <a:custGeom>
                  <a:avLst/>
                  <a:gdLst>
                    <a:gd name="T0" fmla="*/ 5 w 2"/>
                    <a:gd name="T1" fmla="*/ 0 h 1"/>
                    <a:gd name="T2" fmla="*/ 0 w 2"/>
                    <a:gd name="T3" fmla="*/ 0 h 1"/>
                    <a:gd name="T4" fmla="*/ 0 w 2"/>
                    <a:gd name="T5" fmla="*/ 2 h 1"/>
                    <a:gd name="T6" fmla="*/ 5 w 2"/>
                    <a:gd name="T7" fmla="*/ 2 h 1"/>
                    <a:gd name="T8" fmla="*/ 5 w 2"/>
                    <a:gd name="T9" fmla="*/ 0 h 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900"/>
                </a:p>
              </p:txBody>
            </p:sp>
            <p:sp>
              <p:nvSpPr>
                <p:cNvPr id="321" name="Freeform 182"/>
                <p:cNvSpPr>
                  <a:spLocks/>
                </p:cNvSpPr>
                <p:nvPr/>
              </p:nvSpPr>
              <p:spPr bwMode="auto">
                <a:xfrm>
                  <a:off x="-2986" y="2861"/>
                  <a:ext cx="5" cy="3"/>
                </a:xfrm>
                <a:custGeom>
                  <a:avLst/>
                  <a:gdLst>
                    <a:gd name="T0" fmla="*/ 5 w 2"/>
                    <a:gd name="T1" fmla="*/ 0 h 1"/>
                    <a:gd name="T2" fmla="*/ 0 w 2"/>
                    <a:gd name="T3" fmla="*/ 0 h 1"/>
                    <a:gd name="T4" fmla="*/ 0 w 2"/>
                    <a:gd name="T5" fmla="*/ 3 h 1"/>
                    <a:gd name="T6" fmla="*/ 5 w 2"/>
                    <a:gd name="T7" fmla="*/ 3 h 1"/>
                    <a:gd name="T8" fmla="*/ 5 w 2"/>
                    <a:gd name="T9" fmla="*/ 0 h 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900"/>
                </a:p>
              </p:txBody>
            </p:sp>
            <p:sp>
              <p:nvSpPr>
                <p:cNvPr id="322" name="Freeform 183"/>
                <p:cNvSpPr>
                  <a:spLocks/>
                </p:cNvSpPr>
                <p:nvPr/>
              </p:nvSpPr>
              <p:spPr bwMode="auto">
                <a:xfrm>
                  <a:off x="-2925" y="3278"/>
                  <a:ext cx="23" cy="77"/>
                </a:xfrm>
                <a:custGeom>
                  <a:avLst/>
                  <a:gdLst>
                    <a:gd name="T0" fmla="*/ 5 w 10"/>
                    <a:gd name="T1" fmla="*/ 0 h 32"/>
                    <a:gd name="T2" fmla="*/ 0 w 10"/>
                    <a:gd name="T3" fmla="*/ 0 h 32"/>
                    <a:gd name="T4" fmla="*/ 18 w 10"/>
                    <a:gd name="T5" fmla="*/ 77 h 32"/>
                    <a:gd name="T6" fmla="*/ 23 w 10"/>
                    <a:gd name="T7" fmla="*/ 77 h 32"/>
                    <a:gd name="T8" fmla="*/ 5 w 10"/>
                    <a:gd name="T9" fmla="*/ 0 h 3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 h="32">
                      <a:moveTo>
                        <a:pt x="2" y="0"/>
                      </a:moveTo>
                      <a:cubicBezTo>
                        <a:pt x="0" y="0"/>
                        <a:pt x="0" y="0"/>
                        <a:pt x="0" y="0"/>
                      </a:cubicBezTo>
                      <a:cubicBezTo>
                        <a:pt x="2" y="10"/>
                        <a:pt x="5" y="21"/>
                        <a:pt x="8" y="32"/>
                      </a:cubicBezTo>
                      <a:cubicBezTo>
                        <a:pt x="10" y="32"/>
                        <a:pt x="10" y="32"/>
                        <a:pt x="10" y="32"/>
                      </a:cubicBezTo>
                      <a:cubicBezTo>
                        <a:pt x="7" y="21"/>
                        <a:pt x="5" y="10"/>
                        <a:pt x="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900"/>
                </a:p>
              </p:txBody>
            </p:sp>
            <p:sp>
              <p:nvSpPr>
                <p:cNvPr id="323" name="Freeform 184"/>
                <p:cNvSpPr>
                  <a:spLocks/>
                </p:cNvSpPr>
                <p:nvPr/>
              </p:nvSpPr>
              <p:spPr bwMode="auto">
                <a:xfrm>
                  <a:off x="-2994" y="2810"/>
                  <a:ext cx="5" cy="3"/>
                </a:xfrm>
                <a:custGeom>
                  <a:avLst/>
                  <a:gdLst>
                    <a:gd name="T0" fmla="*/ 5 w 2"/>
                    <a:gd name="T1" fmla="*/ 0 h 1"/>
                    <a:gd name="T2" fmla="*/ 0 w 2"/>
                    <a:gd name="T3" fmla="*/ 0 h 1"/>
                    <a:gd name="T4" fmla="*/ 0 w 2"/>
                    <a:gd name="T5" fmla="*/ 3 h 1"/>
                    <a:gd name="T6" fmla="*/ 5 w 2"/>
                    <a:gd name="T7" fmla="*/ 3 h 1"/>
                    <a:gd name="T8" fmla="*/ 5 w 2"/>
                    <a:gd name="T9" fmla="*/ 0 h 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900"/>
                </a:p>
              </p:txBody>
            </p:sp>
            <p:sp>
              <p:nvSpPr>
                <p:cNvPr id="324" name="Freeform 185"/>
                <p:cNvSpPr>
                  <a:spLocks/>
                </p:cNvSpPr>
                <p:nvPr/>
              </p:nvSpPr>
              <p:spPr bwMode="auto">
                <a:xfrm>
                  <a:off x="-2925" y="3276"/>
                  <a:ext cx="3" cy="2"/>
                </a:xfrm>
                <a:custGeom>
                  <a:avLst/>
                  <a:gdLst>
                    <a:gd name="T0" fmla="*/ 3 w 2"/>
                    <a:gd name="T1" fmla="*/ 0 h 1"/>
                    <a:gd name="T2" fmla="*/ 0 w 2"/>
                    <a:gd name="T3" fmla="*/ 0 h 1"/>
                    <a:gd name="T4" fmla="*/ 0 w 2"/>
                    <a:gd name="T5" fmla="*/ 2 h 1"/>
                    <a:gd name="T6" fmla="*/ 3 w 2"/>
                    <a:gd name="T7" fmla="*/ 2 h 1"/>
                    <a:gd name="T8" fmla="*/ 3 w 2"/>
                    <a:gd name="T9" fmla="*/ 0 h 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900"/>
                </a:p>
              </p:txBody>
            </p:sp>
            <p:sp>
              <p:nvSpPr>
                <p:cNvPr id="325" name="Freeform 186"/>
                <p:cNvSpPr>
                  <a:spLocks/>
                </p:cNvSpPr>
                <p:nvPr/>
              </p:nvSpPr>
              <p:spPr bwMode="auto">
                <a:xfrm>
                  <a:off x="-2907" y="3357"/>
                  <a:ext cx="20" cy="57"/>
                </a:xfrm>
                <a:custGeom>
                  <a:avLst/>
                  <a:gdLst>
                    <a:gd name="T0" fmla="*/ 5 w 8"/>
                    <a:gd name="T1" fmla="*/ 0 h 24"/>
                    <a:gd name="T2" fmla="*/ 0 w 8"/>
                    <a:gd name="T3" fmla="*/ 0 h 24"/>
                    <a:gd name="T4" fmla="*/ 15 w 8"/>
                    <a:gd name="T5" fmla="*/ 57 h 24"/>
                    <a:gd name="T6" fmla="*/ 20 w 8"/>
                    <a:gd name="T7" fmla="*/ 57 h 24"/>
                    <a:gd name="T8" fmla="*/ 5 w 8"/>
                    <a:gd name="T9" fmla="*/ 0 h 2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 h="24">
                      <a:moveTo>
                        <a:pt x="2" y="0"/>
                      </a:moveTo>
                      <a:cubicBezTo>
                        <a:pt x="0" y="0"/>
                        <a:pt x="0" y="0"/>
                        <a:pt x="0" y="0"/>
                      </a:cubicBezTo>
                      <a:cubicBezTo>
                        <a:pt x="2" y="8"/>
                        <a:pt x="4" y="16"/>
                        <a:pt x="6" y="24"/>
                      </a:cubicBezTo>
                      <a:cubicBezTo>
                        <a:pt x="8" y="24"/>
                        <a:pt x="8" y="24"/>
                        <a:pt x="8" y="24"/>
                      </a:cubicBezTo>
                      <a:cubicBezTo>
                        <a:pt x="6" y="16"/>
                        <a:pt x="4" y="8"/>
                        <a:pt x="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900"/>
                </a:p>
              </p:txBody>
            </p:sp>
            <p:sp>
              <p:nvSpPr>
                <p:cNvPr id="326" name="Freeform 187"/>
                <p:cNvSpPr>
                  <a:spLocks/>
                </p:cNvSpPr>
                <p:nvPr/>
              </p:nvSpPr>
              <p:spPr bwMode="auto">
                <a:xfrm>
                  <a:off x="-2907" y="3355"/>
                  <a:ext cx="5" cy="2"/>
                </a:xfrm>
                <a:custGeom>
                  <a:avLst/>
                  <a:gdLst>
                    <a:gd name="T0" fmla="*/ 5 w 2"/>
                    <a:gd name="T1" fmla="*/ 0 h 1"/>
                    <a:gd name="T2" fmla="*/ 0 w 2"/>
                    <a:gd name="T3" fmla="*/ 0 h 1"/>
                    <a:gd name="T4" fmla="*/ 0 w 2"/>
                    <a:gd name="T5" fmla="*/ 2 h 1"/>
                    <a:gd name="T6" fmla="*/ 5 w 2"/>
                    <a:gd name="T7" fmla="*/ 2 h 1"/>
                    <a:gd name="T8" fmla="*/ 5 w 2"/>
                    <a:gd name="T9" fmla="*/ 0 h 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900"/>
                </a:p>
              </p:txBody>
            </p:sp>
            <p:sp>
              <p:nvSpPr>
                <p:cNvPr id="327" name="Freeform 188"/>
                <p:cNvSpPr>
                  <a:spLocks/>
                </p:cNvSpPr>
                <p:nvPr/>
              </p:nvSpPr>
              <p:spPr bwMode="auto">
                <a:xfrm>
                  <a:off x="-3009" y="2498"/>
                  <a:ext cx="5" cy="3"/>
                </a:xfrm>
                <a:custGeom>
                  <a:avLst/>
                  <a:gdLst>
                    <a:gd name="T0" fmla="*/ 5 w 2"/>
                    <a:gd name="T1" fmla="*/ 0 h 1"/>
                    <a:gd name="T2" fmla="*/ 0 w 2"/>
                    <a:gd name="T3" fmla="*/ 0 h 1"/>
                    <a:gd name="T4" fmla="*/ 0 w 2"/>
                    <a:gd name="T5" fmla="*/ 3 h 1"/>
                    <a:gd name="T6" fmla="*/ 5 w 2"/>
                    <a:gd name="T7" fmla="*/ 3 h 1"/>
                    <a:gd name="T8" fmla="*/ 5 w 2"/>
                    <a:gd name="T9" fmla="*/ 0 h 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900"/>
                </a:p>
              </p:txBody>
            </p:sp>
            <p:sp>
              <p:nvSpPr>
                <p:cNvPr id="328" name="Freeform 189"/>
                <p:cNvSpPr>
                  <a:spLocks/>
                </p:cNvSpPr>
                <p:nvPr/>
              </p:nvSpPr>
              <p:spPr bwMode="auto">
                <a:xfrm>
                  <a:off x="-3014" y="2256"/>
                  <a:ext cx="5" cy="3"/>
                </a:xfrm>
                <a:custGeom>
                  <a:avLst/>
                  <a:gdLst>
                    <a:gd name="T0" fmla="*/ 5 w 2"/>
                    <a:gd name="T1" fmla="*/ 0 h 1"/>
                    <a:gd name="T2" fmla="*/ 0 w 2"/>
                    <a:gd name="T3" fmla="*/ 0 h 1"/>
                    <a:gd name="T4" fmla="*/ 0 w 2"/>
                    <a:gd name="T5" fmla="*/ 3 h 1"/>
                    <a:gd name="T6" fmla="*/ 5 w 2"/>
                    <a:gd name="T7" fmla="*/ 3 h 1"/>
                    <a:gd name="T8" fmla="*/ 5 w 2"/>
                    <a:gd name="T9" fmla="*/ 0 h 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900"/>
                </a:p>
              </p:txBody>
            </p:sp>
            <p:sp>
              <p:nvSpPr>
                <p:cNvPr id="329" name="Freeform 190"/>
                <p:cNvSpPr>
                  <a:spLocks/>
                </p:cNvSpPr>
                <p:nvPr/>
              </p:nvSpPr>
              <p:spPr bwMode="auto">
                <a:xfrm>
                  <a:off x="-2902" y="1987"/>
                  <a:ext cx="82" cy="270"/>
                </a:xfrm>
                <a:custGeom>
                  <a:avLst/>
                  <a:gdLst>
                    <a:gd name="T0" fmla="*/ 5 w 35"/>
                    <a:gd name="T1" fmla="*/ 0 h 114"/>
                    <a:gd name="T2" fmla="*/ 0 w 35"/>
                    <a:gd name="T3" fmla="*/ 0 h 114"/>
                    <a:gd name="T4" fmla="*/ 0 w 35"/>
                    <a:gd name="T5" fmla="*/ 12 h 114"/>
                    <a:gd name="T6" fmla="*/ 2 w 35"/>
                    <a:gd name="T7" fmla="*/ 12 h 114"/>
                    <a:gd name="T8" fmla="*/ 2 w 35"/>
                    <a:gd name="T9" fmla="*/ 12 h 114"/>
                    <a:gd name="T10" fmla="*/ 5 w 35"/>
                    <a:gd name="T11" fmla="*/ 19 h 114"/>
                    <a:gd name="T12" fmla="*/ 77 w 35"/>
                    <a:gd name="T13" fmla="*/ 270 h 114"/>
                    <a:gd name="T14" fmla="*/ 82 w 35"/>
                    <a:gd name="T15" fmla="*/ 270 h 114"/>
                    <a:gd name="T16" fmla="*/ 75 w 35"/>
                    <a:gd name="T17" fmla="*/ 239 h 114"/>
                    <a:gd name="T18" fmla="*/ 70 w 35"/>
                    <a:gd name="T19" fmla="*/ 239 h 114"/>
                    <a:gd name="T20" fmla="*/ 70 w 35"/>
                    <a:gd name="T21" fmla="*/ 237 h 114"/>
                    <a:gd name="T22" fmla="*/ 75 w 35"/>
                    <a:gd name="T23" fmla="*/ 237 h 114"/>
                    <a:gd name="T24" fmla="*/ 5 w 35"/>
                    <a:gd name="T25" fmla="*/ 9 h 114"/>
                    <a:gd name="T26" fmla="*/ 5 w 35"/>
                    <a:gd name="T27" fmla="*/ 0 h 11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35" h="114">
                      <a:moveTo>
                        <a:pt x="2" y="0"/>
                      </a:moveTo>
                      <a:cubicBezTo>
                        <a:pt x="0" y="0"/>
                        <a:pt x="0" y="0"/>
                        <a:pt x="0" y="0"/>
                      </a:cubicBezTo>
                      <a:cubicBezTo>
                        <a:pt x="0" y="1"/>
                        <a:pt x="0" y="3"/>
                        <a:pt x="0" y="5"/>
                      </a:cubicBezTo>
                      <a:cubicBezTo>
                        <a:pt x="1" y="5"/>
                        <a:pt x="1" y="5"/>
                        <a:pt x="1" y="5"/>
                      </a:cubicBezTo>
                      <a:cubicBezTo>
                        <a:pt x="1" y="5"/>
                        <a:pt x="1" y="5"/>
                        <a:pt x="1" y="5"/>
                      </a:cubicBezTo>
                      <a:cubicBezTo>
                        <a:pt x="1" y="5"/>
                        <a:pt x="1" y="6"/>
                        <a:pt x="2" y="8"/>
                      </a:cubicBezTo>
                      <a:cubicBezTo>
                        <a:pt x="7" y="20"/>
                        <a:pt x="23" y="60"/>
                        <a:pt x="33" y="114"/>
                      </a:cubicBezTo>
                      <a:cubicBezTo>
                        <a:pt x="35" y="114"/>
                        <a:pt x="35" y="114"/>
                        <a:pt x="35" y="114"/>
                      </a:cubicBezTo>
                      <a:cubicBezTo>
                        <a:pt x="34" y="109"/>
                        <a:pt x="33" y="105"/>
                        <a:pt x="32" y="101"/>
                      </a:cubicBezTo>
                      <a:cubicBezTo>
                        <a:pt x="30" y="101"/>
                        <a:pt x="30" y="101"/>
                        <a:pt x="30" y="101"/>
                      </a:cubicBezTo>
                      <a:cubicBezTo>
                        <a:pt x="30" y="100"/>
                        <a:pt x="30" y="100"/>
                        <a:pt x="30" y="100"/>
                      </a:cubicBezTo>
                      <a:cubicBezTo>
                        <a:pt x="32" y="100"/>
                        <a:pt x="32" y="100"/>
                        <a:pt x="32" y="100"/>
                      </a:cubicBezTo>
                      <a:cubicBezTo>
                        <a:pt x="20" y="45"/>
                        <a:pt x="3" y="7"/>
                        <a:pt x="2" y="4"/>
                      </a:cubicBezTo>
                      <a:cubicBezTo>
                        <a:pt x="2" y="3"/>
                        <a:pt x="2" y="1"/>
                        <a:pt x="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900"/>
                </a:p>
              </p:txBody>
            </p:sp>
            <p:sp>
              <p:nvSpPr>
                <p:cNvPr id="330" name="Freeform 191"/>
                <p:cNvSpPr>
                  <a:spLocks/>
                </p:cNvSpPr>
                <p:nvPr/>
              </p:nvSpPr>
              <p:spPr bwMode="auto">
                <a:xfrm>
                  <a:off x="-2831" y="2222"/>
                  <a:ext cx="5" cy="3"/>
                </a:xfrm>
                <a:custGeom>
                  <a:avLst/>
                  <a:gdLst>
                    <a:gd name="T0" fmla="*/ 5 w 2"/>
                    <a:gd name="T1" fmla="*/ 0 h 1"/>
                    <a:gd name="T2" fmla="*/ 0 w 2"/>
                    <a:gd name="T3" fmla="*/ 0 h 1"/>
                    <a:gd name="T4" fmla="*/ 0 w 2"/>
                    <a:gd name="T5" fmla="*/ 3 h 1"/>
                    <a:gd name="T6" fmla="*/ 5 w 2"/>
                    <a:gd name="T7" fmla="*/ 3 h 1"/>
                    <a:gd name="T8" fmla="*/ 5 w 2"/>
                    <a:gd name="T9" fmla="*/ 0 h 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900"/>
                </a:p>
              </p:txBody>
            </p:sp>
            <p:sp>
              <p:nvSpPr>
                <p:cNvPr id="331" name="Freeform 192"/>
                <p:cNvSpPr>
                  <a:spLocks noEditPoints="1"/>
                </p:cNvSpPr>
                <p:nvPr/>
              </p:nvSpPr>
              <p:spPr bwMode="auto">
                <a:xfrm>
                  <a:off x="-3112" y="1522"/>
                  <a:ext cx="215" cy="462"/>
                </a:xfrm>
                <a:custGeom>
                  <a:avLst/>
                  <a:gdLst>
                    <a:gd name="T0" fmla="*/ 158 w 91"/>
                    <a:gd name="T1" fmla="*/ 235 h 195"/>
                    <a:gd name="T2" fmla="*/ 154 w 91"/>
                    <a:gd name="T3" fmla="*/ 235 h 195"/>
                    <a:gd name="T4" fmla="*/ 210 w 91"/>
                    <a:gd name="T5" fmla="*/ 462 h 195"/>
                    <a:gd name="T6" fmla="*/ 215 w 91"/>
                    <a:gd name="T7" fmla="*/ 462 h 195"/>
                    <a:gd name="T8" fmla="*/ 158 w 91"/>
                    <a:gd name="T9" fmla="*/ 235 h 195"/>
                    <a:gd name="T10" fmla="*/ 125 w 91"/>
                    <a:gd name="T11" fmla="*/ 161 h 195"/>
                    <a:gd name="T12" fmla="*/ 125 w 91"/>
                    <a:gd name="T13" fmla="*/ 161 h 195"/>
                    <a:gd name="T14" fmla="*/ 120 w 91"/>
                    <a:gd name="T15" fmla="*/ 161 h 195"/>
                    <a:gd name="T16" fmla="*/ 151 w 91"/>
                    <a:gd name="T17" fmla="*/ 232 h 195"/>
                    <a:gd name="T18" fmla="*/ 156 w 91"/>
                    <a:gd name="T19" fmla="*/ 232 h 195"/>
                    <a:gd name="T20" fmla="*/ 125 w 91"/>
                    <a:gd name="T21" fmla="*/ 161 h 195"/>
                    <a:gd name="T22" fmla="*/ 5 w 91"/>
                    <a:gd name="T23" fmla="*/ 0 h 195"/>
                    <a:gd name="T24" fmla="*/ 2 w 91"/>
                    <a:gd name="T25" fmla="*/ 0 h 195"/>
                    <a:gd name="T26" fmla="*/ 0 w 91"/>
                    <a:gd name="T27" fmla="*/ 2 h 195"/>
                    <a:gd name="T28" fmla="*/ 2 w 91"/>
                    <a:gd name="T29" fmla="*/ 5 h 195"/>
                    <a:gd name="T30" fmla="*/ 118 w 91"/>
                    <a:gd name="T31" fmla="*/ 159 h 195"/>
                    <a:gd name="T32" fmla="*/ 123 w 91"/>
                    <a:gd name="T33" fmla="*/ 159 h 195"/>
                    <a:gd name="T34" fmla="*/ 5 w 91"/>
                    <a:gd name="T35" fmla="*/ 0 h 19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91" h="195">
                      <a:moveTo>
                        <a:pt x="67" y="99"/>
                      </a:moveTo>
                      <a:cubicBezTo>
                        <a:pt x="65" y="99"/>
                        <a:pt x="65" y="99"/>
                        <a:pt x="65" y="99"/>
                      </a:cubicBezTo>
                      <a:cubicBezTo>
                        <a:pt x="75" y="125"/>
                        <a:pt x="84" y="157"/>
                        <a:pt x="89" y="195"/>
                      </a:cubicBezTo>
                      <a:cubicBezTo>
                        <a:pt x="91" y="195"/>
                        <a:pt x="91" y="195"/>
                        <a:pt x="91" y="195"/>
                      </a:cubicBezTo>
                      <a:cubicBezTo>
                        <a:pt x="86" y="157"/>
                        <a:pt x="77" y="125"/>
                        <a:pt x="67" y="99"/>
                      </a:cubicBezTo>
                      <a:moveTo>
                        <a:pt x="53" y="68"/>
                      </a:moveTo>
                      <a:cubicBezTo>
                        <a:pt x="53" y="68"/>
                        <a:pt x="53" y="68"/>
                        <a:pt x="53" y="68"/>
                      </a:cubicBezTo>
                      <a:cubicBezTo>
                        <a:pt x="51" y="68"/>
                        <a:pt x="51" y="68"/>
                        <a:pt x="51" y="68"/>
                      </a:cubicBezTo>
                      <a:cubicBezTo>
                        <a:pt x="55" y="77"/>
                        <a:pt x="60" y="87"/>
                        <a:pt x="64" y="98"/>
                      </a:cubicBezTo>
                      <a:cubicBezTo>
                        <a:pt x="66" y="98"/>
                        <a:pt x="66" y="98"/>
                        <a:pt x="66" y="98"/>
                      </a:cubicBezTo>
                      <a:cubicBezTo>
                        <a:pt x="62" y="87"/>
                        <a:pt x="57" y="77"/>
                        <a:pt x="53" y="68"/>
                      </a:cubicBezTo>
                      <a:moveTo>
                        <a:pt x="2" y="0"/>
                      </a:moveTo>
                      <a:cubicBezTo>
                        <a:pt x="1" y="0"/>
                        <a:pt x="1" y="0"/>
                        <a:pt x="1" y="0"/>
                      </a:cubicBezTo>
                      <a:cubicBezTo>
                        <a:pt x="0" y="1"/>
                        <a:pt x="0" y="1"/>
                        <a:pt x="0" y="1"/>
                      </a:cubicBezTo>
                      <a:cubicBezTo>
                        <a:pt x="1" y="2"/>
                        <a:pt x="1" y="2"/>
                        <a:pt x="1" y="2"/>
                      </a:cubicBezTo>
                      <a:cubicBezTo>
                        <a:pt x="6" y="6"/>
                        <a:pt x="28" y="26"/>
                        <a:pt x="50" y="67"/>
                      </a:cubicBezTo>
                      <a:cubicBezTo>
                        <a:pt x="52" y="67"/>
                        <a:pt x="52" y="67"/>
                        <a:pt x="52" y="67"/>
                      </a:cubicBezTo>
                      <a:cubicBezTo>
                        <a:pt x="30" y="24"/>
                        <a:pt x="6" y="3"/>
                        <a:pt x="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900"/>
                </a:p>
              </p:txBody>
            </p:sp>
            <p:sp>
              <p:nvSpPr>
                <p:cNvPr id="332" name="Freeform 193"/>
                <p:cNvSpPr>
                  <a:spLocks/>
                </p:cNvSpPr>
                <p:nvPr/>
              </p:nvSpPr>
              <p:spPr bwMode="auto">
                <a:xfrm>
                  <a:off x="-2961" y="1754"/>
                  <a:ext cx="8" cy="2"/>
                </a:xfrm>
                <a:custGeom>
                  <a:avLst/>
                  <a:gdLst>
                    <a:gd name="T0" fmla="*/ 5 w 3"/>
                    <a:gd name="T1" fmla="*/ 0 h 1"/>
                    <a:gd name="T2" fmla="*/ 0 w 3"/>
                    <a:gd name="T3" fmla="*/ 0 h 1"/>
                    <a:gd name="T4" fmla="*/ 3 w 3"/>
                    <a:gd name="T5" fmla="*/ 2 h 1"/>
                    <a:gd name="T6" fmla="*/ 8 w 3"/>
                    <a:gd name="T7" fmla="*/ 2 h 1"/>
                    <a:gd name="T8" fmla="*/ 5 w 3"/>
                    <a:gd name="T9" fmla="*/ 0 h 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 h="1">
                      <a:moveTo>
                        <a:pt x="2" y="0"/>
                      </a:moveTo>
                      <a:cubicBezTo>
                        <a:pt x="0" y="0"/>
                        <a:pt x="0" y="0"/>
                        <a:pt x="0" y="0"/>
                      </a:cubicBezTo>
                      <a:cubicBezTo>
                        <a:pt x="0" y="0"/>
                        <a:pt x="0" y="1"/>
                        <a:pt x="1" y="1"/>
                      </a:cubicBezTo>
                      <a:cubicBezTo>
                        <a:pt x="3" y="1"/>
                        <a:pt x="3" y="1"/>
                        <a:pt x="3" y="1"/>
                      </a:cubicBezTo>
                      <a:cubicBezTo>
                        <a:pt x="2" y="0"/>
                        <a:pt x="2" y="0"/>
                        <a:pt x="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900"/>
                </a:p>
              </p:txBody>
            </p:sp>
            <p:sp>
              <p:nvSpPr>
                <p:cNvPr id="333" name="Freeform 194"/>
                <p:cNvSpPr>
                  <a:spLocks/>
                </p:cNvSpPr>
                <p:nvPr/>
              </p:nvSpPr>
              <p:spPr bwMode="auto">
                <a:xfrm>
                  <a:off x="-2989" y="1682"/>
                  <a:ext cx="3" cy="3"/>
                </a:xfrm>
                <a:custGeom>
                  <a:avLst/>
                  <a:gdLst>
                    <a:gd name="T0" fmla="*/ 3 w 1"/>
                    <a:gd name="T1" fmla="*/ 3 h 1"/>
                    <a:gd name="T2" fmla="*/ 0 w 1"/>
                    <a:gd name="T3" fmla="*/ 0 h 1"/>
                    <a:gd name="T4" fmla="*/ 0 60000 65536"/>
                    <a:gd name="T5" fmla="*/ 0 60000 65536"/>
                  </a:gdLst>
                  <a:ahLst/>
                  <a:cxnLst>
                    <a:cxn ang="T4">
                      <a:pos x="T0" y="T1"/>
                    </a:cxn>
                    <a:cxn ang="T5">
                      <a:pos x="T2" y="T3"/>
                    </a:cxn>
                  </a:cxnLst>
                  <a:rect l="0" t="0" r="r" b="b"/>
                  <a:pathLst>
                    <a:path w="1" h="1">
                      <a:moveTo>
                        <a:pt x="1" y="1"/>
                      </a:moveTo>
                      <a:cubicBezTo>
                        <a:pt x="1" y="1"/>
                        <a:pt x="0" y="1"/>
                        <a:pt x="0"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900"/>
                </a:p>
              </p:txBody>
            </p:sp>
            <p:sp>
              <p:nvSpPr>
                <p:cNvPr id="334" name="Freeform 195"/>
                <p:cNvSpPr>
                  <a:spLocks/>
                </p:cNvSpPr>
                <p:nvPr/>
              </p:nvSpPr>
              <p:spPr bwMode="auto">
                <a:xfrm>
                  <a:off x="-2994" y="1682"/>
                  <a:ext cx="5" cy="3"/>
                </a:xfrm>
                <a:custGeom>
                  <a:avLst/>
                  <a:gdLst>
                    <a:gd name="T0" fmla="*/ 5 w 2"/>
                    <a:gd name="T1" fmla="*/ 0 h 1"/>
                    <a:gd name="T2" fmla="*/ 0 w 2"/>
                    <a:gd name="T3" fmla="*/ 0 h 1"/>
                    <a:gd name="T4" fmla="*/ 3 w 2"/>
                    <a:gd name="T5" fmla="*/ 3 h 1"/>
                    <a:gd name="T6" fmla="*/ 0 60000 65536"/>
                    <a:gd name="T7" fmla="*/ 0 60000 65536"/>
                    <a:gd name="T8" fmla="*/ 0 60000 65536"/>
                  </a:gdLst>
                  <a:ahLst/>
                  <a:cxnLst>
                    <a:cxn ang="T6">
                      <a:pos x="T0" y="T1"/>
                    </a:cxn>
                    <a:cxn ang="T7">
                      <a:pos x="T2" y="T3"/>
                    </a:cxn>
                    <a:cxn ang="T8">
                      <a:pos x="T4" y="T5"/>
                    </a:cxn>
                  </a:cxnLst>
                  <a:rect l="0" t="0" r="r" b="b"/>
                  <a:pathLst>
                    <a:path w="2" h="1">
                      <a:moveTo>
                        <a:pt x="2" y="0"/>
                      </a:moveTo>
                      <a:cubicBezTo>
                        <a:pt x="0" y="0"/>
                        <a:pt x="0" y="0"/>
                        <a:pt x="0" y="0"/>
                      </a:cubicBezTo>
                      <a:cubicBezTo>
                        <a:pt x="0" y="1"/>
                        <a:pt x="0" y="1"/>
                        <a:pt x="1"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900"/>
                </a:p>
              </p:txBody>
            </p:sp>
            <p:sp>
              <p:nvSpPr>
                <p:cNvPr id="335" name="Freeform 196"/>
                <p:cNvSpPr>
                  <a:spLocks noEditPoints="1"/>
                </p:cNvSpPr>
                <p:nvPr/>
              </p:nvSpPr>
              <p:spPr bwMode="auto">
                <a:xfrm>
                  <a:off x="-2823" y="2260"/>
                  <a:ext cx="25" cy="1016"/>
                </a:xfrm>
                <a:custGeom>
                  <a:avLst/>
                  <a:gdLst>
                    <a:gd name="T0" fmla="*/ 18 w 11"/>
                    <a:gd name="T1" fmla="*/ 812 h 429"/>
                    <a:gd name="T2" fmla="*/ 14 w 11"/>
                    <a:gd name="T3" fmla="*/ 812 h 429"/>
                    <a:gd name="T4" fmla="*/ 14 w 11"/>
                    <a:gd name="T5" fmla="*/ 1016 h 429"/>
                    <a:gd name="T6" fmla="*/ 18 w 11"/>
                    <a:gd name="T7" fmla="*/ 1016 h 429"/>
                    <a:gd name="T8" fmla="*/ 18 w 11"/>
                    <a:gd name="T9" fmla="*/ 812 h 429"/>
                    <a:gd name="T10" fmla="*/ 25 w 11"/>
                    <a:gd name="T11" fmla="*/ 552 h 429"/>
                    <a:gd name="T12" fmla="*/ 20 w 11"/>
                    <a:gd name="T13" fmla="*/ 552 h 429"/>
                    <a:gd name="T14" fmla="*/ 11 w 11"/>
                    <a:gd name="T15" fmla="*/ 789 h 429"/>
                    <a:gd name="T16" fmla="*/ 14 w 11"/>
                    <a:gd name="T17" fmla="*/ 810 h 429"/>
                    <a:gd name="T18" fmla="*/ 18 w 11"/>
                    <a:gd name="T19" fmla="*/ 810 h 429"/>
                    <a:gd name="T20" fmla="*/ 18 w 11"/>
                    <a:gd name="T21" fmla="*/ 789 h 429"/>
                    <a:gd name="T22" fmla="*/ 25 w 11"/>
                    <a:gd name="T23" fmla="*/ 552 h 429"/>
                    <a:gd name="T24" fmla="*/ 23 w 11"/>
                    <a:gd name="T25" fmla="*/ 242 h 429"/>
                    <a:gd name="T26" fmla="*/ 18 w 11"/>
                    <a:gd name="T27" fmla="*/ 242 h 429"/>
                    <a:gd name="T28" fmla="*/ 20 w 11"/>
                    <a:gd name="T29" fmla="*/ 422 h 429"/>
                    <a:gd name="T30" fmla="*/ 20 w 11"/>
                    <a:gd name="T31" fmla="*/ 549 h 429"/>
                    <a:gd name="T32" fmla="*/ 25 w 11"/>
                    <a:gd name="T33" fmla="*/ 549 h 429"/>
                    <a:gd name="T34" fmla="*/ 25 w 11"/>
                    <a:gd name="T35" fmla="*/ 422 h 429"/>
                    <a:gd name="T36" fmla="*/ 23 w 11"/>
                    <a:gd name="T37" fmla="*/ 242 h 429"/>
                    <a:gd name="T38" fmla="*/ 5 w 11"/>
                    <a:gd name="T39" fmla="*/ 0 h 429"/>
                    <a:gd name="T40" fmla="*/ 0 w 11"/>
                    <a:gd name="T41" fmla="*/ 0 h 429"/>
                    <a:gd name="T42" fmla="*/ 16 w 11"/>
                    <a:gd name="T43" fmla="*/ 142 h 429"/>
                    <a:gd name="T44" fmla="*/ 16 w 11"/>
                    <a:gd name="T45" fmla="*/ 163 h 429"/>
                    <a:gd name="T46" fmla="*/ 18 w 11"/>
                    <a:gd name="T47" fmla="*/ 239 h 429"/>
                    <a:gd name="T48" fmla="*/ 23 w 11"/>
                    <a:gd name="T49" fmla="*/ 239 h 429"/>
                    <a:gd name="T50" fmla="*/ 20 w 11"/>
                    <a:gd name="T51" fmla="*/ 142 h 429"/>
                    <a:gd name="T52" fmla="*/ 5 w 11"/>
                    <a:gd name="T53" fmla="*/ 0 h 429"/>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11" h="429">
                      <a:moveTo>
                        <a:pt x="8" y="343"/>
                      </a:moveTo>
                      <a:cubicBezTo>
                        <a:pt x="6" y="343"/>
                        <a:pt x="6" y="343"/>
                        <a:pt x="6" y="343"/>
                      </a:cubicBezTo>
                      <a:cubicBezTo>
                        <a:pt x="6" y="429"/>
                        <a:pt x="6" y="429"/>
                        <a:pt x="6" y="429"/>
                      </a:cubicBezTo>
                      <a:cubicBezTo>
                        <a:pt x="8" y="429"/>
                        <a:pt x="8" y="429"/>
                        <a:pt x="8" y="429"/>
                      </a:cubicBezTo>
                      <a:cubicBezTo>
                        <a:pt x="8" y="343"/>
                        <a:pt x="8" y="343"/>
                        <a:pt x="8" y="343"/>
                      </a:cubicBezTo>
                      <a:moveTo>
                        <a:pt x="11" y="233"/>
                      </a:moveTo>
                      <a:cubicBezTo>
                        <a:pt x="9" y="233"/>
                        <a:pt x="9" y="233"/>
                        <a:pt x="9" y="233"/>
                      </a:cubicBezTo>
                      <a:cubicBezTo>
                        <a:pt x="8" y="264"/>
                        <a:pt x="7" y="298"/>
                        <a:pt x="5" y="333"/>
                      </a:cubicBezTo>
                      <a:cubicBezTo>
                        <a:pt x="6" y="342"/>
                        <a:pt x="6" y="342"/>
                        <a:pt x="6" y="342"/>
                      </a:cubicBezTo>
                      <a:cubicBezTo>
                        <a:pt x="8" y="342"/>
                        <a:pt x="8" y="342"/>
                        <a:pt x="8" y="342"/>
                      </a:cubicBezTo>
                      <a:cubicBezTo>
                        <a:pt x="8" y="333"/>
                        <a:pt x="8" y="333"/>
                        <a:pt x="8" y="333"/>
                      </a:cubicBezTo>
                      <a:cubicBezTo>
                        <a:pt x="9" y="298"/>
                        <a:pt x="10" y="264"/>
                        <a:pt x="11" y="233"/>
                      </a:cubicBezTo>
                      <a:moveTo>
                        <a:pt x="10" y="102"/>
                      </a:moveTo>
                      <a:cubicBezTo>
                        <a:pt x="8" y="102"/>
                        <a:pt x="8" y="102"/>
                        <a:pt x="8" y="102"/>
                      </a:cubicBezTo>
                      <a:cubicBezTo>
                        <a:pt x="9" y="122"/>
                        <a:pt x="9" y="147"/>
                        <a:pt x="9" y="178"/>
                      </a:cubicBezTo>
                      <a:cubicBezTo>
                        <a:pt x="9" y="195"/>
                        <a:pt x="9" y="213"/>
                        <a:pt x="9" y="232"/>
                      </a:cubicBezTo>
                      <a:cubicBezTo>
                        <a:pt x="11" y="232"/>
                        <a:pt x="11" y="232"/>
                        <a:pt x="11" y="232"/>
                      </a:cubicBezTo>
                      <a:cubicBezTo>
                        <a:pt x="11" y="213"/>
                        <a:pt x="11" y="195"/>
                        <a:pt x="11" y="178"/>
                      </a:cubicBezTo>
                      <a:cubicBezTo>
                        <a:pt x="11" y="147"/>
                        <a:pt x="11" y="122"/>
                        <a:pt x="10" y="102"/>
                      </a:cubicBezTo>
                      <a:moveTo>
                        <a:pt x="2" y="0"/>
                      </a:moveTo>
                      <a:cubicBezTo>
                        <a:pt x="0" y="0"/>
                        <a:pt x="0" y="0"/>
                        <a:pt x="0" y="0"/>
                      </a:cubicBezTo>
                      <a:cubicBezTo>
                        <a:pt x="3" y="18"/>
                        <a:pt x="6" y="39"/>
                        <a:pt x="7" y="60"/>
                      </a:cubicBezTo>
                      <a:cubicBezTo>
                        <a:pt x="7" y="60"/>
                        <a:pt x="7" y="63"/>
                        <a:pt x="7" y="69"/>
                      </a:cubicBezTo>
                      <a:cubicBezTo>
                        <a:pt x="8" y="76"/>
                        <a:pt x="8" y="87"/>
                        <a:pt x="8" y="101"/>
                      </a:cubicBezTo>
                      <a:cubicBezTo>
                        <a:pt x="10" y="101"/>
                        <a:pt x="10" y="101"/>
                        <a:pt x="10" y="101"/>
                      </a:cubicBezTo>
                      <a:cubicBezTo>
                        <a:pt x="10" y="75"/>
                        <a:pt x="9" y="60"/>
                        <a:pt x="9" y="60"/>
                      </a:cubicBezTo>
                      <a:cubicBezTo>
                        <a:pt x="8" y="39"/>
                        <a:pt x="5" y="18"/>
                        <a:pt x="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900"/>
                </a:p>
              </p:txBody>
            </p:sp>
            <p:sp>
              <p:nvSpPr>
                <p:cNvPr id="336" name="Freeform 197"/>
                <p:cNvSpPr>
                  <a:spLocks/>
                </p:cNvSpPr>
                <p:nvPr/>
              </p:nvSpPr>
              <p:spPr bwMode="auto">
                <a:xfrm>
                  <a:off x="-2810" y="3070"/>
                  <a:ext cx="5" cy="2"/>
                </a:xfrm>
                <a:custGeom>
                  <a:avLst/>
                  <a:gdLst>
                    <a:gd name="T0" fmla="*/ 5 w 4"/>
                    <a:gd name="T1" fmla="*/ 0 h 3"/>
                    <a:gd name="T2" fmla="*/ 0 w 4"/>
                    <a:gd name="T3" fmla="*/ 0 h 3"/>
                    <a:gd name="T4" fmla="*/ 0 w 4"/>
                    <a:gd name="T5" fmla="*/ 2 h 3"/>
                    <a:gd name="T6" fmla="*/ 5 w 4"/>
                    <a:gd name="T7" fmla="*/ 2 h 3"/>
                    <a:gd name="T8" fmla="*/ 5 w 4"/>
                    <a:gd name="T9" fmla="*/ 0 h 3"/>
                    <a:gd name="T10" fmla="*/ 5 w 4"/>
                    <a:gd name="T11" fmla="*/ 0 h 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 h="3">
                      <a:moveTo>
                        <a:pt x="4" y="0"/>
                      </a:moveTo>
                      <a:lnTo>
                        <a:pt x="0" y="0"/>
                      </a:lnTo>
                      <a:lnTo>
                        <a:pt x="0" y="3"/>
                      </a:lnTo>
                      <a:lnTo>
                        <a:pt x="4" y="3"/>
                      </a:lnTo>
                      <a:lnTo>
                        <a:pt x="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900"/>
                </a:p>
              </p:txBody>
            </p:sp>
            <p:sp>
              <p:nvSpPr>
                <p:cNvPr id="337" name="Freeform 198"/>
                <p:cNvSpPr>
                  <a:spLocks/>
                </p:cNvSpPr>
                <p:nvPr/>
              </p:nvSpPr>
              <p:spPr bwMode="auto">
                <a:xfrm>
                  <a:off x="-2810" y="3278"/>
                  <a:ext cx="5" cy="77"/>
                </a:xfrm>
                <a:custGeom>
                  <a:avLst/>
                  <a:gdLst>
                    <a:gd name="T0" fmla="*/ 5 w 4"/>
                    <a:gd name="T1" fmla="*/ 0 h 76"/>
                    <a:gd name="T2" fmla="*/ 0 w 4"/>
                    <a:gd name="T3" fmla="*/ 0 h 76"/>
                    <a:gd name="T4" fmla="*/ 0 w 4"/>
                    <a:gd name="T5" fmla="*/ 77 h 76"/>
                    <a:gd name="T6" fmla="*/ 5 w 4"/>
                    <a:gd name="T7" fmla="*/ 77 h 76"/>
                    <a:gd name="T8" fmla="*/ 5 w 4"/>
                    <a:gd name="T9" fmla="*/ 0 h 76"/>
                    <a:gd name="T10" fmla="*/ 5 w 4"/>
                    <a:gd name="T11" fmla="*/ 0 h 7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 h="76">
                      <a:moveTo>
                        <a:pt x="4" y="0"/>
                      </a:moveTo>
                      <a:lnTo>
                        <a:pt x="0" y="0"/>
                      </a:lnTo>
                      <a:lnTo>
                        <a:pt x="0" y="76"/>
                      </a:lnTo>
                      <a:lnTo>
                        <a:pt x="4" y="76"/>
                      </a:lnTo>
                      <a:lnTo>
                        <a:pt x="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900"/>
                </a:p>
              </p:txBody>
            </p:sp>
            <p:sp>
              <p:nvSpPr>
                <p:cNvPr id="338" name="Freeform 199"/>
                <p:cNvSpPr>
                  <a:spLocks/>
                </p:cNvSpPr>
                <p:nvPr/>
              </p:nvSpPr>
              <p:spPr bwMode="auto">
                <a:xfrm>
                  <a:off x="-2803" y="2810"/>
                  <a:ext cx="5" cy="3"/>
                </a:xfrm>
                <a:custGeom>
                  <a:avLst/>
                  <a:gdLst>
                    <a:gd name="T0" fmla="*/ 5 w 2"/>
                    <a:gd name="T1" fmla="*/ 0 h 1"/>
                    <a:gd name="T2" fmla="*/ 0 w 2"/>
                    <a:gd name="T3" fmla="*/ 0 h 1"/>
                    <a:gd name="T4" fmla="*/ 0 w 2"/>
                    <a:gd name="T5" fmla="*/ 3 h 1"/>
                    <a:gd name="T6" fmla="*/ 5 w 2"/>
                    <a:gd name="T7" fmla="*/ 3 h 1"/>
                    <a:gd name="T8" fmla="*/ 5 w 2"/>
                    <a:gd name="T9" fmla="*/ 0 h 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900"/>
                </a:p>
              </p:txBody>
            </p:sp>
            <p:sp>
              <p:nvSpPr>
                <p:cNvPr id="339" name="Freeform 200"/>
                <p:cNvSpPr>
                  <a:spLocks/>
                </p:cNvSpPr>
                <p:nvPr/>
              </p:nvSpPr>
              <p:spPr bwMode="auto">
                <a:xfrm>
                  <a:off x="-2810" y="3276"/>
                  <a:ext cx="5" cy="2"/>
                </a:xfrm>
                <a:custGeom>
                  <a:avLst/>
                  <a:gdLst>
                    <a:gd name="T0" fmla="*/ 5 w 4"/>
                    <a:gd name="T1" fmla="*/ 0 h 2"/>
                    <a:gd name="T2" fmla="*/ 0 w 4"/>
                    <a:gd name="T3" fmla="*/ 0 h 2"/>
                    <a:gd name="T4" fmla="*/ 0 w 4"/>
                    <a:gd name="T5" fmla="*/ 2 h 2"/>
                    <a:gd name="T6" fmla="*/ 5 w 4"/>
                    <a:gd name="T7" fmla="*/ 2 h 2"/>
                    <a:gd name="T8" fmla="*/ 5 w 4"/>
                    <a:gd name="T9" fmla="*/ 0 h 2"/>
                    <a:gd name="T10" fmla="*/ 5 w 4"/>
                    <a:gd name="T11" fmla="*/ 0 h 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 h="2">
                      <a:moveTo>
                        <a:pt x="4" y="0"/>
                      </a:moveTo>
                      <a:lnTo>
                        <a:pt x="0" y="0"/>
                      </a:lnTo>
                      <a:lnTo>
                        <a:pt x="0" y="2"/>
                      </a:lnTo>
                      <a:lnTo>
                        <a:pt x="4" y="2"/>
                      </a:lnTo>
                      <a:lnTo>
                        <a:pt x="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900"/>
                </a:p>
              </p:txBody>
            </p:sp>
            <p:sp>
              <p:nvSpPr>
                <p:cNvPr id="340" name="Freeform 201"/>
                <p:cNvSpPr>
                  <a:spLocks/>
                </p:cNvSpPr>
                <p:nvPr/>
              </p:nvSpPr>
              <p:spPr bwMode="auto">
                <a:xfrm>
                  <a:off x="-2810" y="3357"/>
                  <a:ext cx="5" cy="71"/>
                </a:xfrm>
                <a:custGeom>
                  <a:avLst/>
                  <a:gdLst>
                    <a:gd name="T0" fmla="*/ 5 w 4"/>
                    <a:gd name="T1" fmla="*/ 0 h 71"/>
                    <a:gd name="T2" fmla="*/ 0 w 4"/>
                    <a:gd name="T3" fmla="*/ 0 h 71"/>
                    <a:gd name="T4" fmla="*/ 0 w 4"/>
                    <a:gd name="T5" fmla="*/ 71 h 71"/>
                    <a:gd name="T6" fmla="*/ 5 w 4"/>
                    <a:gd name="T7" fmla="*/ 71 h 71"/>
                    <a:gd name="T8" fmla="*/ 5 w 4"/>
                    <a:gd name="T9" fmla="*/ 0 h 71"/>
                    <a:gd name="T10" fmla="*/ 5 w 4"/>
                    <a:gd name="T11" fmla="*/ 0 h 7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 h="71">
                      <a:moveTo>
                        <a:pt x="4" y="0"/>
                      </a:moveTo>
                      <a:lnTo>
                        <a:pt x="0" y="0"/>
                      </a:lnTo>
                      <a:lnTo>
                        <a:pt x="0" y="71"/>
                      </a:lnTo>
                      <a:lnTo>
                        <a:pt x="4" y="71"/>
                      </a:lnTo>
                      <a:lnTo>
                        <a:pt x="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900"/>
                </a:p>
              </p:txBody>
            </p:sp>
            <p:sp>
              <p:nvSpPr>
                <p:cNvPr id="341" name="Freeform 202"/>
                <p:cNvSpPr>
                  <a:spLocks/>
                </p:cNvSpPr>
                <p:nvPr/>
              </p:nvSpPr>
              <p:spPr bwMode="auto">
                <a:xfrm>
                  <a:off x="-2810" y="3355"/>
                  <a:ext cx="5" cy="2"/>
                </a:xfrm>
                <a:custGeom>
                  <a:avLst/>
                  <a:gdLst>
                    <a:gd name="T0" fmla="*/ 5 w 4"/>
                    <a:gd name="T1" fmla="*/ 0 h 2"/>
                    <a:gd name="T2" fmla="*/ 0 w 4"/>
                    <a:gd name="T3" fmla="*/ 0 h 2"/>
                    <a:gd name="T4" fmla="*/ 0 w 4"/>
                    <a:gd name="T5" fmla="*/ 2 h 2"/>
                    <a:gd name="T6" fmla="*/ 5 w 4"/>
                    <a:gd name="T7" fmla="*/ 2 h 2"/>
                    <a:gd name="T8" fmla="*/ 5 w 4"/>
                    <a:gd name="T9" fmla="*/ 0 h 2"/>
                    <a:gd name="T10" fmla="*/ 5 w 4"/>
                    <a:gd name="T11" fmla="*/ 0 h 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 h="2">
                      <a:moveTo>
                        <a:pt x="4" y="0"/>
                      </a:moveTo>
                      <a:lnTo>
                        <a:pt x="0" y="0"/>
                      </a:lnTo>
                      <a:lnTo>
                        <a:pt x="0" y="2"/>
                      </a:lnTo>
                      <a:lnTo>
                        <a:pt x="4" y="2"/>
                      </a:lnTo>
                      <a:lnTo>
                        <a:pt x="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900"/>
                </a:p>
              </p:txBody>
            </p:sp>
            <p:sp>
              <p:nvSpPr>
                <p:cNvPr id="342" name="Freeform 203"/>
                <p:cNvSpPr>
                  <a:spLocks/>
                </p:cNvSpPr>
                <p:nvPr/>
              </p:nvSpPr>
              <p:spPr bwMode="auto">
                <a:xfrm>
                  <a:off x="-2805" y="2498"/>
                  <a:ext cx="5" cy="3"/>
                </a:xfrm>
                <a:custGeom>
                  <a:avLst/>
                  <a:gdLst>
                    <a:gd name="T0" fmla="*/ 5 w 2"/>
                    <a:gd name="T1" fmla="*/ 0 h 1"/>
                    <a:gd name="T2" fmla="*/ 0 w 2"/>
                    <a:gd name="T3" fmla="*/ 0 h 1"/>
                    <a:gd name="T4" fmla="*/ 0 w 2"/>
                    <a:gd name="T5" fmla="*/ 3 h 1"/>
                    <a:gd name="T6" fmla="*/ 5 w 2"/>
                    <a:gd name="T7" fmla="*/ 3 h 1"/>
                    <a:gd name="T8" fmla="*/ 5 w 2"/>
                    <a:gd name="T9" fmla="*/ 0 h 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900"/>
                </a:p>
              </p:txBody>
            </p:sp>
            <p:sp>
              <p:nvSpPr>
                <p:cNvPr id="343" name="Freeform 204"/>
                <p:cNvSpPr>
                  <a:spLocks/>
                </p:cNvSpPr>
                <p:nvPr/>
              </p:nvSpPr>
              <p:spPr bwMode="auto">
                <a:xfrm>
                  <a:off x="-2823" y="2256"/>
                  <a:ext cx="3" cy="3"/>
                </a:xfrm>
                <a:custGeom>
                  <a:avLst/>
                  <a:gdLst>
                    <a:gd name="T0" fmla="*/ 3 w 2"/>
                    <a:gd name="T1" fmla="*/ 0 h 1"/>
                    <a:gd name="T2" fmla="*/ 0 w 2"/>
                    <a:gd name="T3" fmla="*/ 0 h 1"/>
                    <a:gd name="T4" fmla="*/ 0 w 2"/>
                    <a:gd name="T5" fmla="*/ 3 h 1"/>
                    <a:gd name="T6" fmla="*/ 3 w 2"/>
                    <a:gd name="T7" fmla="*/ 3 h 1"/>
                    <a:gd name="T8" fmla="*/ 3 w 2"/>
                    <a:gd name="T9" fmla="*/ 0 h 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900"/>
                </a:p>
              </p:txBody>
            </p:sp>
          </p:grpSp>
          <p:sp>
            <p:nvSpPr>
              <p:cNvPr id="50" name="Freeform 206"/>
              <p:cNvSpPr>
                <a:spLocks/>
              </p:cNvSpPr>
              <p:nvPr/>
            </p:nvSpPr>
            <p:spPr bwMode="auto">
              <a:xfrm>
                <a:off x="-4870436" y="2416156"/>
                <a:ext cx="349533" cy="368969"/>
              </a:xfrm>
              <a:custGeom>
                <a:avLst/>
                <a:gdLst>
                  <a:gd name="T0" fmla="*/ 0 w 93"/>
                  <a:gd name="T1" fmla="*/ 0 h 98"/>
                  <a:gd name="T2" fmla="*/ 0 w 93"/>
                  <a:gd name="T3" fmla="*/ 3765 h 98"/>
                  <a:gd name="T4" fmla="*/ 3758 w 93"/>
                  <a:gd name="T5" fmla="*/ 7530 h 98"/>
                  <a:gd name="T6" fmla="*/ 342016 w 93"/>
                  <a:gd name="T7" fmla="*/ 368969 h 98"/>
                  <a:gd name="T8" fmla="*/ 349533 w 93"/>
                  <a:gd name="T9" fmla="*/ 368969 h 98"/>
                  <a:gd name="T10" fmla="*/ 266848 w 93"/>
                  <a:gd name="T11" fmla="*/ 256019 h 98"/>
                  <a:gd name="T12" fmla="*/ 263089 w 93"/>
                  <a:gd name="T13" fmla="*/ 256019 h 98"/>
                  <a:gd name="T14" fmla="*/ 263089 w 93"/>
                  <a:gd name="T15" fmla="*/ 256019 h 98"/>
                  <a:gd name="T16" fmla="*/ 0 w 93"/>
                  <a:gd name="T17" fmla="*/ 0 h 9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93" h="98">
                    <a:moveTo>
                      <a:pt x="0" y="0"/>
                    </a:moveTo>
                    <a:cubicBezTo>
                      <a:pt x="0" y="1"/>
                      <a:pt x="0" y="1"/>
                      <a:pt x="0" y="1"/>
                    </a:cubicBezTo>
                    <a:cubicBezTo>
                      <a:pt x="0" y="1"/>
                      <a:pt x="0" y="2"/>
                      <a:pt x="1" y="2"/>
                    </a:cubicBezTo>
                    <a:cubicBezTo>
                      <a:pt x="9" y="6"/>
                      <a:pt x="41" y="26"/>
                      <a:pt x="91" y="98"/>
                    </a:cubicBezTo>
                    <a:cubicBezTo>
                      <a:pt x="93" y="98"/>
                      <a:pt x="93" y="98"/>
                      <a:pt x="93" y="98"/>
                    </a:cubicBezTo>
                    <a:cubicBezTo>
                      <a:pt x="85" y="87"/>
                      <a:pt x="77" y="77"/>
                      <a:pt x="71" y="68"/>
                    </a:cubicBezTo>
                    <a:cubicBezTo>
                      <a:pt x="70" y="68"/>
                      <a:pt x="70" y="68"/>
                      <a:pt x="70" y="68"/>
                    </a:cubicBezTo>
                    <a:cubicBezTo>
                      <a:pt x="70" y="68"/>
                      <a:pt x="70" y="68"/>
                      <a:pt x="70" y="68"/>
                    </a:cubicBezTo>
                    <a:cubicBezTo>
                      <a:pt x="26" y="11"/>
                      <a:pt x="0" y="1"/>
                      <a:pt x="0"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900"/>
              </a:p>
            </p:txBody>
          </p:sp>
          <p:sp>
            <p:nvSpPr>
              <p:cNvPr id="51" name="Freeform 207"/>
              <p:cNvSpPr>
                <a:spLocks/>
              </p:cNvSpPr>
              <p:nvPr/>
            </p:nvSpPr>
            <p:spPr bwMode="auto">
              <a:xfrm>
                <a:off x="-4609590" y="2671974"/>
                <a:ext cx="5217" cy="2459"/>
              </a:xfrm>
              <a:custGeom>
                <a:avLst/>
                <a:gdLst>
                  <a:gd name="T0" fmla="*/ 0 w 1"/>
                  <a:gd name="T1" fmla="*/ 0 h 2459"/>
                  <a:gd name="T2" fmla="*/ 0 w 1"/>
                  <a:gd name="T3" fmla="*/ 0 h 2459"/>
                  <a:gd name="T4" fmla="*/ 5217 w 1"/>
                  <a:gd name="T5" fmla="*/ 0 h 2459"/>
                  <a:gd name="T6" fmla="*/ 0 w 1"/>
                  <a:gd name="T7" fmla="*/ 0 h 245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 h="2459">
                    <a:moveTo>
                      <a:pt x="0" y="0"/>
                    </a:moveTo>
                    <a:cubicBezTo>
                      <a:pt x="0" y="0"/>
                      <a:pt x="0" y="0"/>
                      <a:pt x="0" y="0"/>
                    </a:cubicBezTo>
                    <a:cubicBezTo>
                      <a:pt x="1" y="0"/>
                      <a:pt x="1" y="0"/>
                      <a:pt x="1" y="0"/>
                    </a:cubicBezTo>
                    <a:cubicBezTo>
                      <a:pt x="0" y="0"/>
                      <a:pt x="0" y="0"/>
                      <a:pt x="0"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900"/>
              </a:p>
            </p:txBody>
          </p:sp>
          <p:sp>
            <p:nvSpPr>
              <p:cNvPr id="52" name="Freeform 208"/>
              <p:cNvSpPr>
                <a:spLocks/>
              </p:cNvSpPr>
              <p:nvPr/>
            </p:nvSpPr>
            <p:spPr bwMode="auto">
              <a:xfrm>
                <a:off x="-4818267" y="2418615"/>
                <a:ext cx="479956" cy="366510"/>
              </a:xfrm>
              <a:custGeom>
                <a:avLst/>
                <a:gdLst>
                  <a:gd name="T0" fmla="*/ 3750 w 128"/>
                  <a:gd name="T1" fmla="*/ 0 h 97"/>
                  <a:gd name="T2" fmla="*/ 0 w 128"/>
                  <a:gd name="T3" fmla="*/ 3778 h 97"/>
                  <a:gd name="T4" fmla="*/ 11249 w 128"/>
                  <a:gd name="T5" fmla="*/ 3778 h 97"/>
                  <a:gd name="T6" fmla="*/ 382465 w 128"/>
                  <a:gd name="T7" fmla="*/ 249378 h 97"/>
                  <a:gd name="T8" fmla="*/ 386215 w 128"/>
                  <a:gd name="T9" fmla="*/ 249378 h 97"/>
                  <a:gd name="T10" fmla="*/ 386215 w 128"/>
                  <a:gd name="T11" fmla="*/ 253156 h 97"/>
                  <a:gd name="T12" fmla="*/ 386215 w 128"/>
                  <a:gd name="T13" fmla="*/ 253156 h 97"/>
                  <a:gd name="T14" fmla="*/ 476206 w 128"/>
                  <a:gd name="T15" fmla="*/ 366510 h 97"/>
                  <a:gd name="T16" fmla="*/ 479956 w 128"/>
                  <a:gd name="T17" fmla="*/ 366510 h 97"/>
                  <a:gd name="T18" fmla="*/ 3750 w 128"/>
                  <a:gd name="T19" fmla="*/ 0 h 9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8" h="97">
                    <a:moveTo>
                      <a:pt x="1" y="0"/>
                    </a:moveTo>
                    <a:cubicBezTo>
                      <a:pt x="0" y="1"/>
                      <a:pt x="0" y="1"/>
                      <a:pt x="0" y="1"/>
                    </a:cubicBezTo>
                    <a:cubicBezTo>
                      <a:pt x="0" y="1"/>
                      <a:pt x="1" y="1"/>
                      <a:pt x="3" y="1"/>
                    </a:cubicBezTo>
                    <a:cubicBezTo>
                      <a:pt x="15" y="4"/>
                      <a:pt x="57" y="19"/>
                      <a:pt x="102" y="66"/>
                    </a:cubicBezTo>
                    <a:cubicBezTo>
                      <a:pt x="103" y="66"/>
                      <a:pt x="103" y="66"/>
                      <a:pt x="103" y="66"/>
                    </a:cubicBezTo>
                    <a:cubicBezTo>
                      <a:pt x="103" y="67"/>
                      <a:pt x="103" y="67"/>
                      <a:pt x="103" y="67"/>
                    </a:cubicBezTo>
                    <a:cubicBezTo>
                      <a:pt x="103" y="67"/>
                      <a:pt x="103" y="67"/>
                      <a:pt x="103" y="67"/>
                    </a:cubicBezTo>
                    <a:cubicBezTo>
                      <a:pt x="111" y="76"/>
                      <a:pt x="119" y="86"/>
                      <a:pt x="127" y="97"/>
                    </a:cubicBezTo>
                    <a:cubicBezTo>
                      <a:pt x="128" y="97"/>
                      <a:pt x="128" y="97"/>
                      <a:pt x="128" y="97"/>
                    </a:cubicBezTo>
                    <a:cubicBezTo>
                      <a:pt x="68" y="13"/>
                      <a:pt x="1" y="0"/>
                      <a:pt x="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900"/>
              </a:p>
            </p:txBody>
          </p:sp>
          <p:sp>
            <p:nvSpPr>
              <p:cNvPr id="53" name="Freeform 209"/>
              <p:cNvSpPr>
                <a:spLocks/>
              </p:cNvSpPr>
              <p:nvPr/>
            </p:nvSpPr>
            <p:spPr bwMode="auto">
              <a:xfrm>
                <a:off x="-4434823" y="2669513"/>
                <a:ext cx="5217" cy="2461"/>
              </a:xfrm>
              <a:custGeom>
                <a:avLst/>
                <a:gdLst>
                  <a:gd name="T0" fmla="*/ 5217 w 1"/>
                  <a:gd name="T1" fmla="*/ 0 h 1"/>
                  <a:gd name="T2" fmla="*/ 0 w 1"/>
                  <a:gd name="T3" fmla="*/ 0 h 1"/>
                  <a:gd name="T4" fmla="*/ 5217 w 1"/>
                  <a:gd name="T5" fmla="*/ 2461 h 1"/>
                  <a:gd name="T6" fmla="*/ 5217 w 1"/>
                  <a:gd name="T7" fmla="*/ 2461 h 1"/>
                  <a:gd name="T8" fmla="*/ 5217 w 1"/>
                  <a:gd name="T9" fmla="*/ 0 h 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 h="1">
                    <a:moveTo>
                      <a:pt x="1" y="0"/>
                    </a:moveTo>
                    <a:cubicBezTo>
                      <a:pt x="0" y="0"/>
                      <a:pt x="0" y="0"/>
                      <a:pt x="0" y="0"/>
                    </a:cubicBezTo>
                    <a:cubicBezTo>
                      <a:pt x="0" y="1"/>
                      <a:pt x="0" y="1"/>
                      <a:pt x="1" y="1"/>
                    </a:cubicBezTo>
                    <a:cubicBezTo>
                      <a:pt x="1" y="1"/>
                      <a:pt x="1" y="1"/>
                      <a:pt x="1" y="1"/>
                    </a:cubicBezTo>
                    <a:cubicBezTo>
                      <a:pt x="1" y="0"/>
                      <a:pt x="1" y="0"/>
                      <a:pt x="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900"/>
              </a:p>
            </p:txBody>
          </p:sp>
          <p:sp>
            <p:nvSpPr>
              <p:cNvPr id="54" name="Freeform 210"/>
              <p:cNvSpPr>
                <a:spLocks noEditPoints="1"/>
              </p:cNvSpPr>
              <p:nvPr/>
            </p:nvSpPr>
            <p:spPr bwMode="auto">
              <a:xfrm>
                <a:off x="-2679333" y="3151632"/>
                <a:ext cx="70429" cy="430464"/>
              </a:xfrm>
              <a:custGeom>
                <a:avLst/>
                <a:gdLst>
                  <a:gd name="T0" fmla="*/ 63015 w 19"/>
                  <a:gd name="T1" fmla="*/ 381376 h 114"/>
                  <a:gd name="T2" fmla="*/ 55602 w 19"/>
                  <a:gd name="T3" fmla="*/ 381376 h 114"/>
                  <a:gd name="T4" fmla="*/ 59309 w 19"/>
                  <a:gd name="T5" fmla="*/ 415360 h 114"/>
                  <a:gd name="T6" fmla="*/ 59309 w 19"/>
                  <a:gd name="T7" fmla="*/ 415360 h 114"/>
                  <a:gd name="T8" fmla="*/ 59309 w 19"/>
                  <a:gd name="T9" fmla="*/ 415360 h 114"/>
                  <a:gd name="T10" fmla="*/ 63015 w 19"/>
                  <a:gd name="T11" fmla="*/ 430464 h 114"/>
                  <a:gd name="T12" fmla="*/ 70429 w 19"/>
                  <a:gd name="T13" fmla="*/ 430464 h 114"/>
                  <a:gd name="T14" fmla="*/ 66722 w 19"/>
                  <a:gd name="T15" fmla="*/ 411584 h 114"/>
                  <a:gd name="T16" fmla="*/ 66722 w 19"/>
                  <a:gd name="T17" fmla="*/ 411584 h 114"/>
                  <a:gd name="T18" fmla="*/ 63015 w 19"/>
                  <a:gd name="T19" fmla="*/ 381376 h 114"/>
                  <a:gd name="T20" fmla="*/ 7414 w 19"/>
                  <a:gd name="T21" fmla="*/ 0 h 114"/>
                  <a:gd name="T22" fmla="*/ 0 w 19"/>
                  <a:gd name="T23" fmla="*/ 0 h 114"/>
                  <a:gd name="T24" fmla="*/ 55602 w 19"/>
                  <a:gd name="T25" fmla="*/ 377600 h 114"/>
                  <a:gd name="T26" fmla="*/ 63015 w 19"/>
                  <a:gd name="T27" fmla="*/ 377600 h 114"/>
                  <a:gd name="T28" fmla="*/ 7414 w 19"/>
                  <a:gd name="T29" fmla="*/ 0 h 11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9" h="114">
                    <a:moveTo>
                      <a:pt x="17" y="101"/>
                    </a:moveTo>
                    <a:cubicBezTo>
                      <a:pt x="15" y="101"/>
                      <a:pt x="15" y="101"/>
                      <a:pt x="15" y="101"/>
                    </a:cubicBezTo>
                    <a:cubicBezTo>
                      <a:pt x="16" y="104"/>
                      <a:pt x="16" y="107"/>
                      <a:pt x="16" y="110"/>
                    </a:cubicBezTo>
                    <a:cubicBezTo>
                      <a:pt x="16" y="110"/>
                      <a:pt x="16" y="110"/>
                      <a:pt x="16" y="110"/>
                    </a:cubicBezTo>
                    <a:cubicBezTo>
                      <a:pt x="16" y="110"/>
                      <a:pt x="16" y="110"/>
                      <a:pt x="16" y="110"/>
                    </a:cubicBezTo>
                    <a:cubicBezTo>
                      <a:pt x="16" y="110"/>
                      <a:pt x="16" y="111"/>
                      <a:pt x="17" y="114"/>
                    </a:cubicBezTo>
                    <a:cubicBezTo>
                      <a:pt x="19" y="114"/>
                      <a:pt x="19" y="114"/>
                      <a:pt x="19" y="114"/>
                    </a:cubicBezTo>
                    <a:cubicBezTo>
                      <a:pt x="18" y="111"/>
                      <a:pt x="18" y="109"/>
                      <a:pt x="18" y="109"/>
                    </a:cubicBezTo>
                    <a:cubicBezTo>
                      <a:pt x="18" y="109"/>
                      <a:pt x="18" y="109"/>
                      <a:pt x="18" y="109"/>
                    </a:cubicBezTo>
                    <a:cubicBezTo>
                      <a:pt x="18" y="106"/>
                      <a:pt x="18" y="104"/>
                      <a:pt x="17" y="101"/>
                    </a:cubicBezTo>
                    <a:moveTo>
                      <a:pt x="2" y="0"/>
                    </a:moveTo>
                    <a:cubicBezTo>
                      <a:pt x="0" y="0"/>
                      <a:pt x="0" y="0"/>
                      <a:pt x="0" y="0"/>
                    </a:cubicBezTo>
                    <a:cubicBezTo>
                      <a:pt x="6" y="29"/>
                      <a:pt x="11" y="62"/>
                      <a:pt x="15" y="100"/>
                    </a:cubicBezTo>
                    <a:cubicBezTo>
                      <a:pt x="17" y="100"/>
                      <a:pt x="17" y="100"/>
                      <a:pt x="17" y="100"/>
                    </a:cubicBezTo>
                    <a:cubicBezTo>
                      <a:pt x="13" y="62"/>
                      <a:pt x="8" y="29"/>
                      <a:pt x="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900"/>
              </a:p>
            </p:txBody>
          </p:sp>
          <p:sp>
            <p:nvSpPr>
              <p:cNvPr id="55" name="Freeform 211"/>
              <p:cNvSpPr>
                <a:spLocks/>
              </p:cNvSpPr>
              <p:nvPr/>
            </p:nvSpPr>
            <p:spPr bwMode="auto">
              <a:xfrm>
                <a:off x="-2624555" y="3527981"/>
                <a:ext cx="7825" cy="4920"/>
              </a:xfrm>
              <a:custGeom>
                <a:avLst/>
                <a:gdLst>
                  <a:gd name="T0" fmla="*/ 7825 w 2"/>
                  <a:gd name="T1" fmla="*/ 0 h 1"/>
                  <a:gd name="T2" fmla="*/ 0 w 2"/>
                  <a:gd name="T3" fmla="*/ 0 h 1"/>
                  <a:gd name="T4" fmla="*/ 0 w 2"/>
                  <a:gd name="T5" fmla="*/ 4920 h 1"/>
                  <a:gd name="T6" fmla="*/ 7825 w 2"/>
                  <a:gd name="T7" fmla="*/ 4920 h 1"/>
                  <a:gd name="T8" fmla="*/ 7825 w 2"/>
                  <a:gd name="T9" fmla="*/ 0 h 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900"/>
              </a:p>
            </p:txBody>
          </p:sp>
          <p:sp>
            <p:nvSpPr>
              <p:cNvPr id="56" name="Freeform 212"/>
              <p:cNvSpPr>
                <a:spLocks noEditPoints="1"/>
              </p:cNvSpPr>
              <p:nvPr/>
            </p:nvSpPr>
            <p:spPr bwMode="auto">
              <a:xfrm>
                <a:off x="-2812363" y="3587016"/>
                <a:ext cx="234761" cy="1613622"/>
              </a:xfrm>
              <a:custGeom>
                <a:avLst/>
                <a:gdLst>
                  <a:gd name="T0" fmla="*/ 117381 w 62"/>
                  <a:gd name="T1" fmla="*/ 1290145 h 429"/>
                  <a:gd name="T2" fmla="*/ 109808 w 62"/>
                  <a:gd name="T3" fmla="*/ 1290145 h 429"/>
                  <a:gd name="T4" fmla="*/ 0 w 62"/>
                  <a:gd name="T5" fmla="*/ 1613622 h 429"/>
                  <a:gd name="T6" fmla="*/ 7573 w 62"/>
                  <a:gd name="T7" fmla="*/ 1613622 h 429"/>
                  <a:gd name="T8" fmla="*/ 117381 w 62"/>
                  <a:gd name="T9" fmla="*/ 1290145 h 429"/>
                  <a:gd name="T10" fmla="*/ 208256 w 62"/>
                  <a:gd name="T11" fmla="*/ 876396 h 429"/>
                  <a:gd name="T12" fmla="*/ 200683 w 62"/>
                  <a:gd name="T13" fmla="*/ 876396 h 429"/>
                  <a:gd name="T14" fmla="*/ 196896 w 62"/>
                  <a:gd name="T15" fmla="*/ 898964 h 429"/>
                  <a:gd name="T16" fmla="*/ 109808 w 62"/>
                  <a:gd name="T17" fmla="*/ 1286384 h 429"/>
                  <a:gd name="T18" fmla="*/ 109808 w 62"/>
                  <a:gd name="T19" fmla="*/ 1286384 h 429"/>
                  <a:gd name="T20" fmla="*/ 117381 w 62"/>
                  <a:gd name="T21" fmla="*/ 1286384 h 429"/>
                  <a:gd name="T22" fmla="*/ 208256 w 62"/>
                  <a:gd name="T23" fmla="*/ 876396 h 429"/>
                  <a:gd name="T24" fmla="*/ 230975 w 62"/>
                  <a:gd name="T25" fmla="*/ 383658 h 429"/>
                  <a:gd name="T26" fmla="*/ 223402 w 62"/>
                  <a:gd name="T27" fmla="*/ 383658 h 429"/>
                  <a:gd name="T28" fmla="*/ 227188 w 62"/>
                  <a:gd name="T29" fmla="*/ 485215 h 429"/>
                  <a:gd name="T30" fmla="*/ 204469 w 62"/>
                  <a:gd name="T31" fmla="*/ 868873 h 429"/>
                  <a:gd name="T32" fmla="*/ 204469 w 62"/>
                  <a:gd name="T33" fmla="*/ 868873 h 429"/>
                  <a:gd name="T34" fmla="*/ 204469 w 62"/>
                  <a:gd name="T35" fmla="*/ 872635 h 429"/>
                  <a:gd name="T36" fmla="*/ 212042 w 62"/>
                  <a:gd name="T37" fmla="*/ 872635 h 429"/>
                  <a:gd name="T38" fmla="*/ 212042 w 62"/>
                  <a:gd name="T39" fmla="*/ 868873 h 429"/>
                  <a:gd name="T40" fmla="*/ 212042 w 62"/>
                  <a:gd name="T41" fmla="*/ 868873 h 429"/>
                  <a:gd name="T42" fmla="*/ 234761 w 62"/>
                  <a:gd name="T43" fmla="*/ 485215 h 429"/>
                  <a:gd name="T44" fmla="*/ 230975 w 62"/>
                  <a:gd name="T45" fmla="*/ 383658 h 429"/>
                  <a:gd name="T46" fmla="*/ 204469 w 62"/>
                  <a:gd name="T47" fmla="*/ 0 h 429"/>
                  <a:gd name="T48" fmla="*/ 196896 w 62"/>
                  <a:gd name="T49" fmla="*/ 0 h 429"/>
                  <a:gd name="T50" fmla="*/ 200683 w 62"/>
                  <a:gd name="T51" fmla="*/ 18807 h 429"/>
                  <a:gd name="T52" fmla="*/ 223402 w 62"/>
                  <a:gd name="T53" fmla="*/ 379897 h 429"/>
                  <a:gd name="T54" fmla="*/ 230975 w 62"/>
                  <a:gd name="T55" fmla="*/ 379897 h 429"/>
                  <a:gd name="T56" fmla="*/ 204469 w 62"/>
                  <a:gd name="T57" fmla="*/ 0 h 429"/>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62" h="429">
                    <a:moveTo>
                      <a:pt x="31" y="343"/>
                    </a:moveTo>
                    <a:cubicBezTo>
                      <a:pt x="29" y="343"/>
                      <a:pt x="29" y="343"/>
                      <a:pt x="29" y="343"/>
                    </a:cubicBezTo>
                    <a:cubicBezTo>
                      <a:pt x="18" y="386"/>
                      <a:pt x="8" y="411"/>
                      <a:pt x="0" y="429"/>
                    </a:cubicBezTo>
                    <a:cubicBezTo>
                      <a:pt x="2" y="429"/>
                      <a:pt x="2" y="429"/>
                      <a:pt x="2" y="429"/>
                    </a:cubicBezTo>
                    <a:cubicBezTo>
                      <a:pt x="10" y="411"/>
                      <a:pt x="20" y="385"/>
                      <a:pt x="31" y="343"/>
                    </a:cubicBezTo>
                    <a:moveTo>
                      <a:pt x="55" y="233"/>
                    </a:moveTo>
                    <a:cubicBezTo>
                      <a:pt x="53" y="233"/>
                      <a:pt x="53" y="233"/>
                      <a:pt x="53" y="233"/>
                    </a:cubicBezTo>
                    <a:cubicBezTo>
                      <a:pt x="53" y="234"/>
                      <a:pt x="53" y="236"/>
                      <a:pt x="52" y="239"/>
                    </a:cubicBezTo>
                    <a:cubicBezTo>
                      <a:pt x="50" y="254"/>
                      <a:pt x="42" y="290"/>
                      <a:pt x="29" y="342"/>
                    </a:cubicBezTo>
                    <a:cubicBezTo>
                      <a:pt x="29" y="342"/>
                      <a:pt x="29" y="342"/>
                      <a:pt x="29" y="342"/>
                    </a:cubicBezTo>
                    <a:cubicBezTo>
                      <a:pt x="31" y="342"/>
                      <a:pt x="31" y="342"/>
                      <a:pt x="31" y="342"/>
                    </a:cubicBezTo>
                    <a:cubicBezTo>
                      <a:pt x="46" y="282"/>
                      <a:pt x="54" y="242"/>
                      <a:pt x="55" y="233"/>
                    </a:cubicBezTo>
                    <a:moveTo>
                      <a:pt x="61" y="102"/>
                    </a:moveTo>
                    <a:cubicBezTo>
                      <a:pt x="59" y="102"/>
                      <a:pt x="59" y="102"/>
                      <a:pt x="59" y="102"/>
                    </a:cubicBezTo>
                    <a:cubicBezTo>
                      <a:pt x="60" y="111"/>
                      <a:pt x="60" y="119"/>
                      <a:pt x="60" y="129"/>
                    </a:cubicBezTo>
                    <a:cubicBezTo>
                      <a:pt x="60" y="161"/>
                      <a:pt x="58" y="196"/>
                      <a:pt x="54" y="231"/>
                    </a:cubicBezTo>
                    <a:cubicBezTo>
                      <a:pt x="54" y="231"/>
                      <a:pt x="54" y="231"/>
                      <a:pt x="54" y="231"/>
                    </a:cubicBezTo>
                    <a:cubicBezTo>
                      <a:pt x="54" y="231"/>
                      <a:pt x="54" y="231"/>
                      <a:pt x="54" y="232"/>
                    </a:cubicBezTo>
                    <a:cubicBezTo>
                      <a:pt x="56" y="232"/>
                      <a:pt x="56" y="232"/>
                      <a:pt x="56" y="232"/>
                    </a:cubicBezTo>
                    <a:cubicBezTo>
                      <a:pt x="56" y="231"/>
                      <a:pt x="56" y="231"/>
                      <a:pt x="56" y="231"/>
                    </a:cubicBezTo>
                    <a:cubicBezTo>
                      <a:pt x="56" y="231"/>
                      <a:pt x="56" y="231"/>
                      <a:pt x="56" y="231"/>
                    </a:cubicBezTo>
                    <a:cubicBezTo>
                      <a:pt x="60" y="196"/>
                      <a:pt x="62" y="161"/>
                      <a:pt x="62" y="129"/>
                    </a:cubicBezTo>
                    <a:cubicBezTo>
                      <a:pt x="62" y="119"/>
                      <a:pt x="62" y="111"/>
                      <a:pt x="61" y="102"/>
                    </a:cubicBezTo>
                    <a:moveTo>
                      <a:pt x="54" y="0"/>
                    </a:moveTo>
                    <a:cubicBezTo>
                      <a:pt x="52" y="0"/>
                      <a:pt x="52" y="0"/>
                      <a:pt x="52" y="0"/>
                    </a:cubicBezTo>
                    <a:cubicBezTo>
                      <a:pt x="52" y="1"/>
                      <a:pt x="52" y="3"/>
                      <a:pt x="53" y="5"/>
                    </a:cubicBezTo>
                    <a:cubicBezTo>
                      <a:pt x="55" y="22"/>
                      <a:pt x="58" y="57"/>
                      <a:pt x="59" y="101"/>
                    </a:cubicBezTo>
                    <a:cubicBezTo>
                      <a:pt x="61" y="101"/>
                      <a:pt x="61" y="101"/>
                      <a:pt x="61" y="101"/>
                    </a:cubicBezTo>
                    <a:cubicBezTo>
                      <a:pt x="60" y="51"/>
                      <a:pt x="56" y="13"/>
                      <a:pt x="5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900"/>
              </a:p>
            </p:txBody>
          </p:sp>
          <p:sp>
            <p:nvSpPr>
              <p:cNvPr id="57" name="Freeform 213"/>
              <p:cNvSpPr>
                <a:spLocks/>
              </p:cNvSpPr>
              <p:nvPr/>
            </p:nvSpPr>
            <p:spPr bwMode="auto">
              <a:xfrm>
                <a:off x="-2702808" y="4871026"/>
                <a:ext cx="7825" cy="4920"/>
              </a:xfrm>
              <a:custGeom>
                <a:avLst/>
                <a:gdLst>
                  <a:gd name="T0" fmla="*/ 7825 w 2"/>
                  <a:gd name="T1" fmla="*/ 0 h 1"/>
                  <a:gd name="T2" fmla="*/ 0 w 2"/>
                  <a:gd name="T3" fmla="*/ 0 h 1"/>
                  <a:gd name="T4" fmla="*/ 0 w 2"/>
                  <a:gd name="T5" fmla="*/ 4920 h 1"/>
                  <a:gd name="T6" fmla="*/ 7825 w 2"/>
                  <a:gd name="T7" fmla="*/ 4920 h 1"/>
                  <a:gd name="T8" fmla="*/ 7825 w 2"/>
                  <a:gd name="T9" fmla="*/ 0 h 1"/>
                  <a:gd name="T10" fmla="*/ 7825 w 2"/>
                  <a:gd name="T11" fmla="*/ 0 h 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cubicBezTo>
                      <a:pt x="2" y="0"/>
                      <a:pt x="2" y="0"/>
                      <a:pt x="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900"/>
              </a:p>
            </p:txBody>
          </p:sp>
          <p:sp>
            <p:nvSpPr>
              <p:cNvPr id="58" name="Freeform 214"/>
              <p:cNvSpPr>
                <a:spLocks noEditPoints="1"/>
              </p:cNvSpPr>
              <p:nvPr/>
            </p:nvSpPr>
            <p:spPr bwMode="auto">
              <a:xfrm>
                <a:off x="-2953220" y="2418615"/>
                <a:ext cx="279104" cy="2954209"/>
              </a:xfrm>
              <a:custGeom>
                <a:avLst/>
                <a:gdLst>
                  <a:gd name="T0" fmla="*/ 145134 w 75"/>
                  <a:gd name="T1" fmla="*/ 2784859 h 785"/>
                  <a:gd name="T2" fmla="*/ 137691 w 75"/>
                  <a:gd name="T3" fmla="*/ 2784859 h 785"/>
                  <a:gd name="T4" fmla="*/ 70706 w 75"/>
                  <a:gd name="T5" fmla="*/ 2912812 h 785"/>
                  <a:gd name="T6" fmla="*/ 70706 w 75"/>
                  <a:gd name="T7" fmla="*/ 2912812 h 785"/>
                  <a:gd name="T8" fmla="*/ 55821 w 75"/>
                  <a:gd name="T9" fmla="*/ 2950446 h 785"/>
                  <a:gd name="T10" fmla="*/ 59542 w 75"/>
                  <a:gd name="T11" fmla="*/ 2954209 h 785"/>
                  <a:gd name="T12" fmla="*/ 78149 w 75"/>
                  <a:gd name="T13" fmla="*/ 2916576 h 785"/>
                  <a:gd name="T14" fmla="*/ 78149 w 75"/>
                  <a:gd name="T15" fmla="*/ 2916576 h 785"/>
                  <a:gd name="T16" fmla="*/ 81871 w 75"/>
                  <a:gd name="T17" fmla="*/ 2909049 h 785"/>
                  <a:gd name="T18" fmla="*/ 78149 w 75"/>
                  <a:gd name="T19" fmla="*/ 2909049 h 785"/>
                  <a:gd name="T20" fmla="*/ 78149 w 75"/>
                  <a:gd name="T21" fmla="*/ 2905286 h 785"/>
                  <a:gd name="T22" fmla="*/ 81871 w 75"/>
                  <a:gd name="T23" fmla="*/ 2905286 h 785"/>
                  <a:gd name="T24" fmla="*/ 145134 w 75"/>
                  <a:gd name="T25" fmla="*/ 2784859 h 785"/>
                  <a:gd name="T26" fmla="*/ 182348 w 75"/>
                  <a:gd name="T27" fmla="*/ 368806 h 785"/>
                  <a:gd name="T28" fmla="*/ 174905 w 75"/>
                  <a:gd name="T29" fmla="*/ 368806 h 785"/>
                  <a:gd name="T30" fmla="*/ 271661 w 75"/>
                  <a:gd name="T31" fmla="*/ 730085 h 785"/>
                  <a:gd name="T32" fmla="*/ 279104 w 75"/>
                  <a:gd name="T33" fmla="*/ 730085 h 785"/>
                  <a:gd name="T34" fmla="*/ 182348 w 75"/>
                  <a:gd name="T35" fmla="*/ 368806 h 785"/>
                  <a:gd name="T36" fmla="*/ 3721 w 75"/>
                  <a:gd name="T37" fmla="*/ 0 h 785"/>
                  <a:gd name="T38" fmla="*/ 0 w 75"/>
                  <a:gd name="T39" fmla="*/ 3763 h 785"/>
                  <a:gd name="T40" fmla="*/ 3721 w 75"/>
                  <a:gd name="T41" fmla="*/ 7527 h 785"/>
                  <a:gd name="T42" fmla="*/ 174905 w 75"/>
                  <a:gd name="T43" fmla="*/ 365042 h 785"/>
                  <a:gd name="T44" fmla="*/ 182348 w 75"/>
                  <a:gd name="T45" fmla="*/ 365042 h 785"/>
                  <a:gd name="T46" fmla="*/ 3721 w 75"/>
                  <a:gd name="T47" fmla="*/ 0 h 785"/>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75" h="785">
                    <a:moveTo>
                      <a:pt x="39" y="740"/>
                    </a:moveTo>
                    <a:cubicBezTo>
                      <a:pt x="37" y="740"/>
                      <a:pt x="37" y="740"/>
                      <a:pt x="37" y="740"/>
                    </a:cubicBezTo>
                    <a:cubicBezTo>
                      <a:pt x="30" y="755"/>
                      <a:pt x="24" y="764"/>
                      <a:pt x="19" y="774"/>
                    </a:cubicBezTo>
                    <a:cubicBezTo>
                      <a:pt x="19" y="774"/>
                      <a:pt x="19" y="774"/>
                      <a:pt x="19" y="774"/>
                    </a:cubicBezTo>
                    <a:cubicBezTo>
                      <a:pt x="15" y="784"/>
                      <a:pt x="15" y="784"/>
                      <a:pt x="15" y="784"/>
                    </a:cubicBezTo>
                    <a:cubicBezTo>
                      <a:pt x="16" y="785"/>
                      <a:pt x="16" y="785"/>
                      <a:pt x="16" y="785"/>
                    </a:cubicBezTo>
                    <a:cubicBezTo>
                      <a:pt x="21" y="775"/>
                      <a:pt x="21" y="775"/>
                      <a:pt x="21" y="775"/>
                    </a:cubicBezTo>
                    <a:cubicBezTo>
                      <a:pt x="21" y="775"/>
                      <a:pt x="21" y="775"/>
                      <a:pt x="21" y="775"/>
                    </a:cubicBezTo>
                    <a:cubicBezTo>
                      <a:pt x="21" y="774"/>
                      <a:pt x="21" y="774"/>
                      <a:pt x="22" y="773"/>
                    </a:cubicBezTo>
                    <a:cubicBezTo>
                      <a:pt x="21" y="773"/>
                      <a:pt x="21" y="773"/>
                      <a:pt x="21" y="773"/>
                    </a:cubicBezTo>
                    <a:cubicBezTo>
                      <a:pt x="21" y="772"/>
                      <a:pt x="21" y="772"/>
                      <a:pt x="21" y="772"/>
                    </a:cubicBezTo>
                    <a:cubicBezTo>
                      <a:pt x="22" y="772"/>
                      <a:pt x="22" y="772"/>
                      <a:pt x="22" y="772"/>
                    </a:cubicBezTo>
                    <a:cubicBezTo>
                      <a:pt x="27" y="763"/>
                      <a:pt x="33" y="754"/>
                      <a:pt x="39" y="740"/>
                    </a:cubicBezTo>
                    <a:moveTo>
                      <a:pt x="49" y="98"/>
                    </a:moveTo>
                    <a:cubicBezTo>
                      <a:pt x="47" y="98"/>
                      <a:pt x="47" y="98"/>
                      <a:pt x="47" y="98"/>
                    </a:cubicBezTo>
                    <a:cubicBezTo>
                      <a:pt x="56" y="124"/>
                      <a:pt x="65" y="156"/>
                      <a:pt x="73" y="194"/>
                    </a:cubicBezTo>
                    <a:cubicBezTo>
                      <a:pt x="75" y="194"/>
                      <a:pt x="75" y="194"/>
                      <a:pt x="75" y="194"/>
                    </a:cubicBezTo>
                    <a:cubicBezTo>
                      <a:pt x="67" y="156"/>
                      <a:pt x="58" y="124"/>
                      <a:pt x="49" y="98"/>
                    </a:cubicBezTo>
                    <a:moveTo>
                      <a:pt x="1" y="0"/>
                    </a:moveTo>
                    <a:cubicBezTo>
                      <a:pt x="0" y="1"/>
                      <a:pt x="0" y="1"/>
                      <a:pt x="0" y="1"/>
                    </a:cubicBezTo>
                    <a:cubicBezTo>
                      <a:pt x="0" y="1"/>
                      <a:pt x="0" y="1"/>
                      <a:pt x="1" y="2"/>
                    </a:cubicBezTo>
                    <a:cubicBezTo>
                      <a:pt x="5" y="7"/>
                      <a:pt x="26" y="36"/>
                      <a:pt x="47" y="97"/>
                    </a:cubicBezTo>
                    <a:cubicBezTo>
                      <a:pt x="49" y="97"/>
                      <a:pt x="49" y="97"/>
                      <a:pt x="49" y="97"/>
                    </a:cubicBezTo>
                    <a:cubicBezTo>
                      <a:pt x="25" y="28"/>
                      <a:pt x="1" y="0"/>
                      <a:pt x="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900"/>
              </a:p>
            </p:txBody>
          </p:sp>
          <p:sp>
            <p:nvSpPr>
              <p:cNvPr id="59" name="Freeform 215"/>
              <p:cNvSpPr>
                <a:spLocks/>
              </p:cNvSpPr>
              <p:nvPr/>
            </p:nvSpPr>
            <p:spPr bwMode="auto">
              <a:xfrm>
                <a:off x="-2778454" y="2785124"/>
                <a:ext cx="7826" cy="2459"/>
              </a:xfrm>
              <a:custGeom>
                <a:avLst/>
                <a:gdLst>
                  <a:gd name="T0" fmla="*/ 7826 w 2"/>
                  <a:gd name="T1" fmla="*/ 0 h 1"/>
                  <a:gd name="T2" fmla="*/ 0 w 2"/>
                  <a:gd name="T3" fmla="*/ 0 h 1"/>
                  <a:gd name="T4" fmla="*/ 0 w 2"/>
                  <a:gd name="T5" fmla="*/ 2459 h 1"/>
                  <a:gd name="T6" fmla="*/ 7826 w 2"/>
                  <a:gd name="T7" fmla="*/ 2459 h 1"/>
                  <a:gd name="T8" fmla="*/ 7826 w 2"/>
                  <a:gd name="T9" fmla="*/ 0 h 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900"/>
              </a:p>
            </p:txBody>
          </p:sp>
          <p:sp>
            <p:nvSpPr>
              <p:cNvPr id="60" name="Freeform 216"/>
              <p:cNvSpPr>
                <a:spLocks/>
              </p:cNvSpPr>
              <p:nvPr/>
            </p:nvSpPr>
            <p:spPr bwMode="auto">
              <a:xfrm>
                <a:off x="-2614121" y="4460241"/>
                <a:ext cx="13041" cy="2461"/>
              </a:xfrm>
              <a:custGeom>
                <a:avLst/>
                <a:gdLst>
                  <a:gd name="T0" fmla="*/ 13041 w 3"/>
                  <a:gd name="T1" fmla="*/ 0 h 1"/>
                  <a:gd name="T2" fmla="*/ 4347 w 3"/>
                  <a:gd name="T3" fmla="*/ 0 h 1"/>
                  <a:gd name="T4" fmla="*/ 0 w 3"/>
                  <a:gd name="T5" fmla="*/ 2461 h 1"/>
                  <a:gd name="T6" fmla="*/ 8694 w 3"/>
                  <a:gd name="T7" fmla="*/ 2461 h 1"/>
                  <a:gd name="T8" fmla="*/ 13041 w 3"/>
                  <a:gd name="T9" fmla="*/ 0 h 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 h="1">
                    <a:moveTo>
                      <a:pt x="3" y="0"/>
                    </a:moveTo>
                    <a:cubicBezTo>
                      <a:pt x="1" y="0"/>
                      <a:pt x="1" y="0"/>
                      <a:pt x="1" y="0"/>
                    </a:cubicBezTo>
                    <a:cubicBezTo>
                      <a:pt x="1" y="0"/>
                      <a:pt x="1" y="1"/>
                      <a:pt x="0" y="1"/>
                    </a:cubicBezTo>
                    <a:cubicBezTo>
                      <a:pt x="2" y="1"/>
                      <a:pt x="2" y="1"/>
                      <a:pt x="2" y="1"/>
                    </a:cubicBezTo>
                    <a:cubicBezTo>
                      <a:pt x="3" y="1"/>
                      <a:pt x="3" y="0"/>
                      <a:pt x="3"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900"/>
              </a:p>
            </p:txBody>
          </p:sp>
          <p:sp>
            <p:nvSpPr>
              <p:cNvPr id="61" name="Freeform 217"/>
              <p:cNvSpPr>
                <a:spLocks/>
              </p:cNvSpPr>
              <p:nvPr/>
            </p:nvSpPr>
            <p:spPr bwMode="auto">
              <a:xfrm>
                <a:off x="-2814973" y="5200638"/>
                <a:ext cx="10434" cy="2459"/>
              </a:xfrm>
              <a:custGeom>
                <a:avLst/>
                <a:gdLst>
                  <a:gd name="T0" fmla="*/ 10434 w 3"/>
                  <a:gd name="T1" fmla="*/ 0 h 1"/>
                  <a:gd name="T2" fmla="*/ 3478 w 3"/>
                  <a:gd name="T3" fmla="*/ 0 h 1"/>
                  <a:gd name="T4" fmla="*/ 0 w 3"/>
                  <a:gd name="T5" fmla="*/ 2459 h 1"/>
                  <a:gd name="T6" fmla="*/ 6956 w 3"/>
                  <a:gd name="T7" fmla="*/ 2459 h 1"/>
                  <a:gd name="T8" fmla="*/ 10434 w 3"/>
                  <a:gd name="T9" fmla="*/ 0 h 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 h="1">
                    <a:moveTo>
                      <a:pt x="3" y="0"/>
                    </a:moveTo>
                    <a:cubicBezTo>
                      <a:pt x="1" y="0"/>
                      <a:pt x="1" y="0"/>
                      <a:pt x="1" y="0"/>
                    </a:cubicBezTo>
                    <a:cubicBezTo>
                      <a:pt x="0" y="0"/>
                      <a:pt x="0" y="1"/>
                      <a:pt x="0" y="1"/>
                    </a:cubicBezTo>
                    <a:cubicBezTo>
                      <a:pt x="2" y="1"/>
                      <a:pt x="2" y="1"/>
                      <a:pt x="2" y="1"/>
                    </a:cubicBezTo>
                    <a:cubicBezTo>
                      <a:pt x="3" y="1"/>
                      <a:pt x="3" y="0"/>
                      <a:pt x="3"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900"/>
              </a:p>
            </p:txBody>
          </p:sp>
          <p:sp>
            <p:nvSpPr>
              <p:cNvPr id="62" name="Freeform 218"/>
              <p:cNvSpPr>
                <a:spLocks/>
              </p:cNvSpPr>
              <p:nvPr/>
            </p:nvSpPr>
            <p:spPr bwMode="auto">
              <a:xfrm>
                <a:off x="-2874966" y="5323628"/>
                <a:ext cx="2608" cy="4920"/>
              </a:xfrm>
              <a:custGeom>
                <a:avLst/>
                <a:gdLst>
                  <a:gd name="T0" fmla="*/ 2608 w 1"/>
                  <a:gd name="T1" fmla="*/ 0 h 1"/>
                  <a:gd name="T2" fmla="*/ 0 w 1"/>
                  <a:gd name="T3" fmla="*/ 0 h 1"/>
                  <a:gd name="T4" fmla="*/ 0 w 1"/>
                  <a:gd name="T5" fmla="*/ 4920 h 1"/>
                  <a:gd name="T6" fmla="*/ 2608 w 1"/>
                  <a:gd name="T7" fmla="*/ 4920 h 1"/>
                  <a:gd name="T8" fmla="*/ 2608 w 1"/>
                  <a:gd name="T9" fmla="*/ 0 h 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 h="1">
                    <a:moveTo>
                      <a:pt x="1" y="0"/>
                    </a:moveTo>
                    <a:cubicBezTo>
                      <a:pt x="0" y="0"/>
                      <a:pt x="0" y="0"/>
                      <a:pt x="0" y="0"/>
                    </a:cubicBezTo>
                    <a:cubicBezTo>
                      <a:pt x="0" y="1"/>
                      <a:pt x="0" y="1"/>
                      <a:pt x="0" y="1"/>
                    </a:cubicBezTo>
                    <a:cubicBezTo>
                      <a:pt x="1" y="1"/>
                      <a:pt x="1" y="1"/>
                      <a:pt x="1" y="1"/>
                    </a:cubicBezTo>
                    <a:cubicBezTo>
                      <a:pt x="1" y="1"/>
                      <a:pt x="1" y="1"/>
                      <a:pt x="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900"/>
              </a:p>
            </p:txBody>
          </p:sp>
          <p:sp>
            <p:nvSpPr>
              <p:cNvPr id="63" name="Freeform 219"/>
              <p:cNvSpPr>
                <a:spLocks/>
              </p:cNvSpPr>
              <p:nvPr/>
            </p:nvSpPr>
            <p:spPr bwMode="auto">
              <a:xfrm>
                <a:off x="-2590646" y="3965824"/>
                <a:ext cx="7826" cy="4920"/>
              </a:xfrm>
              <a:custGeom>
                <a:avLst/>
                <a:gdLst>
                  <a:gd name="T0" fmla="*/ 7826 w 2"/>
                  <a:gd name="T1" fmla="*/ 0 h 1"/>
                  <a:gd name="T2" fmla="*/ 0 w 2"/>
                  <a:gd name="T3" fmla="*/ 0 h 1"/>
                  <a:gd name="T4" fmla="*/ 0 w 2"/>
                  <a:gd name="T5" fmla="*/ 4920 h 1"/>
                  <a:gd name="T6" fmla="*/ 7826 w 2"/>
                  <a:gd name="T7" fmla="*/ 4920 h 1"/>
                  <a:gd name="T8" fmla="*/ 7826 w 2"/>
                  <a:gd name="T9" fmla="*/ 0 h 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900"/>
              </a:p>
            </p:txBody>
          </p:sp>
          <p:sp>
            <p:nvSpPr>
              <p:cNvPr id="64" name="Freeform 220"/>
              <p:cNvSpPr>
                <a:spLocks/>
              </p:cNvSpPr>
              <p:nvPr/>
            </p:nvSpPr>
            <p:spPr bwMode="auto">
              <a:xfrm>
                <a:off x="-2616730" y="3582096"/>
                <a:ext cx="7826" cy="4920"/>
              </a:xfrm>
              <a:custGeom>
                <a:avLst/>
                <a:gdLst>
                  <a:gd name="T0" fmla="*/ 7826 w 2"/>
                  <a:gd name="T1" fmla="*/ 0 h 1"/>
                  <a:gd name="T2" fmla="*/ 0 w 2"/>
                  <a:gd name="T3" fmla="*/ 0 h 1"/>
                  <a:gd name="T4" fmla="*/ 0 w 2"/>
                  <a:gd name="T5" fmla="*/ 4920 h 1"/>
                  <a:gd name="T6" fmla="*/ 7826 w 2"/>
                  <a:gd name="T7" fmla="*/ 4920 h 1"/>
                  <a:gd name="T8" fmla="*/ 7826 w 2"/>
                  <a:gd name="T9" fmla="*/ 0 h 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900"/>
              </a:p>
            </p:txBody>
          </p:sp>
          <p:sp>
            <p:nvSpPr>
              <p:cNvPr id="65" name="Freeform 221"/>
              <p:cNvSpPr>
                <a:spLocks/>
              </p:cNvSpPr>
              <p:nvPr/>
            </p:nvSpPr>
            <p:spPr bwMode="auto">
              <a:xfrm>
                <a:off x="-5801654" y="3149173"/>
                <a:ext cx="10434" cy="2459"/>
              </a:xfrm>
              <a:custGeom>
                <a:avLst/>
                <a:gdLst>
                  <a:gd name="T0" fmla="*/ 10434 w 3"/>
                  <a:gd name="T1" fmla="*/ 0 h 1"/>
                  <a:gd name="T2" fmla="*/ 0 w 3"/>
                  <a:gd name="T3" fmla="*/ 0 h 1"/>
                  <a:gd name="T4" fmla="*/ 0 w 3"/>
                  <a:gd name="T5" fmla="*/ 2459 h 1"/>
                  <a:gd name="T6" fmla="*/ 6956 w 3"/>
                  <a:gd name="T7" fmla="*/ 2459 h 1"/>
                  <a:gd name="T8" fmla="*/ 6956 w 3"/>
                  <a:gd name="T9" fmla="*/ 2459 h 1"/>
                  <a:gd name="T10" fmla="*/ 6956 w 3"/>
                  <a:gd name="T11" fmla="*/ 0 h 1"/>
                  <a:gd name="T12" fmla="*/ 6956 w 3"/>
                  <a:gd name="T13" fmla="*/ 0 h 1"/>
                  <a:gd name="T14" fmla="*/ 10434 w 3"/>
                  <a:gd name="T15" fmla="*/ 0 h 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 h="1">
                    <a:moveTo>
                      <a:pt x="3" y="0"/>
                    </a:moveTo>
                    <a:cubicBezTo>
                      <a:pt x="0" y="0"/>
                      <a:pt x="0" y="0"/>
                      <a:pt x="0" y="0"/>
                    </a:cubicBezTo>
                    <a:cubicBezTo>
                      <a:pt x="0" y="0"/>
                      <a:pt x="0" y="0"/>
                      <a:pt x="0" y="1"/>
                    </a:cubicBezTo>
                    <a:cubicBezTo>
                      <a:pt x="2" y="1"/>
                      <a:pt x="2" y="1"/>
                      <a:pt x="2" y="1"/>
                    </a:cubicBezTo>
                    <a:cubicBezTo>
                      <a:pt x="2" y="1"/>
                      <a:pt x="2" y="1"/>
                      <a:pt x="2" y="1"/>
                    </a:cubicBezTo>
                    <a:cubicBezTo>
                      <a:pt x="2" y="0"/>
                      <a:pt x="2" y="0"/>
                      <a:pt x="2" y="0"/>
                    </a:cubicBezTo>
                    <a:cubicBezTo>
                      <a:pt x="2" y="0"/>
                      <a:pt x="2" y="0"/>
                      <a:pt x="2" y="0"/>
                    </a:cubicBezTo>
                    <a:cubicBezTo>
                      <a:pt x="2" y="0"/>
                      <a:pt x="2" y="0"/>
                      <a:pt x="3"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900"/>
              </a:p>
            </p:txBody>
          </p:sp>
          <p:sp>
            <p:nvSpPr>
              <p:cNvPr id="66" name="Freeform 222"/>
              <p:cNvSpPr>
                <a:spLocks/>
              </p:cNvSpPr>
              <p:nvPr/>
            </p:nvSpPr>
            <p:spPr bwMode="auto">
              <a:xfrm>
                <a:off x="-5566893" y="3149173"/>
                <a:ext cx="7825" cy="2459"/>
              </a:xfrm>
              <a:custGeom>
                <a:avLst/>
                <a:gdLst>
                  <a:gd name="T0" fmla="*/ 7825 w 2"/>
                  <a:gd name="T1" fmla="*/ 0 h 1"/>
                  <a:gd name="T2" fmla="*/ 0 w 2"/>
                  <a:gd name="T3" fmla="*/ 0 h 1"/>
                  <a:gd name="T4" fmla="*/ 0 w 2"/>
                  <a:gd name="T5" fmla="*/ 2459 h 1"/>
                  <a:gd name="T6" fmla="*/ 7825 w 2"/>
                  <a:gd name="T7" fmla="*/ 2459 h 1"/>
                  <a:gd name="T8" fmla="*/ 7825 w 2"/>
                  <a:gd name="T9" fmla="*/ 0 h 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900"/>
              </a:p>
            </p:txBody>
          </p:sp>
          <p:sp>
            <p:nvSpPr>
              <p:cNvPr id="67" name="Freeform 223"/>
              <p:cNvSpPr>
                <a:spLocks/>
              </p:cNvSpPr>
              <p:nvPr/>
            </p:nvSpPr>
            <p:spPr bwMode="auto">
              <a:xfrm>
                <a:off x="-5326915" y="3149173"/>
                <a:ext cx="7825" cy="2459"/>
              </a:xfrm>
              <a:custGeom>
                <a:avLst/>
                <a:gdLst>
                  <a:gd name="T0" fmla="*/ 7825 w 2"/>
                  <a:gd name="T1" fmla="*/ 0 h 1"/>
                  <a:gd name="T2" fmla="*/ 0 w 2"/>
                  <a:gd name="T3" fmla="*/ 0 h 1"/>
                  <a:gd name="T4" fmla="*/ 0 w 2"/>
                  <a:gd name="T5" fmla="*/ 2459 h 1"/>
                  <a:gd name="T6" fmla="*/ 7825 w 2"/>
                  <a:gd name="T7" fmla="*/ 2459 h 1"/>
                  <a:gd name="T8" fmla="*/ 7825 w 2"/>
                  <a:gd name="T9" fmla="*/ 0 h 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900"/>
              </a:p>
            </p:txBody>
          </p:sp>
          <p:sp>
            <p:nvSpPr>
              <p:cNvPr id="68" name="Freeform 224"/>
              <p:cNvSpPr>
                <a:spLocks/>
              </p:cNvSpPr>
              <p:nvPr/>
            </p:nvSpPr>
            <p:spPr bwMode="auto">
              <a:xfrm>
                <a:off x="-5081720" y="3149173"/>
                <a:ext cx="5217" cy="2459"/>
              </a:xfrm>
              <a:custGeom>
                <a:avLst/>
                <a:gdLst>
                  <a:gd name="T0" fmla="*/ 0 w 3"/>
                  <a:gd name="T1" fmla="*/ 0 h 2"/>
                  <a:gd name="T2" fmla="*/ 0 w 3"/>
                  <a:gd name="T3" fmla="*/ 0 h 2"/>
                  <a:gd name="T4" fmla="*/ 0 w 3"/>
                  <a:gd name="T5" fmla="*/ 2459 h 2"/>
                  <a:gd name="T6" fmla="*/ 5217 w 3"/>
                  <a:gd name="T7" fmla="*/ 2459 h 2"/>
                  <a:gd name="T8" fmla="*/ 0 w 3"/>
                  <a:gd name="T9" fmla="*/ 0 h 2"/>
                  <a:gd name="T10" fmla="*/ 0 w 3"/>
                  <a:gd name="T11" fmla="*/ 0 h 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 h="2">
                    <a:moveTo>
                      <a:pt x="0" y="0"/>
                    </a:moveTo>
                    <a:lnTo>
                      <a:pt x="0" y="0"/>
                    </a:lnTo>
                    <a:lnTo>
                      <a:pt x="0" y="2"/>
                    </a:lnTo>
                    <a:lnTo>
                      <a:pt x="3" y="2"/>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900"/>
              </a:p>
            </p:txBody>
          </p:sp>
          <p:sp>
            <p:nvSpPr>
              <p:cNvPr id="69" name="Freeform 225"/>
              <p:cNvSpPr>
                <a:spLocks/>
              </p:cNvSpPr>
              <p:nvPr/>
            </p:nvSpPr>
            <p:spPr bwMode="auto">
              <a:xfrm>
                <a:off x="-4836525" y="3149173"/>
                <a:ext cx="7825" cy="2459"/>
              </a:xfrm>
              <a:custGeom>
                <a:avLst/>
                <a:gdLst>
                  <a:gd name="T0" fmla="*/ 7825 w 2"/>
                  <a:gd name="T1" fmla="*/ 0 h 1"/>
                  <a:gd name="T2" fmla="*/ 0 w 2"/>
                  <a:gd name="T3" fmla="*/ 0 h 1"/>
                  <a:gd name="T4" fmla="*/ 0 w 2"/>
                  <a:gd name="T5" fmla="*/ 2459 h 1"/>
                  <a:gd name="T6" fmla="*/ 7825 w 2"/>
                  <a:gd name="T7" fmla="*/ 2459 h 1"/>
                  <a:gd name="T8" fmla="*/ 7825 w 2"/>
                  <a:gd name="T9" fmla="*/ 0 h 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900"/>
              </a:p>
            </p:txBody>
          </p:sp>
          <p:sp>
            <p:nvSpPr>
              <p:cNvPr id="70" name="Freeform 226"/>
              <p:cNvSpPr>
                <a:spLocks/>
              </p:cNvSpPr>
              <p:nvPr/>
            </p:nvSpPr>
            <p:spPr bwMode="auto">
              <a:xfrm>
                <a:off x="-4609590" y="3149173"/>
                <a:ext cx="7826" cy="2459"/>
              </a:xfrm>
              <a:custGeom>
                <a:avLst/>
                <a:gdLst>
                  <a:gd name="T0" fmla="*/ 7826 w 2"/>
                  <a:gd name="T1" fmla="*/ 0 h 1"/>
                  <a:gd name="T2" fmla="*/ 0 w 2"/>
                  <a:gd name="T3" fmla="*/ 0 h 1"/>
                  <a:gd name="T4" fmla="*/ 0 w 2"/>
                  <a:gd name="T5" fmla="*/ 2459 h 1"/>
                  <a:gd name="T6" fmla="*/ 7826 w 2"/>
                  <a:gd name="T7" fmla="*/ 2459 h 1"/>
                  <a:gd name="T8" fmla="*/ 7826 w 2"/>
                  <a:gd name="T9" fmla="*/ 0 h 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900"/>
              </a:p>
            </p:txBody>
          </p:sp>
          <p:sp>
            <p:nvSpPr>
              <p:cNvPr id="71" name="Freeform 227"/>
              <p:cNvSpPr>
                <a:spLocks/>
              </p:cNvSpPr>
              <p:nvPr/>
            </p:nvSpPr>
            <p:spPr bwMode="auto">
              <a:xfrm>
                <a:off x="-1956790" y="3149173"/>
                <a:ext cx="7825" cy="2459"/>
              </a:xfrm>
              <a:custGeom>
                <a:avLst/>
                <a:gdLst>
                  <a:gd name="T0" fmla="*/ 7825 w 2"/>
                  <a:gd name="T1" fmla="*/ 0 h 1"/>
                  <a:gd name="T2" fmla="*/ 0 w 2"/>
                  <a:gd name="T3" fmla="*/ 0 h 1"/>
                  <a:gd name="T4" fmla="*/ 0 w 2"/>
                  <a:gd name="T5" fmla="*/ 2459 h 1"/>
                  <a:gd name="T6" fmla="*/ 7825 w 2"/>
                  <a:gd name="T7" fmla="*/ 2459 h 1"/>
                  <a:gd name="T8" fmla="*/ 7825 w 2"/>
                  <a:gd name="T9" fmla="*/ 0 h 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900"/>
              </a:p>
            </p:txBody>
          </p:sp>
          <p:sp>
            <p:nvSpPr>
              <p:cNvPr id="72" name="Freeform 228"/>
              <p:cNvSpPr>
                <a:spLocks/>
              </p:cNvSpPr>
              <p:nvPr/>
            </p:nvSpPr>
            <p:spPr bwMode="auto">
              <a:xfrm>
                <a:off x="-3641852" y="3149173"/>
                <a:ext cx="5217" cy="2459"/>
              </a:xfrm>
              <a:custGeom>
                <a:avLst/>
                <a:gdLst>
                  <a:gd name="T0" fmla="*/ 5217 w 2"/>
                  <a:gd name="T1" fmla="*/ 0 h 1"/>
                  <a:gd name="T2" fmla="*/ 0 w 2"/>
                  <a:gd name="T3" fmla="*/ 0 h 1"/>
                  <a:gd name="T4" fmla="*/ 0 w 2"/>
                  <a:gd name="T5" fmla="*/ 2459 h 1"/>
                  <a:gd name="T6" fmla="*/ 5217 w 2"/>
                  <a:gd name="T7" fmla="*/ 2459 h 1"/>
                  <a:gd name="T8" fmla="*/ 5217 w 2"/>
                  <a:gd name="T9" fmla="*/ 0 h 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900"/>
              </a:p>
            </p:txBody>
          </p:sp>
          <p:sp>
            <p:nvSpPr>
              <p:cNvPr id="73" name="Freeform 229"/>
              <p:cNvSpPr>
                <a:spLocks/>
              </p:cNvSpPr>
              <p:nvPr/>
            </p:nvSpPr>
            <p:spPr bwMode="auto">
              <a:xfrm>
                <a:off x="-3420135" y="3149173"/>
                <a:ext cx="10434" cy="2459"/>
              </a:xfrm>
              <a:custGeom>
                <a:avLst/>
                <a:gdLst>
                  <a:gd name="T0" fmla="*/ 10434 w 3"/>
                  <a:gd name="T1" fmla="*/ 0 h 1"/>
                  <a:gd name="T2" fmla="*/ 3478 w 3"/>
                  <a:gd name="T3" fmla="*/ 0 h 1"/>
                  <a:gd name="T4" fmla="*/ 0 w 3"/>
                  <a:gd name="T5" fmla="*/ 2459 h 1"/>
                  <a:gd name="T6" fmla="*/ 10434 w 3"/>
                  <a:gd name="T7" fmla="*/ 2459 h 1"/>
                  <a:gd name="T8" fmla="*/ 10434 w 3"/>
                  <a:gd name="T9" fmla="*/ 0 h 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 h="1">
                    <a:moveTo>
                      <a:pt x="3" y="0"/>
                    </a:moveTo>
                    <a:cubicBezTo>
                      <a:pt x="1" y="0"/>
                      <a:pt x="1" y="0"/>
                      <a:pt x="1" y="0"/>
                    </a:cubicBezTo>
                    <a:cubicBezTo>
                      <a:pt x="1" y="0"/>
                      <a:pt x="1" y="0"/>
                      <a:pt x="0" y="1"/>
                    </a:cubicBezTo>
                    <a:cubicBezTo>
                      <a:pt x="3" y="1"/>
                      <a:pt x="3" y="1"/>
                      <a:pt x="3" y="1"/>
                    </a:cubicBezTo>
                    <a:cubicBezTo>
                      <a:pt x="3" y="0"/>
                      <a:pt x="3" y="0"/>
                      <a:pt x="3"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900"/>
              </a:p>
            </p:txBody>
          </p:sp>
          <p:sp>
            <p:nvSpPr>
              <p:cNvPr id="74" name="Freeform 230"/>
              <p:cNvSpPr>
                <a:spLocks/>
              </p:cNvSpPr>
              <p:nvPr/>
            </p:nvSpPr>
            <p:spPr bwMode="auto">
              <a:xfrm>
                <a:off x="-3172330" y="3149173"/>
                <a:ext cx="7825" cy="2459"/>
              </a:xfrm>
              <a:custGeom>
                <a:avLst/>
                <a:gdLst>
                  <a:gd name="T0" fmla="*/ 7825 w 4"/>
                  <a:gd name="T1" fmla="*/ 0 h 2"/>
                  <a:gd name="T2" fmla="*/ 0 w 4"/>
                  <a:gd name="T3" fmla="*/ 0 h 2"/>
                  <a:gd name="T4" fmla="*/ 0 w 4"/>
                  <a:gd name="T5" fmla="*/ 2459 h 2"/>
                  <a:gd name="T6" fmla="*/ 7825 w 4"/>
                  <a:gd name="T7" fmla="*/ 2459 h 2"/>
                  <a:gd name="T8" fmla="*/ 7825 w 4"/>
                  <a:gd name="T9" fmla="*/ 0 h 2"/>
                  <a:gd name="T10" fmla="*/ 7825 w 4"/>
                  <a:gd name="T11" fmla="*/ 0 h 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 h="2">
                    <a:moveTo>
                      <a:pt x="4" y="0"/>
                    </a:moveTo>
                    <a:lnTo>
                      <a:pt x="0" y="0"/>
                    </a:lnTo>
                    <a:lnTo>
                      <a:pt x="0" y="2"/>
                    </a:lnTo>
                    <a:lnTo>
                      <a:pt x="4" y="2"/>
                    </a:lnTo>
                    <a:lnTo>
                      <a:pt x="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900"/>
              </a:p>
            </p:txBody>
          </p:sp>
          <p:sp>
            <p:nvSpPr>
              <p:cNvPr id="75" name="Freeform 231"/>
              <p:cNvSpPr>
                <a:spLocks/>
              </p:cNvSpPr>
              <p:nvPr/>
            </p:nvSpPr>
            <p:spPr bwMode="auto">
              <a:xfrm>
                <a:off x="-2921919" y="3149173"/>
                <a:ext cx="7825" cy="2459"/>
              </a:xfrm>
              <a:custGeom>
                <a:avLst/>
                <a:gdLst>
                  <a:gd name="T0" fmla="*/ 7825 w 2"/>
                  <a:gd name="T1" fmla="*/ 0 h 1"/>
                  <a:gd name="T2" fmla="*/ 0 w 2"/>
                  <a:gd name="T3" fmla="*/ 0 h 1"/>
                  <a:gd name="T4" fmla="*/ 0 w 2"/>
                  <a:gd name="T5" fmla="*/ 2459 h 1"/>
                  <a:gd name="T6" fmla="*/ 7825 w 2"/>
                  <a:gd name="T7" fmla="*/ 2459 h 1"/>
                  <a:gd name="T8" fmla="*/ 7825 w 2"/>
                  <a:gd name="T9" fmla="*/ 0 h 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900"/>
              </a:p>
            </p:txBody>
          </p:sp>
          <p:sp>
            <p:nvSpPr>
              <p:cNvPr id="76" name="Freeform 232"/>
              <p:cNvSpPr>
                <a:spLocks/>
              </p:cNvSpPr>
              <p:nvPr/>
            </p:nvSpPr>
            <p:spPr bwMode="auto">
              <a:xfrm>
                <a:off x="-2397620" y="3149173"/>
                <a:ext cx="2609" cy="2459"/>
              </a:xfrm>
              <a:custGeom>
                <a:avLst/>
                <a:gdLst>
                  <a:gd name="T0" fmla="*/ 2609 w 1"/>
                  <a:gd name="T1" fmla="*/ 0 h 1"/>
                  <a:gd name="T2" fmla="*/ 0 w 1"/>
                  <a:gd name="T3" fmla="*/ 0 h 1"/>
                  <a:gd name="T4" fmla="*/ 0 w 1"/>
                  <a:gd name="T5" fmla="*/ 2459 h 1"/>
                  <a:gd name="T6" fmla="*/ 2609 w 1"/>
                  <a:gd name="T7" fmla="*/ 2459 h 1"/>
                  <a:gd name="T8" fmla="*/ 2609 w 1"/>
                  <a:gd name="T9" fmla="*/ 0 h 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 h="1">
                    <a:moveTo>
                      <a:pt x="1" y="0"/>
                    </a:moveTo>
                    <a:cubicBezTo>
                      <a:pt x="0" y="0"/>
                      <a:pt x="0" y="0"/>
                      <a:pt x="0" y="0"/>
                    </a:cubicBezTo>
                    <a:cubicBezTo>
                      <a:pt x="0" y="0"/>
                      <a:pt x="0" y="0"/>
                      <a:pt x="0" y="1"/>
                    </a:cubicBezTo>
                    <a:cubicBezTo>
                      <a:pt x="1" y="1"/>
                      <a:pt x="1" y="1"/>
                      <a:pt x="1" y="1"/>
                    </a:cubicBezTo>
                    <a:cubicBezTo>
                      <a:pt x="1" y="0"/>
                      <a:pt x="1" y="0"/>
                      <a:pt x="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900"/>
              </a:p>
            </p:txBody>
          </p:sp>
          <p:sp>
            <p:nvSpPr>
              <p:cNvPr id="77" name="Freeform 233"/>
              <p:cNvSpPr>
                <a:spLocks/>
              </p:cNvSpPr>
              <p:nvPr/>
            </p:nvSpPr>
            <p:spPr bwMode="auto">
              <a:xfrm>
                <a:off x="-2186334" y="3149173"/>
                <a:ext cx="10434" cy="2459"/>
              </a:xfrm>
              <a:custGeom>
                <a:avLst/>
                <a:gdLst>
                  <a:gd name="T0" fmla="*/ 10434 w 3"/>
                  <a:gd name="T1" fmla="*/ 0 h 1"/>
                  <a:gd name="T2" fmla="*/ 0 w 3"/>
                  <a:gd name="T3" fmla="*/ 0 h 1"/>
                  <a:gd name="T4" fmla="*/ 3478 w 3"/>
                  <a:gd name="T5" fmla="*/ 2459 h 1"/>
                  <a:gd name="T6" fmla="*/ 10434 w 3"/>
                  <a:gd name="T7" fmla="*/ 2459 h 1"/>
                  <a:gd name="T8" fmla="*/ 10434 w 3"/>
                  <a:gd name="T9" fmla="*/ 0 h 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 h="1">
                    <a:moveTo>
                      <a:pt x="3" y="0"/>
                    </a:moveTo>
                    <a:cubicBezTo>
                      <a:pt x="0" y="0"/>
                      <a:pt x="0" y="0"/>
                      <a:pt x="0" y="0"/>
                    </a:cubicBezTo>
                    <a:cubicBezTo>
                      <a:pt x="1" y="0"/>
                      <a:pt x="1" y="0"/>
                      <a:pt x="1" y="1"/>
                    </a:cubicBezTo>
                    <a:cubicBezTo>
                      <a:pt x="3" y="1"/>
                      <a:pt x="3" y="1"/>
                      <a:pt x="3" y="1"/>
                    </a:cubicBezTo>
                    <a:cubicBezTo>
                      <a:pt x="3" y="0"/>
                      <a:pt x="3" y="0"/>
                      <a:pt x="3"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900"/>
              </a:p>
            </p:txBody>
          </p:sp>
          <p:sp>
            <p:nvSpPr>
              <p:cNvPr id="78" name="Freeform 234"/>
              <p:cNvSpPr>
                <a:spLocks/>
              </p:cNvSpPr>
              <p:nvPr/>
            </p:nvSpPr>
            <p:spPr bwMode="auto">
              <a:xfrm>
                <a:off x="-1515962" y="3149173"/>
                <a:ext cx="10434" cy="2459"/>
              </a:xfrm>
              <a:custGeom>
                <a:avLst/>
                <a:gdLst>
                  <a:gd name="T0" fmla="*/ 6956 w 3"/>
                  <a:gd name="T1" fmla="*/ 0 h 1"/>
                  <a:gd name="T2" fmla="*/ 0 w 3"/>
                  <a:gd name="T3" fmla="*/ 0 h 1"/>
                  <a:gd name="T4" fmla="*/ 0 w 3"/>
                  <a:gd name="T5" fmla="*/ 2459 h 1"/>
                  <a:gd name="T6" fmla="*/ 10434 w 3"/>
                  <a:gd name="T7" fmla="*/ 2459 h 1"/>
                  <a:gd name="T8" fmla="*/ 6956 w 3"/>
                  <a:gd name="T9" fmla="*/ 0 h 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 h="1">
                    <a:moveTo>
                      <a:pt x="2" y="0"/>
                    </a:moveTo>
                    <a:cubicBezTo>
                      <a:pt x="0" y="0"/>
                      <a:pt x="0" y="0"/>
                      <a:pt x="0" y="0"/>
                    </a:cubicBezTo>
                    <a:cubicBezTo>
                      <a:pt x="0" y="0"/>
                      <a:pt x="0" y="0"/>
                      <a:pt x="0" y="1"/>
                    </a:cubicBezTo>
                    <a:cubicBezTo>
                      <a:pt x="3" y="1"/>
                      <a:pt x="3" y="1"/>
                      <a:pt x="3" y="1"/>
                    </a:cubicBezTo>
                    <a:cubicBezTo>
                      <a:pt x="3" y="0"/>
                      <a:pt x="2" y="0"/>
                      <a:pt x="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900"/>
              </a:p>
            </p:txBody>
          </p:sp>
          <p:sp>
            <p:nvSpPr>
              <p:cNvPr id="79" name="Freeform 235"/>
              <p:cNvSpPr>
                <a:spLocks/>
              </p:cNvSpPr>
              <p:nvPr/>
            </p:nvSpPr>
            <p:spPr bwMode="auto">
              <a:xfrm>
                <a:off x="-1748114" y="3149173"/>
                <a:ext cx="10434" cy="2459"/>
              </a:xfrm>
              <a:custGeom>
                <a:avLst/>
                <a:gdLst>
                  <a:gd name="T0" fmla="*/ 10434 w 3"/>
                  <a:gd name="T1" fmla="*/ 0 h 1"/>
                  <a:gd name="T2" fmla="*/ 0 w 3"/>
                  <a:gd name="T3" fmla="*/ 0 h 1"/>
                  <a:gd name="T4" fmla="*/ 3478 w 3"/>
                  <a:gd name="T5" fmla="*/ 2459 h 1"/>
                  <a:gd name="T6" fmla="*/ 10434 w 3"/>
                  <a:gd name="T7" fmla="*/ 2459 h 1"/>
                  <a:gd name="T8" fmla="*/ 10434 w 3"/>
                  <a:gd name="T9" fmla="*/ 0 h 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 h="1">
                    <a:moveTo>
                      <a:pt x="3" y="0"/>
                    </a:moveTo>
                    <a:cubicBezTo>
                      <a:pt x="0" y="0"/>
                      <a:pt x="0" y="0"/>
                      <a:pt x="0" y="0"/>
                    </a:cubicBezTo>
                    <a:cubicBezTo>
                      <a:pt x="0" y="0"/>
                      <a:pt x="1" y="0"/>
                      <a:pt x="1" y="1"/>
                    </a:cubicBezTo>
                    <a:cubicBezTo>
                      <a:pt x="3" y="1"/>
                      <a:pt x="3" y="1"/>
                      <a:pt x="3" y="1"/>
                    </a:cubicBezTo>
                    <a:cubicBezTo>
                      <a:pt x="3" y="0"/>
                      <a:pt x="3" y="0"/>
                      <a:pt x="3"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900"/>
              </a:p>
            </p:txBody>
          </p:sp>
          <p:sp>
            <p:nvSpPr>
              <p:cNvPr id="80" name="Freeform 236"/>
              <p:cNvSpPr>
                <a:spLocks/>
              </p:cNvSpPr>
              <p:nvPr/>
            </p:nvSpPr>
            <p:spPr bwMode="auto">
              <a:xfrm>
                <a:off x="-2679333" y="3149173"/>
                <a:ext cx="5217" cy="2459"/>
              </a:xfrm>
              <a:custGeom>
                <a:avLst/>
                <a:gdLst>
                  <a:gd name="T0" fmla="*/ 5217 w 2"/>
                  <a:gd name="T1" fmla="*/ 0 h 1"/>
                  <a:gd name="T2" fmla="*/ 0 w 2"/>
                  <a:gd name="T3" fmla="*/ 0 h 1"/>
                  <a:gd name="T4" fmla="*/ 0 w 2"/>
                  <a:gd name="T5" fmla="*/ 2459 h 1"/>
                  <a:gd name="T6" fmla="*/ 5217 w 2"/>
                  <a:gd name="T7" fmla="*/ 2459 h 1"/>
                  <a:gd name="T8" fmla="*/ 5217 w 2"/>
                  <a:gd name="T9" fmla="*/ 0 h 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900"/>
              </a:p>
            </p:txBody>
          </p:sp>
          <p:sp>
            <p:nvSpPr>
              <p:cNvPr id="81" name="Freeform 237"/>
              <p:cNvSpPr>
                <a:spLocks noEditPoints="1"/>
              </p:cNvSpPr>
              <p:nvPr/>
            </p:nvSpPr>
            <p:spPr bwMode="auto">
              <a:xfrm>
                <a:off x="-6346822" y="2366960"/>
                <a:ext cx="5613397" cy="3281360"/>
              </a:xfrm>
              <a:custGeom>
                <a:avLst/>
                <a:gdLst>
                  <a:gd name="T0" fmla="*/ 807818 w 1494"/>
                  <a:gd name="T1" fmla="*/ 142995 h 872"/>
                  <a:gd name="T2" fmla="*/ 2010152 w 1494"/>
                  <a:gd name="T3" fmla="*/ 417696 h 872"/>
                  <a:gd name="T4" fmla="*/ 1822288 w 1494"/>
                  <a:gd name="T5" fmla="*/ 421459 h 872"/>
                  <a:gd name="T6" fmla="*/ 1980094 w 1494"/>
                  <a:gd name="T7" fmla="*/ 793999 h 872"/>
                  <a:gd name="T8" fmla="*/ 2160444 w 1494"/>
                  <a:gd name="T9" fmla="*/ 1245562 h 872"/>
                  <a:gd name="T10" fmla="*/ 2273163 w 1494"/>
                  <a:gd name="T11" fmla="*/ 1219221 h 872"/>
                  <a:gd name="T12" fmla="*/ 2445998 w 1494"/>
                  <a:gd name="T13" fmla="*/ 831629 h 872"/>
                  <a:gd name="T14" fmla="*/ 2645135 w 1494"/>
                  <a:gd name="T15" fmla="*/ 444037 h 872"/>
                  <a:gd name="T16" fmla="*/ 2585018 w 1494"/>
                  <a:gd name="T17" fmla="*/ 410170 h 872"/>
                  <a:gd name="T18" fmla="*/ 3359021 w 1494"/>
                  <a:gd name="T19" fmla="*/ 22578 h 872"/>
                  <a:gd name="T20" fmla="*/ 4756734 w 1494"/>
                  <a:gd name="T21" fmla="*/ 391355 h 872"/>
                  <a:gd name="T22" fmla="*/ 5049803 w 1494"/>
                  <a:gd name="T23" fmla="*/ 782710 h 872"/>
                  <a:gd name="T24" fmla="*/ 5448076 w 1494"/>
                  <a:gd name="T25" fmla="*/ 1215458 h 872"/>
                  <a:gd name="T26" fmla="*/ 5605882 w 1494"/>
                  <a:gd name="T27" fmla="*/ 1787438 h 872"/>
                  <a:gd name="T28" fmla="*/ 5511950 w 1494"/>
                  <a:gd name="T29" fmla="*/ 2509939 h 872"/>
                  <a:gd name="T30" fmla="*/ 5365416 w 1494"/>
                  <a:gd name="T31" fmla="*/ 3036763 h 872"/>
                  <a:gd name="T32" fmla="*/ 4580141 w 1494"/>
                  <a:gd name="T33" fmla="*/ 2961503 h 872"/>
                  <a:gd name="T34" fmla="*/ 4275800 w 1494"/>
                  <a:gd name="T35" fmla="*/ 2506176 h 872"/>
                  <a:gd name="T36" fmla="*/ 4148052 w 1494"/>
                  <a:gd name="T37" fmla="*/ 2092243 h 872"/>
                  <a:gd name="T38" fmla="*/ 4076664 w 1494"/>
                  <a:gd name="T39" fmla="*/ 1678310 h 872"/>
                  <a:gd name="T40" fmla="*/ 3971460 w 1494"/>
                  <a:gd name="T41" fmla="*/ 2178793 h 872"/>
                  <a:gd name="T42" fmla="*/ 3843712 w 1494"/>
                  <a:gd name="T43" fmla="*/ 2509939 h 872"/>
                  <a:gd name="T44" fmla="*/ 3599488 w 1494"/>
                  <a:gd name="T45" fmla="*/ 2961503 h 872"/>
                  <a:gd name="T46" fmla="*/ 2814213 w 1494"/>
                  <a:gd name="T47" fmla="*/ 2961503 h 872"/>
                  <a:gd name="T48" fmla="*/ 2675193 w 1494"/>
                  <a:gd name="T49" fmla="*/ 2509939 h 872"/>
                  <a:gd name="T50" fmla="*/ 2551203 w 1494"/>
                  <a:gd name="T51" fmla="*/ 2096006 h 872"/>
                  <a:gd name="T52" fmla="*/ 2513630 w 1494"/>
                  <a:gd name="T53" fmla="*/ 1727230 h 872"/>
                  <a:gd name="T54" fmla="*/ 2348309 w 1494"/>
                  <a:gd name="T55" fmla="*/ 2513702 h 872"/>
                  <a:gd name="T56" fmla="*/ 2194260 w 1494"/>
                  <a:gd name="T57" fmla="*/ 2957740 h 872"/>
                  <a:gd name="T58" fmla="*/ 1886162 w 1494"/>
                  <a:gd name="T59" fmla="*/ 3247493 h 872"/>
                  <a:gd name="T60" fmla="*/ 1566792 w 1494"/>
                  <a:gd name="T61" fmla="*/ 2961503 h 872"/>
                  <a:gd name="T62" fmla="*/ 1514189 w 1494"/>
                  <a:gd name="T63" fmla="*/ 2833560 h 872"/>
                  <a:gd name="T64" fmla="*/ 1326325 w 1494"/>
                  <a:gd name="T65" fmla="*/ 2175030 h 872"/>
                  <a:gd name="T66" fmla="*/ 1273723 w 1494"/>
                  <a:gd name="T67" fmla="*/ 1636917 h 872"/>
                  <a:gd name="T68" fmla="*/ 1198577 w 1494"/>
                  <a:gd name="T69" fmla="*/ 2096006 h 872"/>
                  <a:gd name="T70" fmla="*/ 1014469 w 1494"/>
                  <a:gd name="T71" fmla="*/ 2513702 h 872"/>
                  <a:gd name="T72" fmla="*/ 804061 w 1494"/>
                  <a:gd name="T73" fmla="*/ 2953977 h 872"/>
                  <a:gd name="T74" fmla="*/ 172836 w 1494"/>
                  <a:gd name="T75" fmla="*/ 2953977 h 872"/>
                  <a:gd name="T76" fmla="*/ 105204 w 1494"/>
                  <a:gd name="T77" fmla="*/ 2509939 h 872"/>
                  <a:gd name="T78" fmla="*/ 37573 w 1494"/>
                  <a:gd name="T79" fmla="*/ 2159978 h 872"/>
                  <a:gd name="T80" fmla="*/ 3757 w 1494"/>
                  <a:gd name="T81" fmla="*/ 1700888 h 872"/>
                  <a:gd name="T82" fmla="*/ 86418 w 1494"/>
                  <a:gd name="T83" fmla="*/ 1219221 h 872"/>
                  <a:gd name="T84" fmla="*/ 108962 w 1494"/>
                  <a:gd name="T85" fmla="*/ 1162776 h 872"/>
                  <a:gd name="T86" fmla="*/ 315613 w 1494"/>
                  <a:gd name="T87" fmla="*/ 786473 h 872"/>
                  <a:gd name="T88" fmla="*/ 608682 w 1494"/>
                  <a:gd name="T89" fmla="*/ 304805 h 872"/>
                  <a:gd name="T90" fmla="*/ 804061 w 1494"/>
                  <a:gd name="T91" fmla="*/ 135469 h 872"/>
                  <a:gd name="T92" fmla="*/ 86418 w 1494"/>
                  <a:gd name="T93" fmla="*/ 1196643 h 872"/>
                  <a:gd name="T94" fmla="*/ 142777 w 1494"/>
                  <a:gd name="T95" fmla="*/ 2893768 h 872"/>
                  <a:gd name="T96" fmla="*/ 1025741 w 1494"/>
                  <a:gd name="T97" fmla="*/ 2509939 h 872"/>
                  <a:gd name="T98" fmla="*/ 1743384 w 1494"/>
                  <a:gd name="T99" fmla="*/ 3191047 h 872"/>
                  <a:gd name="T100" fmla="*/ 2216803 w 1494"/>
                  <a:gd name="T101" fmla="*/ 2920109 h 872"/>
                  <a:gd name="T102" fmla="*/ 3377807 w 1494"/>
                  <a:gd name="T103" fmla="*/ 3206099 h 872"/>
                  <a:gd name="T104" fmla="*/ 5053560 w 1494"/>
                  <a:gd name="T105" fmla="*/ 3281360 h 872"/>
                  <a:gd name="T106" fmla="*/ 5538251 w 1494"/>
                  <a:gd name="T107" fmla="*/ 1377268 h 872"/>
                  <a:gd name="T108" fmla="*/ 4644015 w 1494"/>
                  <a:gd name="T109" fmla="*/ 327383 h 872"/>
                  <a:gd name="T110" fmla="*/ 2787912 w 1494"/>
                  <a:gd name="T111" fmla="*/ 199440 h 872"/>
                  <a:gd name="T112" fmla="*/ 2167959 w 1494"/>
                  <a:gd name="T113" fmla="*/ 1245562 h 87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494" h="872">
                    <a:moveTo>
                      <a:pt x="484" y="111"/>
                    </a:moveTo>
                    <a:cubicBezTo>
                      <a:pt x="484" y="111"/>
                      <a:pt x="484" y="111"/>
                      <a:pt x="484" y="111"/>
                    </a:cubicBezTo>
                    <a:cubicBezTo>
                      <a:pt x="485" y="111"/>
                      <a:pt x="485" y="111"/>
                      <a:pt x="485" y="111"/>
                    </a:cubicBezTo>
                    <a:cubicBezTo>
                      <a:pt x="485" y="111"/>
                      <a:pt x="485" y="111"/>
                      <a:pt x="484" y="111"/>
                    </a:cubicBezTo>
                    <a:cubicBezTo>
                      <a:pt x="484" y="111"/>
                      <a:pt x="484" y="111"/>
                      <a:pt x="484" y="111"/>
                    </a:cubicBezTo>
                    <a:moveTo>
                      <a:pt x="165" y="78"/>
                    </a:moveTo>
                    <a:cubicBezTo>
                      <a:pt x="166" y="78"/>
                      <a:pt x="169" y="75"/>
                      <a:pt x="173" y="71"/>
                    </a:cubicBezTo>
                    <a:cubicBezTo>
                      <a:pt x="175" y="69"/>
                      <a:pt x="178" y="67"/>
                      <a:pt x="180" y="65"/>
                    </a:cubicBezTo>
                    <a:cubicBezTo>
                      <a:pt x="191" y="56"/>
                      <a:pt x="205" y="44"/>
                      <a:pt x="215" y="38"/>
                    </a:cubicBezTo>
                    <a:cubicBezTo>
                      <a:pt x="224" y="33"/>
                      <a:pt x="240" y="25"/>
                      <a:pt x="255" y="18"/>
                    </a:cubicBezTo>
                    <a:cubicBezTo>
                      <a:pt x="271" y="12"/>
                      <a:pt x="286" y="6"/>
                      <a:pt x="292" y="5"/>
                    </a:cubicBezTo>
                    <a:cubicBezTo>
                      <a:pt x="299" y="4"/>
                      <a:pt x="312" y="1"/>
                      <a:pt x="331" y="1"/>
                    </a:cubicBezTo>
                    <a:cubicBezTo>
                      <a:pt x="347" y="1"/>
                      <a:pt x="367" y="3"/>
                      <a:pt x="390" y="8"/>
                    </a:cubicBezTo>
                    <a:cubicBezTo>
                      <a:pt x="429" y="17"/>
                      <a:pt x="474" y="38"/>
                      <a:pt x="501" y="55"/>
                    </a:cubicBezTo>
                    <a:cubicBezTo>
                      <a:pt x="509" y="60"/>
                      <a:pt x="525" y="74"/>
                      <a:pt x="539" y="88"/>
                    </a:cubicBezTo>
                    <a:cubicBezTo>
                      <a:pt x="546" y="94"/>
                      <a:pt x="553" y="100"/>
                      <a:pt x="558" y="105"/>
                    </a:cubicBezTo>
                    <a:cubicBezTo>
                      <a:pt x="561" y="107"/>
                      <a:pt x="563" y="109"/>
                      <a:pt x="564" y="111"/>
                    </a:cubicBezTo>
                    <a:cubicBezTo>
                      <a:pt x="535" y="111"/>
                      <a:pt x="535" y="111"/>
                      <a:pt x="535" y="111"/>
                    </a:cubicBezTo>
                    <a:cubicBezTo>
                      <a:pt x="535" y="111"/>
                      <a:pt x="535" y="111"/>
                      <a:pt x="535" y="111"/>
                    </a:cubicBezTo>
                    <a:cubicBezTo>
                      <a:pt x="534" y="112"/>
                      <a:pt x="534" y="112"/>
                      <a:pt x="534" y="112"/>
                    </a:cubicBezTo>
                    <a:cubicBezTo>
                      <a:pt x="534" y="111"/>
                      <a:pt x="534" y="111"/>
                      <a:pt x="534" y="111"/>
                    </a:cubicBezTo>
                    <a:cubicBezTo>
                      <a:pt x="486" y="111"/>
                      <a:pt x="486" y="111"/>
                      <a:pt x="486" y="111"/>
                    </a:cubicBezTo>
                    <a:cubicBezTo>
                      <a:pt x="486" y="111"/>
                      <a:pt x="486" y="111"/>
                      <a:pt x="486" y="111"/>
                    </a:cubicBezTo>
                    <a:cubicBezTo>
                      <a:pt x="486" y="112"/>
                      <a:pt x="486" y="112"/>
                      <a:pt x="486" y="112"/>
                    </a:cubicBezTo>
                    <a:cubicBezTo>
                      <a:pt x="486" y="112"/>
                      <a:pt x="486" y="112"/>
                      <a:pt x="486" y="112"/>
                    </a:cubicBezTo>
                    <a:cubicBezTo>
                      <a:pt x="485" y="112"/>
                      <a:pt x="485" y="112"/>
                      <a:pt x="485" y="112"/>
                    </a:cubicBezTo>
                    <a:cubicBezTo>
                      <a:pt x="485" y="112"/>
                      <a:pt x="485" y="112"/>
                      <a:pt x="485" y="112"/>
                    </a:cubicBezTo>
                    <a:cubicBezTo>
                      <a:pt x="485" y="112"/>
                      <a:pt x="487" y="116"/>
                      <a:pt x="490" y="122"/>
                    </a:cubicBezTo>
                    <a:cubicBezTo>
                      <a:pt x="499" y="140"/>
                      <a:pt x="517" y="179"/>
                      <a:pt x="525" y="208"/>
                    </a:cubicBezTo>
                    <a:cubicBezTo>
                      <a:pt x="525" y="208"/>
                      <a:pt x="525" y="208"/>
                      <a:pt x="525" y="208"/>
                    </a:cubicBezTo>
                    <a:cubicBezTo>
                      <a:pt x="525" y="209"/>
                      <a:pt x="525" y="209"/>
                      <a:pt x="525" y="209"/>
                    </a:cubicBezTo>
                    <a:cubicBezTo>
                      <a:pt x="525" y="209"/>
                      <a:pt x="525" y="209"/>
                      <a:pt x="525" y="209"/>
                    </a:cubicBezTo>
                    <a:cubicBezTo>
                      <a:pt x="525" y="209"/>
                      <a:pt x="525" y="209"/>
                      <a:pt x="525" y="209"/>
                    </a:cubicBezTo>
                    <a:cubicBezTo>
                      <a:pt x="525" y="209"/>
                      <a:pt x="525" y="209"/>
                      <a:pt x="525" y="209"/>
                    </a:cubicBezTo>
                    <a:cubicBezTo>
                      <a:pt x="525" y="209"/>
                      <a:pt x="525" y="209"/>
                      <a:pt x="525" y="209"/>
                    </a:cubicBezTo>
                    <a:cubicBezTo>
                      <a:pt x="525" y="209"/>
                      <a:pt x="526" y="210"/>
                      <a:pt x="527" y="211"/>
                    </a:cubicBezTo>
                    <a:cubicBezTo>
                      <a:pt x="533" y="220"/>
                      <a:pt x="556" y="254"/>
                      <a:pt x="570" y="309"/>
                    </a:cubicBezTo>
                    <a:cubicBezTo>
                      <a:pt x="571" y="309"/>
                      <a:pt x="571" y="309"/>
                      <a:pt x="571" y="309"/>
                    </a:cubicBezTo>
                    <a:cubicBezTo>
                      <a:pt x="571" y="310"/>
                      <a:pt x="571" y="310"/>
                      <a:pt x="571" y="310"/>
                    </a:cubicBezTo>
                    <a:cubicBezTo>
                      <a:pt x="570" y="310"/>
                      <a:pt x="570" y="310"/>
                      <a:pt x="570" y="310"/>
                    </a:cubicBezTo>
                    <a:cubicBezTo>
                      <a:pt x="571" y="314"/>
                      <a:pt x="572" y="318"/>
                      <a:pt x="573" y="323"/>
                    </a:cubicBezTo>
                    <a:cubicBezTo>
                      <a:pt x="574" y="323"/>
                      <a:pt x="574" y="323"/>
                      <a:pt x="574" y="323"/>
                    </a:cubicBezTo>
                    <a:cubicBezTo>
                      <a:pt x="574" y="324"/>
                      <a:pt x="574" y="324"/>
                      <a:pt x="574" y="324"/>
                    </a:cubicBezTo>
                    <a:cubicBezTo>
                      <a:pt x="573" y="324"/>
                      <a:pt x="573" y="324"/>
                      <a:pt x="573" y="324"/>
                    </a:cubicBezTo>
                    <a:cubicBezTo>
                      <a:pt x="574" y="326"/>
                      <a:pt x="574" y="329"/>
                      <a:pt x="575" y="331"/>
                    </a:cubicBezTo>
                    <a:cubicBezTo>
                      <a:pt x="575" y="331"/>
                      <a:pt x="575" y="333"/>
                      <a:pt x="576" y="337"/>
                    </a:cubicBezTo>
                    <a:cubicBezTo>
                      <a:pt x="579" y="349"/>
                      <a:pt x="584" y="376"/>
                      <a:pt x="587" y="402"/>
                    </a:cubicBezTo>
                    <a:cubicBezTo>
                      <a:pt x="587" y="402"/>
                      <a:pt x="587" y="402"/>
                      <a:pt x="587" y="402"/>
                    </a:cubicBezTo>
                    <a:cubicBezTo>
                      <a:pt x="588" y="406"/>
                      <a:pt x="588" y="406"/>
                      <a:pt x="588" y="406"/>
                    </a:cubicBezTo>
                    <a:cubicBezTo>
                      <a:pt x="588" y="406"/>
                      <a:pt x="588" y="406"/>
                      <a:pt x="588" y="406"/>
                    </a:cubicBezTo>
                    <a:cubicBezTo>
                      <a:pt x="590" y="405"/>
                      <a:pt x="590" y="405"/>
                      <a:pt x="590" y="405"/>
                    </a:cubicBezTo>
                    <a:cubicBezTo>
                      <a:pt x="590" y="405"/>
                      <a:pt x="590" y="405"/>
                      <a:pt x="590" y="405"/>
                    </a:cubicBezTo>
                    <a:cubicBezTo>
                      <a:pt x="592" y="385"/>
                      <a:pt x="592" y="385"/>
                      <a:pt x="592" y="385"/>
                    </a:cubicBezTo>
                    <a:cubicBezTo>
                      <a:pt x="595" y="363"/>
                      <a:pt x="600" y="342"/>
                      <a:pt x="605" y="324"/>
                    </a:cubicBezTo>
                    <a:cubicBezTo>
                      <a:pt x="604" y="324"/>
                      <a:pt x="604" y="324"/>
                      <a:pt x="604" y="324"/>
                    </a:cubicBezTo>
                    <a:cubicBezTo>
                      <a:pt x="604" y="323"/>
                      <a:pt x="604" y="323"/>
                      <a:pt x="604" y="323"/>
                    </a:cubicBezTo>
                    <a:cubicBezTo>
                      <a:pt x="605" y="323"/>
                      <a:pt x="605" y="323"/>
                      <a:pt x="605" y="323"/>
                    </a:cubicBezTo>
                    <a:cubicBezTo>
                      <a:pt x="606" y="318"/>
                      <a:pt x="608" y="314"/>
                      <a:pt x="609" y="310"/>
                    </a:cubicBezTo>
                    <a:cubicBezTo>
                      <a:pt x="608" y="310"/>
                      <a:pt x="608" y="310"/>
                      <a:pt x="608" y="310"/>
                    </a:cubicBezTo>
                    <a:cubicBezTo>
                      <a:pt x="608" y="309"/>
                      <a:pt x="608" y="309"/>
                      <a:pt x="608" y="309"/>
                    </a:cubicBezTo>
                    <a:cubicBezTo>
                      <a:pt x="609" y="309"/>
                      <a:pt x="609" y="309"/>
                      <a:pt x="609" y="309"/>
                    </a:cubicBezTo>
                    <a:cubicBezTo>
                      <a:pt x="616" y="288"/>
                      <a:pt x="624" y="271"/>
                      <a:pt x="631" y="256"/>
                    </a:cubicBezTo>
                    <a:cubicBezTo>
                      <a:pt x="639" y="241"/>
                      <a:pt x="646" y="229"/>
                      <a:pt x="651" y="221"/>
                    </a:cubicBezTo>
                    <a:cubicBezTo>
                      <a:pt x="654" y="217"/>
                      <a:pt x="656" y="214"/>
                      <a:pt x="657" y="212"/>
                    </a:cubicBezTo>
                    <a:cubicBezTo>
                      <a:pt x="659" y="210"/>
                      <a:pt x="660" y="209"/>
                      <a:pt x="660" y="209"/>
                    </a:cubicBezTo>
                    <a:cubicBezTo>
                      <a:pt x="660" y="209"/>
                      <a:pt x="660" y="209"/>
                      <a:pt x="660" y="209"/>
                    </a:cubicBezTo>
                    <a:cubicBezTo>
                      <a:pt x="660" y="209"/>
                      <a:pt x="660" y="209"/>
                      <a:pt x="660" y="209"/>
                    </a:cubicBezTo>
                    <a:cubicBezTo>
                      <a:pt x="659" y="209"/>
                      <a:pt x="659" y="209"/>
                      <a:pt x="659" y="209"/>
                    </a:cubicBezTo>
                    <a:cubicBezTo>
                      <a:pt x="659" y="208"/>
                      <a:pt x="659" y="208"/>
                      <a:pt x="659" y="208"/>
                    </a:cubicBezTo>
                    <a:cubicBezTo>
                      <a:pt x="660" y="208"/>
                      <a:pt x="660" y="208"/>
                      <a:pt x="660" y="208"/>
                    </a:cubicBezTo>
                    <a:cubicBezTo>
                      <a:pt x="670" y="174"/>
                      <a:pt x="682" y="151"/>
                      <a:pt x="692" y="135"/>
                    </a:cubicBezTo>
                    <a:cubicBezTo>
                      <a:pt x="696" y="127"/>
                      <a:pt x="701" y="121"/>
                      <a:pt x="704" y="118"/>
                    </a:cubicBezTo>
                    <a:cubicBezTo>
                      <a:pt x="705" y="116"/>
                      <a:pt x="706" y="114"/>
                      <a:pt x="707" y="114"/>
                    </a:cubicBezTo>
                    <a:cubicBezTo>
                      <a:pt x="708" y="113"/>
                      <a:pt x="708" y="112"/>
                      <a:pt x="708" y="112"/>
                    </a:cubicBezTo>
                    <a:cubicBezTo>
                      <a:pt x="708" y="112"/>
                      <a:pt x="708" y="112"/>
                      <a:pt x="708" y="112"/>
                    </a:cubicBezTo>
                    <a:cubicBezTo>
                      <a:pt x="707" y="112"/>
                      <a:pt x="707" y="112"/>
                      <a:pt x="707" y="112"/>
                    </a:cubicBezTo>
                    <a:cubicBezTo>
                      <a:pt x="707" y="111"/>
                      <a:pt x="707" y="111"/>
                      <a:pt x="707" y="111"/>
                    </a:cubicBezTo>
                    <a:cubicBezTo>
                      <a:pt x="709" y="111"/>
                      <a:pt x="709" y="111"/>
                      <a:pt x="709" y="111"/>
                    </a:cubicBezTo>
                    <a:cubicBezTo>
                      <a:pt x="710" y="111"/>
                      <a:pt x="710" y="111"/>
                      <a:pt x="710" y="111"/>
                    </a:cubicBezTo>
                    <a:cubicBezTo>
                      <a:pt x="687" y="110"/>
                      <a:pt x="687" y="110"/>
                      <a:pt x="687" y="110"/>
                    </a:cubicBezTo>
                    <a:cubicBezTo>
                      <a:pt x="687" y="110"/>
                      <a:pt x="687" y="110"/>
                      <a:pt x="688" y="109"/>
                    </a:cubicBezTo>
                    <a:cubicBezTo>
                      <a:pt x="689" y="107"/>
                      <a:pt x="691" y="105"/>
                      <a:pt x="694" y="102"/>
                    </a:cubicBezTo>
                    <a:cubicBezTo>
                      <a:pt x="698" y="96"/>
                      <a:pt x="704" y="89"/>
                      <a:pt x="712" y="81"/>
                    </a:cubicBezTo>
                    <a:cubicBezTo>
                      <a:pt x="712" y="81"/>
                      <a:pt x="712" y="81"/>
                      <a:pt x="712" y="81"/>
                    </a:cubicBezTo>
                    <a:cubicBezTo>
                      <a:pt x="712" y="80"/>
                      <a:pt x="712" y="80"/>
                      <a:pt x="712" y="80"/>
                    </a:cubicBezTo>
                    <a:cubicBezTo>
                      <a:pt x="713" y="80"/>
                      <a:pt x="713" y="80"/>
                      <a:pt x="713" y="80"/>
                    </a:cubicBezTo>
                    <a:cubicBezTo>
                      <a:pt x="721" y="72"/>
                      <a:pt x="731" y="63"/>
                      <a:pt x="743" y="55"/>
                    </a:cubicBezTo>
                    <a:cubicBezTo>
                      <a:pt x="758" y="43"/>
                      <a:pt x="775" y="33"/>
                      <a:pt x="795" y="24"/>
                    </a:cubicBezTo>
                    <a:cubicBezTo>
                      <a:pt x="820" y="13"/>
                      <a:pt x="849" y="5"/>
                      <a:pt x="881" y="5"/>
                    </a:cubicBezTo>
                    <a:cubicBezTo>
                      <a:pt x="885" y="5"/>
                      <a:pt x="890" y="6"/>
                      <a:pt x="894" y="6"/>
                    </a:cubicBezTo>
                    <a:cubicBezTo>
                      <a:pt x="894" y="6"/>
                      <a:pt x="894" y="6"/>
                      <a:pt x="894" y="6"/>
                    </a:cubicBezTo>
                    <a:cubicBezTo>
                      <a:pt x="894" y="6"/>
                      <a:pt x="894" y="6"/>
                      <a:pt x="894" y="6"/>
                    </a:cubicBezTo>
                    <a:cubicBezTo>
                      <a:pt x="894" y="6"/>
                      <a:pt x="896" y="6"/>
                      <a:pt x="900" y="6"/>
                    </a:cubicBezTo>
                    <a:cubicBezTo>
                      <a:pt x="918" y="6"/>
                      <a:pt x="971" y="7"/>
                      <a:pt x="1029" y="19"/>
                    </a:cubicBezTo>
                    <a:cubicBezTo>
                      <a:pt x="1083" y="31"/>
                      <a:pt x="1129" y="40"/>
                      <a:pt x="1203" y="73"/>
                    </a:cubicBezTo>
                    <a:cubicBezTo>
                      <a:pt x="1207" y="75"/>
                      <a:pt x="1210" y="76"/>
                      <a:pt x="1214" y="78"/>
                    </a:cubicBezTo>
                    <a:cubicBezTo>
                      <a:pt x="1217" y="80"/>
                      <a:pt x="1221" y="81"/>
                      <a:pt x="1225" y="83"/>
                    </a:cubicBezTo>
                    <a:cubicBezTo>
                      <a:pt x="1228" y="85"/>
                      <a:pt x="1232" y="87"/>
                      <a:pt x="1235" y="88"/>
                    </a:cubicBezTo>
                    <a:cubicBezTo>
                      <a:pt x="1245" y="93"/>
                      <a:pt x="1255" y="98"/>
                      <a:pt x="1266" y="104"/>
                    </a:cubicBezTo>
                    <a:cubicBezTo>
                      <a:pt x="1274" y="109"/>
                      <a:pt x="1283" y="113"/>
                      <a:pt x="1292" y="118"/>
                    </a:cubicBezTo>
                    <a:cubicBezTo>
                      <a:pt x="1292" y="118"/>
                      <a:pt x="1294" y="120"/>
                      <a:pt x="1299" y="122"/>
                    </a:cubicBezTo>
                    <a:cubicBezTo>
                      <a:pt x="1303" y="125"/>
                      <a:pt x="1309" y="129"/>
                      <a:pt x="1317" y="134"/>
                    </a:cubicBezTo>
                    <a:cubicBezTo>
                      <a:pt x="1318" y="135"/>
                      <a:pt x="1319" y="136"/>
                      <a:pt x="1321" y="137"/>
                    </a:cubicBezTo>
                    <a:cubicBezTo>
                      <a:pt x="1322" y="138"/>
                      <a:pt x="1324" y="139"/>
                      <a:pt x="1325" y="140"/>
                    </a:cubicBezTo>
                    <a:cubicBezTo>
                      <a:pt x="1349" y="156"/>
                      <a:pt x="1380" y="179"/>
                      <a:pt x="1404" y="207"/>
                    </a:cubicBezTo>
                    <a:cubicBezTo>
                      <a:pt x="1344" y="207"/>
                      <a:pt x="1344" y="207"/>
                      <a:pt x="1344" y="207"/>
                    </a:cubicBezTo>
                    <a:cubicBezTo>
                      <a:pt x="1344" y="207"/>
                      <a:pt x="1344" y="208"/>
                      <a:pt x="1345" y="208"/>
                    </a:cubicBezTo>
                    <a:cubicBezTo>
                      <a:pt x="1344" y="208"/>
                      <a:pt x="1344" y="208"/>
                      <a:pt x="1344" y="208"/>
                    </a:cubicBezTo>
                    <a:cubicBezTo>
                      <a:pt x="1344" y="209"/>
                      <a:pt x="1344" y="209"/>
                      <a:pt x="1344" y="209"/>
                    </a:cubicBezTo>
                    <a:cubicBezTo>
                      <a:pt x="1343" y="209"/>
                      <a:pt x="1343" y="209"/>
                      <a:pt x="1343" y="209"/>
                    </a:cubicBezTo>
                    <a:cubicBezTo>
                      <a:pt x="1344" y="209"/>
                      <a:pt x="1344" y="209"/>
                      <a:pt x="1344" y="209"/>
                    </a:cubicBezTo>
                    <a:cubicBezTo>
                      <a:pt x="1344" y="209"/>
                      <a:pt x="1345" y="210"/>
                      <a:pt x="1348" y="212"/>
                    </a:cubicBezTo>
                    <a:cubicBezTo>
                      <a:pt x="1362" y="224"/>
                      <a:pt x="1407" y="263"/>
                      <a:pt x="1440" y="309"/>
                    </a:cubicBezTo>
                    <a:cubicBezTo>
                      <a:pt x="1442" y="309"/>
                      <a:pt x="1442" y="309"/>
                      <a:pt x="1442" y="309"/>
                    </a:cubicBezTo>
                    <a:cubicBezTo>
                      <a:pt x="1442" y="310"/>
                      <a:pt x="1442" y="310"/>
                      <a:pt x="1442" y="310"/>
                    </a:cubicBezTo>
                    <a:cubicBezTo>
                      <a:pt x="1441" y="310"/>
                      <a:pt x="1441" y="310"/>
                      <a:pt x="1441" y="310"/>
                    </a:cubicBezTo>
                    <a:cubicBezTo>
                      <a:pt x="1444" y="314"/>
                      <a:pt x="1447" y="318"/>
                      <a:pt x="1450" y="323"/>
                    </a:cubicBezTo>
                    <a:cubicBezTo>
                      <a:pt x="1451" y="323"/>
                      <a:pt x="1451" y="323"/>
                      <a:pt x="1451" y="323"/>
                    </a:cubicBezTo>
                    <a:cubicBezTo>
                      <a:pt x="1451" y="324"/>
                      <a:pt x="1451" y="324"/>
                      <a:pt x="1451" y="324"/>
                    </a:cubicBezTo>
                    <a:cubicBezTo>
                      <a:pt x="1450" y="324"/>
                      <a:pt x="1450" y="324"/>
                      <a:pt x="1450" y="324"/>
                    </a:cubicBezTo>
                    <a:cubicBezTo>
                      <a:pt x="1459" y="338"/>
                      <a:pt x="1467" y="352"/>
                      <a:pt x="1472" y="367"/>
                    </a:cubicBezTo>
                    <a:cubicBezTo>
                      <a:pt x="1480" y="388"/>
                      <a:pt x="1485" y="407"/>
                      <a:pt x="1488" y="425"/>
                    </a:cubicBezTo>
                    <a:cubicBezTo>
                      <a:pt x="1489" y="425"/>
                      <a:pt x="1489" y="425"/>
                      <a:pt x="1489" y="425"/>
                    </a:cubicBezTo>
                    <a:cubicBezTo>
                      <a:pt x="1489" y="426"/>
                      <a:pt x="1489" y="426"/>
                      <a:pt x="1489" y="426"/>
                    </a:cubicBezTo>
                    <a:cubicBezTo>
                      <a:pt x="1488" y="426"/>
                      <a:pt x="1488" y="426"/>
                      <a:pt x="1488" y="426"/>
                    </a:cubicBezTo>
                    <a:cubicBezTo>
                      <a:pt x="1491" y="442"/>
                      <a:pt x="1492" y="458"/>
                      <a:pt x="1492" y="475"/>
                    </a:cubicBezTo>
                    <a:cubicBezTo>
                      <a:pt x="1492" y="498"/>
                      <a:pt x="1490" y="524"/>
                      <a:pt x="1485" y="556"/>
                    </a:cubicBezTo>
                    <a:cubicBezTo>
                      <a:pt x="1486" y="556"/>
                      <a:pt x="1486" y="556"/>
                      <a:pt x="1486" y="556"/>
                    </a:cubicBezTo>
                    <a:cubicBezTo>
                      <a:pt x="1486" y="557"/>
                      <a:pt x="1486" y="557"/>
                      <a:pt x="1486" y="557"/>
                    </a:cubicBezTo>
                    <a:cubicBezTo>
                      <a:pt x="1485" y="557"/>
                      <a:pt x="1485" y="557"/>
                      <a:pt x="1485" y="557"/>
                    </a:cubicBezTo>
                    <a:cubicBezTo>
                      <a:pt x="1483" y="574"/>
                      <a:pt x="1480" y="593"/>
                      <a:pt x="1477" y="614"/>
                    </a:cubicBezTo>
                    <a:cubicBezTo>
                      <a:pt x="1474" y="632"/>
                      <a:pt x="1470" y="650"/>
                      <a:pt x="1467" y="666"/>
                    </a:cubicBezTo>
                    <a:cubicBezTo>
                      <a:pt x="1468" y="666"/>
                      <a:pt x="1468" y="666"/>
                      <a:pt x="1468" y="666"/>
                    </a:cubicBezTo>
                    <a:cubicBezTo>
                      <a:pt x="1468" y="667"/>
                      <a:pt x="1468" y="667"/>
                      <a:pt x="1468" y="667"/>
                    </a:cubicBezTo>
                    <a:cubicBezTo>
                      <a:pt x="1467" y="667"/>
                      <a:pt x="1467" y="667"/>
                      <a:pt x="1467" y="667"/>
                    </a:cubicBezTo>
                    <a:cubicBezTo>
                      <a:pt x="1460" y="703"/>
                      <a:pt x="1453" y="732"/>
                      <a:pt x="1447" y="753"/>
                    </a:cubicBezTo>
                    <a:cubicBezTo>
                      <a:pt x="1447" y="753"/>
                      <a:pt x="1447" y="753"/>
                      <a:pt x="1447" y="753"/>
                    </a:cubicBezTo>
                    <a:cubicBezTo>
                      <a:pt x="1447" y="754"/>
                      <a:pt x="1447" y="754"/>
                      <a:pt x="1447" y="754"/>
                    </a:cubicBezTo>
                    <a:cubicBezTo>
                      <a:pt x="1446" y="754"/>
                      <a:pt x="1446" y="754"/>
                      <a:pt x="1446" y="754"/>
                    </a:cubicBezTo>
                    <a:cubicBezTo>
                      <a:pt x="1446" y="756"/>
                      <a:pt x="1445" y="759"/>
                      <a:pt x="1444" y="761"/>
                    </a:cubicBezTo>
                    <a:cubicBezTo>
                      <a:pt x="1440" y="777"/>
                      <a:pt x="1436" y="788"/>
                      <a:pt x="1433" y="796"/>
                    </a:cubicBezTo>
                    <a:cubicBezTo>
                      <a:pt x="1431" y="799"/>
                      <a:pt x="1430" y="802"/>
                      <a:pt x="1429" y="804"/>
                    </a:cubicBezTo>
                    <a:cubicBezTo>
                      <a:pt x="1429" y="806"/>
                      <a:pt x="1428" y="807"/>
                      <a:pt x="1428" y="807"/>
                    </a:cubicBezTo>
                    <a:cubicBezTo>
                      <a:pt x="1428" y="807"/>
                      <a:pt x="1428" y="807"/>
                      <a:pt x="1428" y="807"/>
                    </a:cubicBezTo>
                    <a:cubicBezTo>
                      <a:pt x="1428" y="807"/>
                      <a:pt x="1428" y="807"/>
                      <a:pt x="1428" y="807"/>
                    </a:cubicBezTo>
                    <a:cubicBezTo>
                      <a:pt x="1428" y="807"/>
                      <a:pt x="1428" y="808"/>
                      <a:pt x="1427" y="809"/>
                    </a:cubicBezTo>
                    <a:cubicBezTo>
                      <a:pt x="1425" y="814"/>
                      <a:pt x="1419" y="828"/>
                      <a:pt x="1411" y="840"/>
                    </a:cubicBezTo>
                    <a:cubicBezTo>
                      <a:pt x="1403" y="853"/>
                      <a:pt x="1392" y="864"/>
                      <a:pt x="1381" y="867"/>
                    </a:cubicBezTo>
                    <a:cubicBezTo>
                      <a:pt x="1374" y="869"/>
                      <a:pt x="1365" y="870"/>
                      <a:pt x="1355" y="870"/>
                    </a:cubicBezTo>
                    <a:cubicBezTo>
                      <a:pt x="1330" y="870"/>
                      <a:pt x="1296" y="860"/>
                      <a:pt x="1250" y="816"/>
                    </a:cubicBezTo>
                    <a:cubicBezTo>
                      <a:pt x="1243" y="809"/>
                      <a:pt x="1236" y="803"/>
                      <a:pt x="1230" y="797"/>
                    </a:cubicBezTo>
                    <a:cubicBezTo>
                      <a:pt x="1227" y="793"/>
                      <a:pt x="1224" y="790"/>
                      <a:pt x="1221" y="787"/>
                    </a:cubicBezTo>
                    <a:cubicBezTo>
                      <a:pt x="1219" y="787"/>
                      <a:pt x="1219" y="787"/>
                      <a:pt x="1219" y="787"/>
                    </a:cubicBezTo>
                    <a:cubicBezTo>
                      <a:pt x="1219" y="786"/>
                      <a:pt x="1219" y="786"/>
                      <a:pt x="1219" y="786"/>
                    </a:cubicBezTo>
                    <a:cubicBezTo>
                      <a:pt x="1220" y="786"/>
                      <a:pt x="1220" y="786"/>
                      <a:pt x="1220" y="786"/>
                    </a:cubicBezTo>
                    <a:cubicBezTo>
                      <a:pt x="1209" y="775"/>
                      <a:pt x="1199" y="765"/>
                      <a:pt x="1191" y="754"/>
                    </a:cubicBezTo>
                    <a:cubicBezTo>
                      <a:pt x="1189" y="754"/>
                      <a:pt x="1189" y="754"/>
                      <a:pt x="1189" y="754"/>
                    </a:cubicBezTo>
                    <a:cubicBezTo>
                      <a:pt x="1189" y="753"/>
                      <a:pt x="1189" y="753"/>
                      <a:pt x="1189" y="753"/>
                    </a:cubicBezTo>
                    <a:cubicBezTo>
                      <a:pt x="1190" y="753"/>
                      <a:pt x="1190" y="753"/>
                      <a:pt x="1190" y="753"/>
                    </a:cubicBezTo>
                    <a:cubicBezTo>
                      <a:pt x="1169" y="726"/>
                      <a:pt x="1154" y="700"/>
                      <a:pt x="1139" y="667"/>
                    </a:cubicBezTo>
                    <a:cubicBezTo>
                      <a:pt x="1138" y="667"/>
                      <a:pt x="1138" y="667"/>
                      <a:pt x="1138" y="667"/>
                    </a:cubicBezTo>
                    <a:cubicBezTo>
                      <a:pt x="1138" y="666"/>
                      <a:pt x="1138" y="666"/>
                      <a:pt x="1138" y="666"/>
                    </a:cubicBezTo>
                    <a:cubicBezTo>
                      <a:pt x="1139" y="666"/>
                      <a:pt x="1139" y="666"/>
                      <a:pt x="1139" y="666"/>
                    </a:cubicBezTo>
                    <a:cubicBezTo>
                      <a:pt x="1137" y="662"/>
                      <a:pt x="1135" y="658"/>
                      <a:pt x="1133" y="654"/>
                    </a:cubicBezTo>
                    <a:cubicBezTo>
                      <a:pt x="1124" y="632"/>
                      <a:pt x="1116" y="606"/>
                      <a:pt x="1110" y="579"/>
                    </a:cubicBezTo>
                    <a:cubicBezTo>
                      <a:pt x="1110" y="579"/>
                      <a:pt x="1110" y="579"/>
                      <a:pt x="1110" y="579"/>
                    </a:cubicBezTo>
                    <a:cubicBezTo>
                      <a:pt x="1110" y="578"/>
                      <a:pt x="1110" y="578"/>
                      <a:pt x="1110" y="578"/>
                    </a:cubicBezTo>
                    <a:cubicBezTo>
                      <a:pt x="1110" y="578"/>
                      <a:pt x="1110" y="578"/>
                      <a:pt x="1110" y="578"/>
                    </a:cubicBezTo>
                    <a:cubicBezTo>
                      <a:pt x="1108" y="571"/>
                      <a:pt x="1107" y="564"/>
                      <a:pt x="1105" y="557"/>
                    </a:cubicBezTo>
                    <a:cubicBezTo>
                      <a:pt x="1104" y="557"/>
                      <a:pt x="1104" y="557"/>
                      <a:pt x="1104" y="557"/>
                    </a:cubicBezTo>
                    <a:cubicBezTo>
                      <a:pt x="1104" y="556"/>
                      <a:pt x="1104" y="556"/>
                      <a:pt x="1104" y="556"/>
                    </a:cubicBezTo>
                    <a:cubicBezTo>
                      <a:pt x="1105" y="556"/>
                      <a:pt x="1105" y="556"/>
                      <a:pt x="1105" y="556"/>
                    </a:cubicBezTo>
                    <a:cubicBezTo>
                      <a:pt x="1102" y="544"/>
                      <a:pt x="1100" y="532"/>
                      <a:pt x="1098" y="521"/>
                    </a:cubicBezTo>
                    <a:cubicBezTo>
                      <a:pt x="1094" y="500"/>
                      <a:pt x="1091" y="481"/>
                      <a:pt x="1090" y="467"/>
                    </a:cubicBezTo>
                    <a:cubicBezTo>
                      <a:pt x="1089" y="461"/>
                      <a:pt x="1088" y="455"/>
                      <a:pt x="1087" y="452"/>
                    </a:cubicBezTo>
                    <a:cubicBezTo>
                      <a:pt x="1087" y="448"/>
                      <a:pt x="1087" y="446"/>
                      <a:pt x="1087" y="446"/>
                    </a:cubicBezTo>
                    <a:cubicBezTo>
                      <a:pt x="1086" y="446"/>
                      <a:pt x="1086" y="446"/>
                      <a:pt x="1086" y="446"/>
                    </a:cubicBezTo>
                    <a:cubicBezTo>
                      <a:pt x="1086" y="446"/>
                      <a:pt x="1086" y="446"/>
                      <a:pt x="1086" y="446"/>
                    </a:cubicBezTo>
                    <a:cubicBezTo>
                      <a:pt x="1085" y="446"/>
                      <a:pt x="1085" y="446"/>
                      <a:pt x="1085" y="446"/>
                    </a:cubicBezTo>
                    <a:cubicBezTo>
                      <a:pt x="1085" y="446"/>
                      <a:pt x="1085" y="446"/>
                      <a:pt x="1085" y="446"/>
                    </a:cubicBezTo>
                    <a:cubicBezTo>
                      <a:pt x="1085" y="446"/>
                      <a:pt x="1085" y="446"/>
                      <a:pt x="1085" y="446"/>
                    </a:cubicBezTo>
                    <a:cubicBezTo>
                      <a:pt x="1085" y="446"/>
                      <a:pt x="1085" y="447"/>
                      <a:pt x="1085" y="450"/>
                    </a:cubicBezTo>
                    <a:cubicBezTo>
                      <a:pt x="1083" y="463"/>
                      <a:pt x="1078" y="509"/>
                      <a:pt x="1065" y="556"/>
                    </a:cubicBezTo>
                    <a:cubicBezTo>
                      <a:pt x="1065" y="557"/>
                      <a:pt x="1065" y="557"/>
                      <a:pt x="1065" y="557"/>
                    </a:cubicBezTo>
                    <a:cubicBezTo>
                      <a:pt x="1064" y="557"/>
                      <a:pt x="1064" y="557"/>
                      <a:pt x="1064" y="557"/>
                    </a:cubicBezTo>
                    <a:cubicBezTo>
                      <a:pt x="1062" y="564"/>
                      <a:pt x="1060" y="571"/>
                      <a:pt x="1058" y="578"/>
                    </a:cubicBezTo>
                    <a:cubicBezTo>
                      <a:pt x="1058" y="578"/>
                      <a:pt x="1058" y="578"/>
                      <a:pt x="1058" y="578"/>
                    </a:cubicBezTo>
                    <a:cubicBezTo>
                      <a:pt x="1058" y="579"/>
                      <a:pt x="1058" y="579"/>
                      <a:pt x="1058" y="579"/>
                    </a:cubicBezTo>
                    <a:cubicBezTo>
                      <a:pt x="1057" y="579"/>
                      <a:pt x="1057" y="579"/>
                      <a:pt x="1057" y="579"/>
                    </a:cubicBezTo>
                    <a:cubicBezTo>
                      <a:pt x="1057" y="579"/>
                      <a:pt x="1057" y="579"/>
                      <a:pt x="1057" y="579"/>
                    </a:cubicBezTo>
                    <a:cubicBezTo>
                      <a:pt x="1055" y="585"/>
                      <a:pt x="1053" y="591"/>
                      <a:pt x="1050" y="597"/>
                    </a:cubicBezTo>
                    <a:cubicBezTo>
                      <a:pt x="1050" y="597"/>
                      <a:pt x="1050" y="597"/>
                      <a:pt x="1050" y="597"/>
                    </a:cubicBezTo>
                    <a:cubicBezTo>
                      <a:pt x="1050" y="597"/>
                      <a:pt x="1050" y="597"/>
                      <a:pt x="1050" y="597"/>
                    </a:cubicBezTo>
                    <a:cubicBezTo>
                      <a:pt x="1050" y="597"/>
                      <a:pt x="1050" y="599"/>
                      <a:pt x="1049" y="601"/>
                    </a:cubicBezTo>
                    <a:cubicBezTo>
                      <a:pt x="1045" y="611"/>
                      <a:pt x="1036" y="636"/>
                      <a:pt x="1023" y="666"/>
                    </a:cubicBezTo>
                    <a:cubicBezTo>
                      <a:pt x="1024" y="666"/>
                      <a:pt x="1024" y="666"/>
                      <a:pt x="1024" y="666"/>
                    </a:cubicBezTo>
                    <a:cubicBezTo>
                      <a:pt x="1024" y="667"/>
                      <a:pt x="1024" y="667"/>
                      <a:pt x="1024" y="667"/>
                    </a:cubicBezTo>
                    <a:cubicBezTo>
                      <a:pt x="1023" y="667"/>
                      <a:pt x="1023" y="667"/>
                      <a:pt x="1023" y="667"/>
                    </a:cubicBezTo>
                    <a:cubicBezTo>
                      <a:pt x="1011" y="694"/>
                      <a:pt x="996" y="725"/>
                      <a:pt x="981" y="751"/>
                    </a:cubicBezTo>
                    <a:cubicBezTo>
                      <a:pt x="980" y="751"/>
                      <a:pt x="980" y="752"/>
                      <a:pt x="979" y="753"/>
                    </a:cubicBezTo>
                    <a:cubicBezTo>
                      <a:pt x="980" y="753"/>
                      <a:pt x="980" y="753"/>
                      <a:pt x="980" y="753"/>
                    </a:cubicBezTo>
                    <a:cubicBezTo>
                      <a:pt x="980" y="754"/>
                      <a:pt x="980" y="754"/>
                      <a:pt x="980" y="754"/>
                    </a:cubicBezTo>
                    <a:cubicBezTo>
                      <a:pt x="979" y="754"/>
                      <a:pt x="979" y="754"/>
                      <a:pt x="979" y="754"/>
                    </a:cubicBezTo>
                    <a:cubicBezTo>
                      <a:pt x="971" y="766"/>
                      <a:pt x="965" y="777"/>
                      <a:pt x="958" y="786"/>
                    </a:cubicBezTo>
                    <a:cubicBezTo>
                      <a:pt x="959" y="786"/>
                      <a:pt x="959" y="786"/>
                      <a:pt x="959" y="786"/>
                    </a:cubicBezTo>
                    <a:cubicBezTo>
                      <a:pt x="959" y="787"/>
                      <a:pt x="959" y="787"/>
                      <a:pt x="959" y="787"/>
                    </a:cubicBezTo>
                    <a:cubicBezTo>
                      <a:pt x="958" y="787"/>
                      <a:pt x="958" y="787"/>
                      <a:pt x="958" y="787"/>
                    </a:cubicBezTo>
                    <a:cubicBezTo>
                      <a:pt x="953" y="795"/>
                      <a:pt x="948" y="802"/>
                      <a:pt x="944" y="808"/>
                    </a:cubicBezTo>
                    <a:cubicBezTo>
                      <a:pt x="932" y="824"/>
                      <a:pt x="920" y="837"/>
                      <a:pt x="898" y="850"/>
                    </a:cubicBezTo>
                    <a:cubicBezTo>
                      <a:pt x="886" y="858"/>
                      <a:pt x="878" y="862"/>
                      <a:pt x="871" y="865"/>
                    </a:cubicBezTo>
                    <a:cubicBezTo>
                      <a:pt x="864" y="868"/>
                      <a:pt x="859" y="869"/>
                      <a:pt x="854" y="869"/>
                    </a:cubicBezTo>
                    <a:cubicBezTo>
                      <a:pt x="854" y="869"/>
                      <a:pt x="854" y="869"/>
                      <a:pt x="854" y="869"/>
                    </a:cubicBezTo>
                    <a:cubicBezTo>
                      <a:pt x="848" y="869"/>
                      <a:pt x="841" y="867"/>
                      <a:pt x="829" y="865"/>
                    </a:cubicBezTo>
                    <a:cubicBezTo>
                      <a:pt x="804" y="860"/>
                      <a:pt x="786" y="846"/>
                      <a:pt x="769" y="821"/>
                    </a:cubicBezTo>
                    <a:cubicBezTo>
                      <a:pt x="767" y="818"/>
                      <a:pt x="765" y="815"/>
                      <a:pt x="763" y="813"/>
                    </a:cubicBezTo>
                    <a:cubicBezTo>
                      <a:pt x="759" y="805"/>
                      <a:pt x="754" y="797"/>
                      <a:pt x="749" y="787"/>
                    </a:cubicBezTo>
                    <a:cubicBezTo>
                      <a:pt x="748" y="787"/>
                      <a:pt x="748" y="787"/>
                      <a:pt x="748" y="787"/>
                    </a:cubicBezTo>
                    <a:cubicBezTo>
                      <a:pt x="748" y="786"/>
                      <a:pt x="748" y="786"/>
                      <a:pt x="748" y="786"/>
                    </a:cubicBezTo>
                    <a:cubicBezTo>
                      <a:pt x="748" y="786"/>
                      <a:pt x="748" y="786"/>
                      <a:pt x="748" y="786"/>
                    </a:cubicBezTo>
                    <a:cubicBezTo>
                      <a:pt x="743" y="777"/>
                      <a:pt x="739" y="766"/>
                      <a:pt x="734" y="754"/>
                    </a:cubicBezTo>
                    <a:cubicBezTo>
                      <a:pt x="733" y="754"/>
                      <a:pt x="733" y="754"/>
                      <a:pt x="733" y="754"/>
                    </a:cubicBezTo>
                    <a:cubicBezTo>
                      <a:pt x="733" y="753"/>
                      <a:pt x="733" y="753"/>
                      <a:pt x="733" y="753"/>
                    </a:cubicBezTo>
                    <a:cubicBezTo>
                      <a:pt x="734" y="753"/>
                      <a:pt x="734" y="753"/>
                      <a:pt x="734" y="753"/>
                    </a:cubicBezTo>
                    <a:cubicBezTo>
                      <a:pt x="724" y="728"/>
                      <a:pt x="716" y="699"/>
                      <a:pt x="713" y="667"/>
                    </a:cubicBezTo>
                    <a:cubicBezTo>
                      <a:pt x="712" y="667"/>
                      <a:pt x="712" y="667"/>
                      <a:pt x="712" y="667"/>
                    </a:cubicBezTo>
                    <a:cubicBezTo>
                      <a:pt x="712" y="666"/>
                      <a:pt x="712" y="666"/>
                      <a:pt x="712" y="666"/>
                    </a:cubicBezTo>
                    <a:cubicBezTo>
                      <a:pt x="713" y="666"/>
                      <a:pt x="713" y="666"/>
                      <a:pt x="713" y="666"/>
                    </a:cubicBezTo>
                    <a:cubicBezTo>
                      <a:pt x="713" y="666"/>
                      <a:pt x="712" y="666"/>
                      <a:pt x="712" y="665"/>
                    </a:cubicBezTo>
                    <a:cubicBezTo>
                      <a:pt x="710" y="662"/>
                      <a:pt x="695" y="638"/>
                      <a:pt x="684" y="579"/>
                    </a:cubicBezTo>
                    <a:cubicBezTo>
                      <a:pt x="683" y="579"/>
                      <a:pt x="683" y="579"/>
                      <a:pt x="683" y="579"/>
                    </a:cubicBezTo>
                    <a:cubicBezTo>
                      <a:pt x="683" y="578"/>
                      <a:pt x="683" y="578"/>
                      <a:pt x="683" y="578"/>
                    </a:cubicBezTo>
                    <a:cubicBezTo>
                      <a:pt x="684" y="578"/>
                      <a:pt x="684" y="578"/>
                      <a:pt x="684" y="578"/>
                    </a:cubicBezTo>
                    <a:cubicBezTo>
                      <a:pt x="682" y="571"/>
                      <a:pt x="681" y="565"/>
                      <a:pt x="680" y="557"/>
                    </a:cubicBezTo>
                    <a:cubicBezTo>
                      <a:pt x="679" y="557"/>
                      <a:pt x="679" y="557"/>
                      <a:pt x="679" y="557"/>
                    </a:cubicBezTo>
                    <a:cubicBezTo>
                      <a:pt x="679" y="556"/>
                      <a:pt x="679" y="556"/>
                      <a:pt x="679" y="556"/>
                    </a:cubicBezTo>
                    <a:cubicBezTo>
                      <a:pt x="680" y="556"/>
                      <a:pt x="680" y="556"/>
                      <a:pt x="680" y="556"/>
                    </a:cubicBezTo>
                    <a:cubicBezTo>
                      <a:pt x="676" y="530"/>
                      <a:pt x="673" y="497"/>
                      <a:pt x="671" y="459"/>
                    </a:cubicBezTo>
                    <a:cubicBezTo>
                      <a:pt x="671" y="458"/>
                      <a:pt x="671" y="458"/>
                      <a:pt x="671" y="458"/>
                    </a:cubicBezTo>
                    <a:cubicBezTo>
                      <a:pt x="671" y="458"/>
                      <a:pt x="671" y="458"/>
                      <a:pt x="671" y="458"/>
                    </a:cubicBezTo>
                    <a:cubicBezTo>
                      <a:pt x="671" y="458"/>
                      <a:pt x="671" y="458"/>
                      <a:pt x="671" y="458"/>
                    </a:cubicBezTo>
                    <a:cubicBezTo>
                      <a:pt x="670" y="458"/>
                      <a:pt x="670" y="458"/>
                      <a:pt x="670" y="458"/>
                    </a:cubicBezTo>
                    <a:cubicBezTo>
                      <a:pt x="669" y="458"/>
                      <a:pt x="669" y="458"/>
                      <a:pt x="669" y="458"/>
                    </a:cubicBezTo>
                    <a:cubicBezTo>
                      <a:pt x="669" y="459"/>
                      <a:pt x="669" y="459"/>
                      <a:pt x="669" y="459"/>
                    </a:cubicBezTo>
                    <a:cubicBezTo>
                      <a:pt x="669" y="467"/>
                      <a:pt x="668" y="505"/>
                      <a:pt x="658" y="556"/>
                    </a:cubicBezTo>
                    <a:cubicBezTo>
                      <a:pt x="659" y="556"/>
                      <a:pt x="659" y="556"/>
                      <a:pt x="659" y="556"/>
                    </a:cubicBezTo>
                    <a:cubicBezTo>
                      <a:pt x="659" y="557"/>
                      <a:pt x="659" y="557"/>
                      <a:pt x="659" y="557"/>
                    </a:cubicBezTo>
                    <a:cubicBezTo>
                      <a:pt x="658" y="557"/>
                      <a:pt x="658" y="557"/>
                      <a:pt x="658" y="557"/>
                    </a:cubicBezTo>
                    <a:cubicBezTo>
                      <a:pt x="652" y="590"/>
                      <a:pt x="642" y="627"/>
                      <a:pt x="625" y="666"/>
                    </a:cubicBezTo>
                    <a:cubicBezTo>
                      <a:pt x="626" y="666"/>
                      <a:pt x="626" y="666"/>
                      <a:pt x="626" y="666"/>
                    </a:cubicBezTo>
                    <a:cubicBezTo>
                      <a:pt x="626" y="667"/>
                      <a:pt x="626" y="667"/>
                      <a:pt x="626" y="667"/>
                    </a:cubicBezTo>
                    <a:cubicBezTo>
                      <a:pt x="625" y="667"/>
                      <a:pt x="625" y="667"/>
                      <a:pt x="625" y="667"/>
                    </a:cubicBezTo>
                    <a:cubicBezTo>
                      <a:pt x="625" y="668"/>
                      <a:pt x="625" y="668"/>
                      <a:pt x="625" y="668"/>
                    </a:cubicBezTo>
                    <a:cubicBezTo>
                      <a:pt x="624" y="676"/>
                      <a:pt x="619" y="708"/>
                      <a:pt x="598" y="753"/>
                    </a:cubicBezTo>
                    <a:cubicBezTo>
                      <a:pt x="599" y="753"/>
                      <a:pt x="599" y="753"/>
                      <a:pt x="599" y="753"/>
                    </a:cubicBezTo>
                    <a:cubicBezTo>
                      <a:pt x="599" y="754"/>
                      <a:pt x="599" y="754"/>
                      <a:pt x="599" y="754"/>
                    </a:cubicBezTo>
                    <a:cubicBezTo>
                      <a:pt x="598" y="754"/>
                      <a:pt x="598" y="754"/>
                      <a:pt x="598" y="754"/>
                    </a:cubicBezTo>
                    <a:cubicBezTo>
                      <a:pt x="595" y="761"/>
                      <a:pt x="592" y="768"/>
                      <a:pt x="588" y="776"/>
                    </a:cubicBezTo>
                    <a:cubicBezTo>
                      <a:pt x="588" y="776"/>
                      <a:pt x="588" y="776"/>
                      <a:pt x="588" y="776"/>
                    </a:cubicBezTo>
                    <a:cubicBezTo>
                      <a:pt x="584" y="786"/>
                      <a:pt x="584" y="786"/>
                      <a:pt x="584" y="786"/>
                    </a:cubicBezTo>
                    <a:cubicBezTo>
                      <a:pt x="584" y="786"/>
                      <a:pt x="584" y="786"/>
                      <a:pt x="584" y="786"/>
                    </a:cubicBezTo>
                    <a:cubicBezTo>
                      <a:pt x="584" y="786"/>
                      <a:pt x="584" y="786"/>
                      <a:pt x="584" y="786"/>
                    </a:cubicBezTo>
                    <a:cubicBezTo>
                      <a:pt x="584" y="786"/>
                      <a:pt x="584" y="786"/>
                      <a:pt x="584" y="786"/>
                    </a:cubicBezTo>
                    <a:cubicBezTo>
                      <a:pt x="584" y="787"/>
                      <a:pt x="584" y="787"/>
                      <a:pt x="584" y="787"/>
                    </a:cubicBezTo>
                    <a:cubicBezTo>
                      <a:pt x="583" y="787"/>
                      <a:pt x="583" y="787"/>
                      <a:pt x="583" y="787"/>
                    </a:cubicBezTo>
                    <a:cubicBezTo>
                      <a:pt x="580" y="798"/>
                      <a:pt x="576" y="804"/>
                      <a:pt x="570" y="815"/>
                    </a:cubicBezTo>
                    <a:cubicBezTo>
                      <a:pt x="562" y="826"/>
                      <a:pt x="554" y="837"/>
                      <a:pt x="549" y="843"/>
                    </a:cubicBezTo>
                    <a:cubicBezTo>
                      <a:pt x="546" y="847"/>
                      <a:pt x="541" y="851"/>
                      <a:pt x="536" y="854"/>
                    </a:cubicBezTo>
                    <a:cubicBezTo>
                      <a:pt x="528" y="859"/>
                      <a:pt x="518" y="863"/>
                      <a:pt x="506" y="863"/>
                    </a:cubicBezTo>
                    <a:cubicBezTo>
                      <a:pt x="505" y="863"/>
                      <a:pt x="504" y="863"/>
                      <a:pt x="503" y="863"/>
                    </a:cubicBezTo>
                    <a:cubicBezTo>
                      <a:pt x="502" y="863"/>
                      <a:pt x="502" y="863"/>
                      <a:pt x="502" y="863"/>
                    </a:cubicBezTo>
                    <a:cubicBezTo>
                      <a:pt x="491" y="863"/>
                      <a:pt x="481" y="859"/>
                      <a:pt x="475" y="854"/>
                    </a:cubicBezTo>
                    <a:cubicBezTo>
                      <a:pt x="472" y="852"/>
                      <a:pt x="469" y="850"/>
                      <a:pt x="468" y="849"/>
                    </a:cubicBezTo>
                    <a:cubicBezTo>
                      <a:pt x="467" y="848"/>
                      <a:pt x="466" y="847"/>
                      <a:pt x="466" y="847"/>
                    </a:cubicBezTo>
                    <a:cubicBezTo>
                      <a:pt x="465" y="846"/>
                      <a:pt x="465" y="846"/>
                      <a:pt x="465" y="846"/>
                    </a:cubicBezTo>
                    <a:cubicBezTo>
                      <a:pt x="465" y="846"/>
                      <a:pt x="465" y="846"/>
                      <a:pt x="465" y="846"/>
                    </a:cubicBezTo>
                    <a:cubicBezTo>
                      <a:pt x="465" y="846"/>
                      <a:pt x="465" y="846"/>
                      <a:pt x="465" y="846"/>
                    </a:cubicBezTo>
                    <a:cubicBezTo>
                      <a:pt x="450" y="834"/>
                      <a:pt x="437" y="818"/>
                      <a:pt x="427" y="803"/>
                    </a:cubicBezTo>
                    <a:cubicBezTo>
                      <a:pt x="424" y="798"/>
                      <a:pt x="421" y="792"/>
                      <a:pt x="418" y="787"/>
                    </a:cubicBezTo>
                    <a:cubicBezTo>
                      <a:pt x="417" y="787"/>
                      <a:pt x="417" y="787"/>
                      <a:pt x="417" y="787"/>
                    </a:cubicBezTo>
                    <a:cubicBezTo>
                      <a:pt x="417" y="786"/>
                      <a:pt x="417" y="786"/>
                      <a:pt x="417" y="786"/>
                    </a:cubicBezTo>
                    <a:cubicBezTo>
                      <a:pt x="417" y="786"/>
                      <a:pt x="417" y="786"/>
                      <a:pt x="417" y="786"/>
                    </a:cubicBezTo>
                    <a:cubicBezTo>
                      <a:pt x="414" y="781"/>
                      <a:pt x="412" y="776"/>
                      <a:pt x="410" y="772"/>
                    </a:cubicBezTo>
                    <a:cubicBezTo>
                      <a:pt x="408" y="768"/>
                      <a:pt x="407" y="764"/>
                      <a:pt x="406" y="762"/>
                    </a:cubicBezTo>
                    <a:cubicBezTo>
                      <a:pt x="405" y="759"/>
                      <a:pt x="404" y="758"/>
                      <a:pt x="404" y="758"/>
                    </a:cubicBezTo>
                    <a:cubicBezTo>
                      <a:pt x="404" y="758"/>
                      <a:pt x="404" y="757"/>
                      <a:pt x="403" y="754"/>
                    </a:cubicBezTo>
                    <a:cubicBezTo>
                      <a:pt x="402" y="754"/>
                      <a:pt x="402" y="754"/>
                      <a:pt x="402" y="754"/>
                    </a:cubicBezTo>
                    <a:cubicBezTo>
                      <a:pt x="402" y="753"/>
                      <a:pt x="402" y="753"/>
                      <a:pt x="402" y="753"/>
                    </a:cubicBezTo>
                    <a:cubicBezTo>
                      <a:pt x="403" y="753"/>
                      <a:pt x="403" y="753"/>
                      <a:pt x="403" y="753"/>
                    </a:cubicBezTo>
                    <a:cubicBezTo>
                      <a:pt x="402" y="752"/>
                      <a:pt x="402" y="752"/>
                      <a:pt x="402" y="751"/>
                    </a:cubicBezTo>
                    <a:cubicBezTo>
                      <a:pt x="397" y="737"/>
                      <a:pt x="387" y="704"/>
                      <a:pt x="383" y="667"/>
                    </a:cubicBezTo>
                    <a:cubicBezTo>
                      <a:pt x="382" y="667"/>
                      <a:pt x="382" y="667"/>
                      <a:pt x="382" y="667"/>
                    </a:cubicBezTo>
                    <a:cubicBezTo>
                      <a:pt x="382" y="666"/>
                      <a:pt x="382" y="666"/>
                      <a:pt x="382" y="666"/>
                    </a:cubicBezTo>
                    <a:cubicBezTo>
                      <a:pt x="382" y="666"/>
                      <a:pt x="382" y="666"/>
                      <a:pt x="382" y="666"/>
                    </a:cubicBezTo>
                    <a:cubicBezTo>
                      <a:pt x="382" y="666"/>
                      <a:pt x="382" y="665"/>
                      <a:pt x="381" y="663"/>
                    </a:cubicBezTo>
                    <a:cubicBezTo>
                      <a:pt x="377" y="653"/>
                      <a:pt x="363" y="619"/>
                      <a:pt x="355" y="579"/>
                    </a:cubicBezTo>
                    <a:cubicBezTo>
                      <a:pt x="353" y="579"/>
                      <a:pt x="353" y="579"/>
                      <a:pt x="353" y="579"/>
                    </a:cubicBezTo>
                    <a:cubicBezTo>
                      <a:pt x="353" y="578"/>
                      <a:pt x="353" y="578"/>
                      <a:pt x="353" y="578"/>
                    </a:cubicBezTo>
                    <a:cubicBezTo>
                      <a:pt x="354" y="578"/>
                      <a:pt x="354" y="578"/>
                      <a:pt x="354" y="578"/>
                    </a:cubicBezTo>
                    <a:cubicBezTo>
                      <a:pt x="353" y="571"/>
                      <a:pt x="351" y="564"/>
                      <a:pt x="350" y="557"/>
                    </a:cubicBezTo>
                    <a:cubicBezTo>
                      <a:pt x="349" y="557"/>
                      <a:pt x="349" y="557"/>
                      <a:pt x="349" y="557"/>
                    </a:cubicBezTo>
                    <a:cubicBezTo>
                      <a:pt x="349" y="556"/>
                      <a:pt x="349" y="556"/>
                      <a:pt x="349" y="556"/>
                    </a:cubicBezTo>
                    <a:cubicBezTo>
                      <a:pt x="350" y="556"/>
                      <a:pt x="350" y="556"/>
                      <a:pt x="350" y="556"/>
                    </a:cubicBezTo>
                    <a:cubicBezTo>
                      <a:pt x="350" y="552"/>
                      <a:pt x="349" y="548"/>
                      <a:pt x="349" y="543"/>
                    </a:cubicBezTo>
                    <a:cubicBezTo>
                      <a:pt x="345" y="513"/>
                      <a:pt x="343" y="486"/>
                      <a:pt x="342" y="466"/>
                    </a:cubicBezTo>
                    <a:cubicBezTo>
                      <a:pt x="341" y="457"/>
                      <a:pt x="340" y="449"/>
                      <a:pt x="340" y="443"/>
                    </a:cubicBezTo>
                    <a:cubicBezTo>
                      <a:pt x="339" y="438"/>
                      <a:pt x="339" y="435"/>
                      <a:pt x="339" y="435"/>
                    </a:cubicBezTo>
                    <a:cubicBezTo>
                      <a:pt x="339" y="435"/>
                      <a:pt x="339" y="435"/>
                      <a:pt x="339" y="435"/>
                    </a:cubicBezTo>
                    <a:cubicBezTo>
                      <a:pt x="339" y="435"/>
                      <a:pt x="339" y="435"/>
                      <a:pt x="339" y="435"/>
                    </a:cubicBezTo>
                    <a:cubicBezTo>
                      <a:pt x="338" y="435"/>
                      <a:pt x="338" y="435"/>
                      <a:pt x="338" y="435"/>
                    </a:cubicBezTo>
                    <a:cubicBezTo>
                      <a:pt x="338" y="435"/>
                      <a:pt x="338" y="435"/>
                      <a:pt x="338" y="435"/>
                    </a:cubicBezTo>
                    <a:cubicBezTo>
                      <a:pt x="337" y="435"/>
                      <a:pt x="337" y="435"/>
                      <a:pt x="337" y="435"/>
                    </a:cubicBezTo>
                    <a:cubicBezTo>
                      <a:pt x="337" y="435"/>
                      <a:pt x="337" y="440"/>
                      <a:pt x="336" y="449"/>
                    </a:cubicBezTo>
                    <a:cubicBezTo>
                      <a:pt x="335" y="473"/>
                      <a:pt x="330" y="524"/>
                      <a:pt x="319" y="556"/>
                    </a:cubicBezTo>
                    <a:cubicBezTo>
                      <a:pt x="319" y="556"/>
                      <a:pt x="319" y="556"/>
                      <a:pt x="319" y="556"/>
                    </a:cubicBezTo>
                    <a:cubicBezTo>
                      <a:pt x="319" y="557"/>
                      <a:pt x="319" y="557"/>
                      <a:pt x="319" y="557"/>
                    </a:cubicBezTo>
                    <a:cubicBezTo>
                      <a:pt x="318" y="557"/>
                      <a:pt x="318" y="557"/>
                      <a:pt x="318" y="557"/>
                    </a:cubicBezTo>
                    <a:cubicBezTo>
                      <a:pt x="318" y="559"/>
                      <a:pt x="317" y="561"/>
                      <a:pt x="316" y="562"/>
                    </a:cubicBezTo>
                    <a:cubicBezTo>
                      <a:pt x="308" y="583"/>
                      <a:pt x="296" y="609"/>
                      <a:pt x="287" y="630"/>
                    </a:cubicBezTo>
                    <a:cubicBezTo>
                      <a:pt x="282" y="640"/>
                      <a:pt x="278" y="649"/>
                      <a:pt x="275" y="656"/>
                    </a:cubicBezTo>
                    <a:cubicBezTo>
                      <a:pt x="273" y="662"/>
                      <a:pt x="271" y="666"/>
                      <a:pt x="271" y="666"/>
                    </a:cubicBezTo>
                    <a:cubicBezTo>
                      <a:pt x="272" y="666"/>
                      <a:pt x="272" y="666"/>
                      <a:pt x="272" y="666"/>
                    </a:cubicBezTo>
                    <a:cubicBezTo>
                      <a:pt x="272" y="667"/>
                      <a:pt x="272" y="667"/>
                      <a:pt x="272" y="667"/>
                    </a:cubicBezTo>
                    <a:cubicBezTo>
                      <a:pt x="270" y="667"/>
                      <a:pt x="270" y="667"/>
                      <a:pt x="270" y="667"/>
                    </a:cubicBezTo>
                    <a:cubicBezTo>
                      <a:pt x="270" y="668"/>
                      <a:pt x="270" y="668"/>
                      <a:pt x="270" y="668"/>
                    </a:cubicBezTo>
                    <a:cubicBezTo>
                      <a:pt x="268" y="677"/>
                      <a:pt x="259" y="712"/>
                      <a:pt x="234" y="753"/>
                    </a:cubicBezTo>
                    <a:cubicBezTo>
                      <a:pt x="235" y="753"/>
                      <a:pt x="235" y="753"/>
                      <a:pt x="235" y="753"/>
                    </a:cubicBezTo>
                    <a:cubicBezTo>
                      <a:pt x="235" y="754"/>
                      <a:pt x="235" y="754"/>
                      <a:pt x="235" y="754"/>
                    </a:cubicBezTo>
                    <a:cubicBezTo>
                      <a:pt x="234" y="754"/>
                      <a:pt x="234" y="754"/>
                      <a:pt x="234" y="754"/>
                    </a:cubicBezTo>
                    <a:cubicBezTo>
                      <a:pt x="232" y="757"/>
                      <a:pt x="230" y="759"/>
                      <a:pt x="229" y="762"/>
                    </a:cubicBezTo>
                    <a:cubicBezTo>
                      <a:pt x="223" y="771"/>
                      <a:pt x="218" y="778"/>
                      <a:pt x="214" y="785"/>
                    </a:cubicBezTo>
                    <a:cubicBezTo>
                      <a:pt x="214" y="785"/>
                      <a:pt x="214" y="785"/>
                      <a:pt x="214" y="785"/>
                    </a:cubicBezTo>
                    <a:cubicBezTo>
                      <a:pt x="214" y="785"/>
                      <a:pt x="214" y="785"/>
                      <a:pt x="214" y="785"/>
                    </a:cubicBezTo>
                    <a:cubicBezTo>
                      <a:pt x="214" y="785"/>
                      <a:pt x="214" y="785"/>
                      <a:pt x="214" y="785"/>
                    </a:cubicBezTo>
                    <a:cubicBezTo>
                      <a:pt x="210" y="791"/>
                      <a:pt x="206" y="796"/>
                      <a:pt x="203" y="800"/>
                    </a:cubicBezTo>
                    <a:cubicBezTo>
                      <a:pt x="189" y="821"/>
                      <a:pt x="181" y="828"/>
                      <a:pt x="170" y="836"/>
                    </a:cubicBezTo>
                    <a:cubicBezTo>
                      <a:pt x="162" y="841"/>
                      <a:pt x="150" y="849"/>
                      <a:pt x="136" y="854"/>
                    </a:cubicBezTo>
                    <a:cubicBezTo>
                      <a:pt x="127" y="857"/>
                      <a:pt x="117" y="860"/>
                      <a:pt x="108" y="860"/>
                    </a:cubicBezTo>
                    <a:cubicBezTo>
                      <a:pt x="104" y="860"/>
                      <a:pt x="100" y="859"/>
                      <a:pt x="96" y="858"/>
                    </a:cubicBezTo>
                    <a:cubicBezTo>
                      <a:pt x="83" y="855"/>
                      <a:pt x="72" y="844"/>
                      <a:pt x="64" y="830"/>
                    </a:cubicBezTo>
                    <a:cubicBezTo>
                      <a:pt x="55" y="816"/>
                      <a:pt x="50" y="799"/>
                      <a:pt x="47" y="785"/>
                    </a:cubicBezTo>
                    <a:cubicBezTo>
                      <a:pt x="46" y="785"/>
                      <a:pt x="46" y="785"/>
                      <a:pt x="46" y="785"/>
                    </a:cubicBezTo>
                    <a:cubicBezTo>
                      <a:pt x="46" y="785"/>
                      <a:pt x="46" y="785"/>
                      <a:pt x="46" y="785"/>
                    </a:cubicBezTo>
                    <a:cubicBezTo>
                      <a:pt x="47" y="785"/>
                      <a:pt x="47" y="785"/>
                      <a:pt x="47" y="785"/>
                    </a:cubicBezTo>
                    <a:cubicBezTo>
                      <a:pt x="47" y="784"/>
                      <a:pt x="47" y="784"/>
                      <a:pt x="47" y="784"/>
                    </a:cubicBezTo>
                    <a:cubicBezTo>
                      <a:pt x="46" y="784"/>
                      <a:pt x="46" y="784"/>
                      <a:pt x="46" y="784"/>
                    </a:cubicBezTo>
                    <a:cubicBezTo>
                      <a:pt x="46" y="784"/>
                      <a:pt x="42" y="780"/>
                      <a:pt x="38" y="764"/>
                    </a:cubicBezTo>
                    <a:cubicBezTo>
                      <a:pt x="38" y="761"/>
                      <a:pt x="37" y="758"/>
                      <a:pt x="36" y="754"/>
                    </a:cubicBezTo>
                    <a:cubicBezTo>
                      <a:pt x="36" y="754"/>
                      <a:pt x="36" y="754"/>
                      <a:pt x="36" y="754"/>
                    </a:cubicBezTo>
                    <a:cubicBezTo>
                      <a:pt x="36" y="753"/>
                      <a:pt x="36" y="753"/>
                      <a:pt x="36" y="753"/>
                    </a:cubicBezTo>
                    <a:cubicBezTo>
                      <a:pt x="36" y="753"/>
                      <a:pt x="36" y="753"/>
                      <a:pt x="36" y="753"/>
                    </a:cubicBezTo>
                    <a:cubicBezTo>
                      <a:pt x="33" y="736"/>
                      <a:pt x="30" y="709"/>
                      <a:pt x="28" y="667"/>
                    </a:cubicBezTo>
                    <a:cubicBezTo>
                      <a:pt x="27" y="667"/>
                      <a:pt x="27" y="667"/>
                      <a:pt x="27" y="667"/>
                    </a:cubicBezTo>
                    <a:cubicBezTo>
                      <a:pt x="27" y="666"/>
                      <a:pt x="27" y="666"/>
                      <a:pt x="27" y="666"/>
                    </a:cubicBezTo>
                    <a:cubicBezTo>
                      <a:pt x="28" y="666"/>
                      <a:pt x="28" y="666"/>
                      <a:pt x="28" y="666"/>
                    </a:cubicBezTo>
                    <a:cubicBezTo>
                      <a:pt x="28" y="665"/>
                      <a:pt x="27" y="663"/>
                      <a:pt x="26" y="659"/>
                    </a:cubicBezTo>
                    <a:cubicBezTo>
                      <a:pt x="23" y="646"/>
                      <a:pt x="16" y="616"/>
                      <a:pt x="11" y="579"/>
                    </a:cubicBezTo>
                    <a:cubicBezTo>
                      <a:pt x="10" y="579"/>
                      <a:pt x="10" y="579"/>
                      <a:pt x="10" y="579"/>
                    </a:cubicBezTo>
                    <a:cubicBezTo>
                      <a:pt x="10" y="578"/>
                      <a:pt x="10" y="578"/>
                      <a:pt x="10" y="578"/>
                    </a:cubicBezTo>
                    <a:cubicBezTo>
                      <a:pt x="10" y="578"/>
                      <a:pt x="10" y="578"/>
                      <a:pt x="10" y="578"/>
                    </a:cubicBezTo>
                    <a:cubicBezTo>
                      <a:pt x="10" y="577"/>
                      <a:pt x="10" y="576"/>
                      <a:pt x="10" y="574"/>
                    </a:cubicBezTo>
                    <a:cubicBezTo>
                      <a:pt x="10" y="574"/>
                      <a:pt x="10" y="574"/>
                      <a:pt x="10" y="574"/>
                    </a:cubicBezTo>
                    <a:cubicBezTo>
                      <a:pt x="9" y="557"/>
                      <a:pt x="9" y="557"/>
                      <a:pt x="9" y="557"/>
                    </a:cubicBezTo>
                    <a:cubicBezTo>
                      <a:pt x="8" y="557"/>
                      <a:pt x="8" y="557"/>
                      <a:pt x="8" y="557"/>
                    </a:cubicBezTo>
                    <a:cubicBezTo>
                      <a:pt x="8" y="556"/>
                      <a:pt x="8" y="556"/>
                      <a:pt x="8" y="556"/>
                    </a:cubicBezTo>
                    <a:cubicBezTo>
                      <a:pt x="9" y="556"/>
                      <a:pt x="9" y="556"/>
                      <a:pt x="9" y="556"/>
                    </a:cubicBezTo>
                    <a:cubicBezTo>
                      <a:pt x="8" y="551"/>
                      <a:pt x="8" y="551"/>
                      <a:pt x="8" y="551"/>
                    </a:cubicBezTo>
                    <a:cubicBezTo>
                      <a:pt x="8" y="551"/>
                      <a:pt x="8" y="551"/>
                      <a:pt x="8" y="551"/>
                    </a:cubicBezTo>
                    <a:cubicBezTo>
                      <a:pt x="8" y="551"/>
                      <a:pt x="8" y="548"/>
                      <a:pt x="7" y="543"/>
                    </a:cubicBezTo>
                    <a:cubicBezTo>
                      <a:pt x="5" y="526"/>
                      <a:pt x="1" y="488"/>
                      <a:pt x="1" y="452"/>
                    </a:cubicBezTo>
                    <a:cubicBezTo>
                      <a:pt x="1" y="445"/>
                      <a:pt x="1" y="439"/>
                      <a:pt x="1" y="432"/>
                    </a:cubicBezTo>
                    <a:cubicBezTo>
                      <a:pt x="1" y="432"/>
                      <a:pt x="1" y="432"/>
                      <a:pt x="1" y="432"/>
                    </a:cubicBezTo>
                    <a:cubicBezTo>
                      <a:pt x="2" y="430"/>
                      <a:pt x="2" y="428"/>
                      <a:pt x="2" y="426"/>
                    </a:cubicBezTo>
                    <a:cubicBezTo>
                      <a:pt x="1" y="426"/>
                      <a:pt x="1" y="426"/>
                      <a:pt x="1" y="426"/>
                    </a:cubicBezTo>
                    <a:cubicBezTo>
                      <a:pt x="1" y="425"/>
                      <a:pt x="1" y="425"/>
                      <a:pt x="1" y="425"/>
                    </a:cubicBezTo>
                    <a:cubicBezTo>
                      <a:pt x="2" y="425"/>
                      <a:pt x="2" y="425"/>
                      <a:pt x="2" y="425"/>
                    </a:cubicBezTo>
                    <a:cubicBezTo>
                      <a:pt x="4" y="400"/>
                      <a:pt x="9" y="375"/>
                      <a:pt x="14" y="355"/>
                    </a:cubicBezTo>
                    <a:cubicBezTo>
                      <a:pt x="17" y="345"/>
                      <a:pt x="19" y="336"/>
                      <a:pt x="21" y="329"/>
                    </a:cubicBezTo>
                    <a:cubicBezTo>
                      <a:pt x="22" y="327"/>
                      <a:pt x="23" y="325"/>
                      <a:pt x="23" y="324"/>
                    </a:cubicBezTo>
                    <a:cubicBezTo>
                      <a:pt x="22" y="324"/>
                      <a:pt x="22" y="324"/>
                      <a:pt x="22" y="324"/>
                    </a:cubicBezTo>
                    <a:cubicBezTo>
                      <a:pt x="22" y="323"/>
                      <a:pt x="22" y="323"/>
                      <a:pt x="22" y="323"/>
                    </a:cubicBezTo>
                    <a:cubicBezTo>
                      <a:pt x="23" y="323"/>
                      <a:pt x="23" y="323"/>
                      <a:pt x="23" y="323"/>
                    </a:cubicBezTo>
                    <a:cubicBezTo>
                      <a:pt x="24" y="321"/>
                      <a:pt x="24" y="319"/>
                      <a:pt x="25" y="319"/>
                    </a:cubicBezTo>
                    <a:cubicBezTo>
                      <a:pt x="25" y="319"/>
                      <a:pt x="25" y="319"/>
                      <a:pt x="25" y="319"/>
                    </a:cubicBezTo>
                    <a:cubicBezTo>
                      <a:pt x="26" y="316"/>
                      <a:pt x="27" y="313"/>
                      <a:pt x="28" y="310"/>
                    </a:cubicBezTo>
                    <a:cubicBezTo>
                      <a:pt x="27" y="310"/>
                      <a:pt x="27" y="310"/>
                      <a:pt x="27" y="310"/>
                    </a:cubicBezTo>
                    <a:cubicBezTo>
                      <a:pt x="27" y="309"/>
                      <a:pt x="27" y="309"/>
                      <a:pt x="27" y="309"/>
                    </a:cubicBezTo>
                    <a:cubicBezTo>
                      <a:pt x="29" y="309"/>
                      <a:pt x="29" y="309"/>
                      <a:pt x="29" y="309"/>
                    </a:cubicBezTo>
                    <a:cubicBezTo>
                      <a:pt x="30" y="306"/>
                      <a:pt x="31" y="303"/>
                      <a:pt x="32" y="300"/>
                    </a:cubicBezTo>
                    <a:cubicBezTo>
                      <a:pt x="51" y="258"/>
                      <a:pt x="64" y="235"/>
                      <a:pt x="72" y="223"/>
                    </a:cubicBezTo>
                    <a:cubicBezTo>
                      <a:pt x="76" y="217"/>
                      <a:pt x="79" y="213"/>
                      <a:pt x="81" y="211"/>
                    </a:cubicBezTo>
                    <a:cubicBezTo>
                      <a:pt x="82" y="210"/>
                      <a:pt x="83" y="210"/>
                      <a:pt x="83" y="209"/>
                    </a:cubicBezTo>
                    <a:cubicBezTo>
                      <a:pt x="84" y="209"/>
                      <a:pt x="84" y="209"/>
                      <a:pt x="84" y="209"/>
                    </a:cubicBezTo>
                    <a:cubicBezTo>
                      <a:pt x="84" y="209"/>
                      <a:pt x="84" y="209"/>
                      <a:pt x="84" y="209"/>
                    </a:cubicBezTo>
                    <a:cubicBezTo>
                      <a:pt x="84" y="209"/>
                      <a:pt x="84" y="209"/>
                      <a:pt x="84" y="209"/>
                    </a:cubicBezTo>
                    <a:cubicBezTo>
                      <a:pt x="84" y="209"/>
                      <a:pt x="84" y="209"/>
                      <a:pt x="84" y="209"/>
                    </a:cubicBezTo>
                    <a:cubicBezTo>
                      <a:pt x="84" y="209"/>
                      <a:pt x="84" y="209"/>
                      <a:pt x="84" y="209"/>
                    </a:cubicBezTo>
                    <a:cubicBezTo>
                      <a:pt x="83" y="209"/>
                      <a:pt x="83" y="209"/>
                      <a:pt x="83" y="209"/>
                    </a:cubicBezTo>
                    <a:cubicBezTo>
                      <a:pt x="83" y="208"/>
                      <a:pt x="83" y="208"/>
                      <a:pt x="83" y="208"/>
                    </a:cubicBezTo>
                    <a:cubicBezTo>
                      <a:pt x="85" y="208"/>
                      <a:pt x="85" y="208"/>
                      <a:pt x="85" y="208"/>
                    </a:cubicBezTo>
                    <a:cubicBezTo>
                      <a:pt x="85" y="207"/>
                      <a:pt x="85" y="206"/>
                      <a:pt x="86" y="205"/>
                    </a:cubicBezTo>
                    <a:cubicBezTo>
                      <a:pt x="90" y="194"/>
                      <a:pt x="106" y="154"/>
                      <a:pt x="137" y="112"/>
                    </a:cubicBezTo>
                    <a:cubicBezTo>
                      <a:pt x="136" y="112"/>
                      <a:pt x="136" y="112"/>
                      <a:pt x="136" y="112"/>
                    </a:cubicBezTo>
                    <a:cubicBezTo>
                      <a:pt x="136" y="111"/>
                      <a:pt x="136" y="111"/>
                      <a:pt x="136" y="111"/>
                    </a:cubicBezTo>
                    <a:cubicBezTo>
                      <a:pt x="137" y="111"/>
                      <a:pt x="137" y="111"/>
                      <a:pt x="137" y="111"/>
                    </a:cubicBezTo>
                    <a:cubicBezTo>
                      <a:pt x="145" y="101"/>
                      <a:pt x="153" y="91"/>
                      <a:pt x="162" y="81"/>
                    </a:cubicBezTo>
                    <a:cubicBezTo>
                      <a:pt x="162" y="81"/>
                      <a:pt x="162" y="81"/>
                      <a:pt x="162" y="81"/>
                    </a:cubicBezTo>
                    <a:cubicBezTo>
                      <a:pt x="162" y="80"/>
                      <a:pt x="162" y="80"/>
                      <a:pt x="162" y="80"/>
                    </a:cubicBezTo>
                    <a:cubicBezTo>
                      <a:pt x="163" y="80"/>
                      <a:pt x="163" y="80"/>
                      <a:pt x="163" y="80"/>
                    </a:cubicBezTo>
                    <a:cubicBezTo>
                      <a:pt x="164" y="80"/>
                      <a:pt x="165" y="79"/>
                      <a:pt x="165" y="78"/>
                    </a:cubicBezTo>
                    <a:moveTo>
                      <a:pt x="347" y="0"/>
                    </a:moveTo>
                    <a:cubicBezTo>
                      <a:pt x="315" y="0"/>
                      <a:pt x="315" y="0"/>
                      <a:pt x="315" y="0"/>
                    </a:cubicBezTo>
                    <a:cubicBezTo>
                      <a:pt x="304" y="1"/>
                      <a:pt x="296" y="2"/>
                      <a:pt x="291" y="3"/>
                    </a:cubicBezTo>
                    <a:cubicBezTo>
                      <a:pt x="285" y="4"/>
                      <a:pt x="270" y="10"/>
                      <a:pt x="255" y="16"/>
                    </a:cubicBezTo>
                    <a:cubicBezTo>
                      <a:pt x="239" y="23"/>
                      <a:pt x="223" y="31"/>
                      <a:pt x="214" y="36"/>
                    </a:cubicBezTo>
                    <a:cubicBezTo>
                      <a:pt x="204" y="43"/>
                      <a:pt x="190" y="54"/>
                      <a:pt x="179" y="63"/>
                    </a:cubicBezTo>
                    <a:cubicBezTo>
                      <a:pt x="177" y="65"/>
                      <a:pt x="174" y="68"/>
                      <a:pt x="172" y="69"/>
                    </a:cubicBezTo>
                    <a:cubicBezTo>
                      <a:pt x="167" y="74"/>
                      <a:pt x="164" y="76"/>
                      <a:pt x="164" y="76"/>
                    </a:cubicBezTo>
                    <a:cubicBezTo>
                      <a:pt x="164" y="76"/>
                      <a:pt x="164" y="76"/>
                      <a:pt x="164" y="76"/>
                    </a:cubicBezTo>
                    <a:cubicBezTo>
                      <a:pt x="164" y="76"/>
                      <a:pt x="164" y="76"/>
                      <a:pt x="164" y="76"/>
                    </a:cubicBezTo>
                    <a:cubicBezTo>
                      <a:pt x="108" y="134"/>
                      <a:pt x="85" y="202"/>
                      <a:pt x="83" y="207"/>
                    </a:cubicBezTo>
                    <a:cubicBezTo>
                      <a:pt x="81" y="208"/>
                      <a:pt x="78" y="211"/>
                      <a:pt x="70" y="222"/>
                    </a:cubicBezTo>
                    <a:cubicBezTo>
                      <a:pt x="62" y="234"/>
                      <a:pt x="49" y="257"/>
                      <a:pt x="30" y="299"/>
                    </a:cubicBezTo>
                    <a:cubicBezTo>
                      <a:pt x="28" y="306"/>
                      <a:pt x="25" y="312"/>
                      <a:pt x="23" y="318"/>
                    </a:cubicBezTo>
                    <a:cubicBezTo>
                      <a:pt x="23" y="318"/>
                      <a:pt x="23" y="318"/>
                      <a:pt x="23" y="318"/>
                    </a:cubicBezTo>
                    <a:cubicBezTo>
                      <a:pt x="23" y="318"/>
                      <a:pt x="3" y="377"/>
                      <a:pt x="0" y="430"/>
                    </a:cubicBezTo>
                    <a:cubicBezTo>
                      <a:pt x="0" y="476"/>
                      <a:pt x="0" y="476"/>
                      <a:pt x="0" y="476"/>
                    </a:cubicBezTo>
                    <a:cubicBezTo>
                      <a:pt x="1" y="516"/>
                      <a:pt x="6" y="551"/>
                      <a:pt x="6" y="551"/>
                    </a:cubicBezTo>
                    <a:cubicBezTo>
                      <a:pt x="6" y="551"/>
                      <a:pt x="6" y="551"/>
                      <a:pt x="6" y="551"/>
                    </a:cubicBezTo>
                    <a:cubicBezTo>
                      <a:pt x="8" y="575"/>
                      <a:pt x="8" y="575"/>
                      <a:pt x="8" y="575"/>
                    </a:cubicBezTo>
                    <a:cubicBezTo>
                      <a:pt x="8" y="575"/>
                      <a:pt x="8" y="575"/>
                      <a:pt x="8" y="575"/>
                    </a:cubicBezTo>
                    <a:cubicBezTo>
                      <a:pt x="15" y="626"/>
                      <a:pt x="25" y="664"/>
                      <a:pt x="26" y="667"/>
                    </a:cubicBezTo>
                    <a:cubicBezTo>
                      <a:pt x="29" y="724"/>
                      <a:pt x="33" y="753"/>
                      <a:pt x="38" y="769"/>
                    </a:cubicBezTo>
                    <a:cubicBezTo>
                      <a:pt x="41" y="782"/>
                      <a:pt x="44" y="785"/>
                      <a:pt x="45" y="786"/>
                    </a:cubicBezTo>
                    <a:cubicBezTo>
                      <a:pt x="48" y="800"/>
                      <a:pt x="54" y="817"/>
                      <a:pt x="62" y="831"/>
                    </a:cubicBezTo>
                    <a:cubicBezTo>
                      <a:pt x="71" y="845"/>
                      <a:pt x="82" y="857"/>
                      <a:pt x="96" y="860"/>
                    </a:cubicBezTo>
                    <a:cubicBezTo>
                      <a:pt x="100" y="861"/>
                      <a:pt x="104" y="862"/>
                      <a:pt x="108" y="862"/>
                    </a:cubicBezTo>
                    <a:cubicBezTo>
                      <a:pt x="118" y="862"/>
                      <a:pt x="128" y="859"/>
                      <a:pt x="137" y="855"/>
                    </a:cubicBezTo>
                    <a:cubicBezTo>
                      <a:pt x="151" y="850"/>
                      <a:pt x="163" y="843"/>
                      <a:pt x="171" y="837"/>
                    </a:cubicBezTo>
                    <a:cubicBezTo>
                      <a:pt x="182" y="830"/>
                      <a:pt x="190" y="822"/>
                      <a:pt x="205" y="802"/>
                    </a:cubicBezTo>
                    <a:cubicBezTo>
                      <a:pt x="212" y="792"/>
                      <a:pt x="220" y="780"/>
                      <a:pt x="230" y="763"/>
                    </a:cubicBezTo>
                    <a:cubicBezTo>
                      <a:pt x="263" y="713"/>
                      <a:pt x="272" y="669"/>
                      <a:pt x="273" y="667"/>
                    </a:cubicBezTo>
                    <a:cubicBezTo>
                      <a:pt x="274" y="664"/>
                      <a:pt x="301" y="604"/>
                      <a:pt x="318" y="563"/>
                    </a:cubicBezTo>
                    <a:cubicBezTo>
                      <a:pt x="327" y="542"/>
                      <a:pt x="332" y="510"/>
                      <a:pt x="335" y="483"/>
                    </a:cubicBezTo>
                    <a:cubicBezTo>
                      <a:pt x="337" y="470"/>
                      <a:pt x="338" y="459"/>
                      <a:pt x="338" y="450"/>
                    </a:cubicBezTo>
                    <a:cubicBezTo>
                      <a:pt x="340" y="469"/>
                      <a:pt x="342" y="504"/>
                      <a:pt x="347" y="544"/>
                    </a:cubicBezTo>
                    <a:cubicBezTo>
                      <a:pt x="353" y="602"/>
                      <a:pt x="379" y="663"/>
                      <a:pt x="381" y="667"/>
                    </a:cubicBezTo>
                    <a:cubicBezTo>
                      <a:pt x="386" y="716"/>
                      <a:pt x="402" y="757"/>
                      <a:pt x="402" y="759"/>
                    </a:cubicBezTo>
                    <a:cubicBezTo>
                      <a:pt x="402" y="759"/>
                      <a:pt x="402" y="759"/>
                      <a:pt x="402" y="759"/>
                    </a:cubicBezTo>
                    <a:cubicBezTo>
                      <a:pt x="402" y="759"/>
                      <a:pt x="410" y="780"/>
                      <a:pt x="426" y="805"/>
                    </a:cubicBezTo>
                    <a:cubicBezTo>
                      <a:pt x="435" y="819"/>
                      <a:pt x="448" y="835"/>
                      <a:pt x="464" y="848"/>
                    </a:cubicBezTo>
                    <a:cubicBezTo>
                      <a:pt x="465" y="849"/>
                      <a:pt x="479" y="865"/>
                      <a:pt x="502" y="865"/>
                    </a:cubicBezTo>
                    <a:cubicBezTo>
                      <a:pt x="503" y="865"/>
                      <a:pt x="503" y="865"/>
                      <a:pt x="503" y="865"/>
                    </a:cubicBezTo>
                    <a:cubicBezTo>
                      <a:pt x="504" y="865"/>
                      <a:pt x="505" y="865"/>
                      <a:pt x="506" y="865"/>
                    </a:cubicBezTo>
                    <a:cubicBezTo>
                      <a:pt x="519" y="865"/>
                      <a:pt x="529" y="861"/>
                      <a:pt x="537" y="856"/>
                    </a:cubicBezTo>
                    <a:cubicBezTo>
                      <a:pt x="542" y="853"/>
                      <a:pt x="547" y="848"/>
                      <a:pt x="551" y="844"/>
                    </a:cubicBezTo>
                    <a:cubicBezTo>
                      <a:pt x="556" y="838"/>
                      <a:pt x="564" y="828"/>
                      <a:pt x="571" y="816"/>
                    </a:cubicBezTo>
                    <a:cubicBezTo>
                      <a:pt x="578" y="805"/>
                      <a:pt x="583" y="798"/>
                      <a:pt x="586" y="786"/>
                    </a:cubicBezTo>
                    <a:cubicBezTo>
                      <a:pt x="586" y="786"/>
                      <a:pt x="586" y="786"/>
                      <a:pt x="586" y="786"/>
                    </a:cubicBezTo>
                    <a:cubicBezTo>
                      <a:pt x="590" y="776"/>
                      <a:pt x="590" y="776"/>
                      <a:pt x="590" y="776"/>
                    </a:cubicBezTo>
                    <a:cubicBezTo>
                      <a:pt x="622" y="713"/>
                      <a:pt x="627" y="669"/>
                      <a:pt x="627" y="667"/>
                    </a:cubicBezTo>
                    <a:cubicBezTo>
                      <a:pt x="659" y="590"/>
                      <a:pt x="668" y="517"/>
                      <a:pt x="670" y="481"/>
                    </a:cubicBezTo>
                    <a:cubicBezTo>
                      <a:pt x="679" y="617"/>
                      <a:pt x="708" y="663"/>
                      <a:pt x="711" y="667"/>
                    </a:cubicBezTo>
                    <a:cubicBezTo>
                      <a:pt x="716" y="730"/>
                      <a:pt x="742" y="783"/>
                      <a:pt x="762" y="814"/>
                    </a:cubicBezTo>
                    <a:cubicBezTo>
                      <a:pt x="763" y="817"/>
                      <a:pt x="765" y="819"/>
                      <a:pt x="767" y="822"/>
                    </a:cubicBezTo>
                    <a:cubicBezTo>
                      <a:pt x="785" y="848"/>
                      <a:pt x="803" y="862"/>
                      <a:pt x="829" y="867"/>
                    </a:cubicBezTo>
                    <a:cubicBezTo>
                      <a:pt x="840" y="869"/>
                      <a:pt x="847" y="871"/>
                      <a:pt x="854" y="871"/>
                    </a:cubicBezTo>
                    <a:cubicBezTo>
                      <a:pt x="860" y="871"/>
                      <a:pt x="865" y="870"/>
                      <a:pt x="872" y="867"/>
                    </a:cubicBezTo>
                    <a:cubicBezTo>
                      <a:pt x="879" y="864"/>
                      <a:pt x="887" y="859"/>
                      <a:pt x="899" y="852"/>
                    </a:cubicBezTo>
                    <a:cubicBezTo>
                      <a:pt x="921" y="839"/>
                      <a:pt x="934" y="825"/>
                      <a:pt x="945" y="809"/>
                    </a:cubicBezTo>
                    <a:cubicBezTo>
                      <a:pt x="957" y="794"/>
                      <a:pt x="967" y="776"/>
                      <a:pt x="982" y="752"/>
                    </a:cubicBezTo>
                    <a:cubicBezTo>
                      <a:pt x="1020" y="689"/>
                      <a:pt x="1052" y="598"/>
                      <a:pt x="1052" y="598"/>
                    </a:cubicBezTo>
                    <a:cubicBezTo>
                      <a:pt x="1052" y="598"/>
                      <a:pt x="1052" y="598"/>
                      <a:pt x="1052" y="598"/>
                    </a:cubicBezTo>
                    <a:cubicBezTo>
                      <a:pt x="1075" y="545"/>
                      <a:pt x="1083" y="480"/>
                      <a:pt x="1086" y="456"/>
                    </a:cubicBezTo>
                    <a:cubicBezTo>
                      <a:pt x="1090" y="487"/>
                      <a:pt x="1104" y="589"/>
                      <a:pt x="1132" y="655"/>
                    </a:cubicBezTo>
                    <a:cubicBezTo>
                      <a:pt x="1156" y="712"/>
                      <a:pt x="1179" y="748"/>
                      <a:pt x="1228" y="798"/>
                    </a:cubicBezTo>
                    <a:cubicBezTo>
                      <a:pt x="1235" y="804"/>
                      <a:pt x="1241" y="811"/>
                      <a:pt x="1249" y="818"/>
                    </a:cubicBezTo>
                    <a:cubicBezTo>
                      <a:pt x="1289" y="856"/>
                      <a:pt x="1321" y="869"/>
                      <a:pt x="1345" y="872"/>
                    </a:cubicBezTo>
                    <a:cubicBezTo>
                      <a:pt x="1366" y="872"/>
                      <a:pt x="1366" y="872"/>
                      <a:pt x="1366" y="872"/>
                    </a:cubicBezTo>
                    <a:cubicBezTo>
                      <a:pt x="1371" y="871"/>
                      <a:pt x="1377" y="870"/>
                      <a:pt x="1382" y="869"/>
                    </a:cubicBezTo>
                    <a:cubicBezTo>
                      <a:pt x="1396" y="866"/>
                      <a:pt x="1408" y="850"/>
                      <a:pt x="1416" y="836"/>
                    </a:cubicBezTo>
                    <a:cubicBezTo>
                      <a:pt x="1425" y="822"/>
                      <a:pt x="1430" y="808"/>
                      <a:pt x="1430" y="807"/>
                    </a:cubicBezTo>
                    <a:cubicBezTo>
                      <a:pt x="1430" y="807"/>
                      <a:pt x="1430" y="807"/>
                      <a:pt x="1430" y="807"/>
                    </a:cubicBezTo>
                    <a:cubicBezTo>
                      <a:pt x="1430" y="807"/>
                      <a:pt x="1457" y="750"/>
                      <a:pt x="1479" y="614"/>
                    </a:cubicBezTo>
                    <a:cubicBezTo>
                      <a:pt x="1487" y="564"/>
                      <a:pt x="1492" y="527"/>
                      <a:pt x="1494" y="496"/>
                    </a:cubicBezTo>
                    <a:cubicBezTo>
                      <a:pt x="1494" y="456"/>
                      <a:pt x="1494" y="456"/>
                      <a:pt x="1494" y="456"/>
                    </a:cubicBezTo>
                    <a:cubicBezTo>
                      <a:pt x="1492" y="426"/>
                      <a:pt x="1486" y="399"/>
                      <a:pt x="1474" y="366"/>
                    </a:cubicBezTo>
                    <a:cubicBezTo>
                      <a:pt x="1448" y="293"/>
                      <a:pt x="1362" y="221"/>
                      <a:pt x="1347" y="209"/>
                    </a:cubicBezTo>
                    <a:cubicBezTo>
                      <a:pt x="1409" y="209"/>
                      <a:pt x="1409" y="209"/>
                      <a:pt x="1409" y="209"/>
                    </a:cubicBezTo>
                    <a:cubicBezTo>
                      <a:pt x="1407" y="208"/>
                      <a:pt x="1407" y="208"/>
                      <a:pt x="1407" y="208"/>
                    </a:cubicBezTo>
                    <a:cubicBezTo>
                      <a:pt x="1383" y="178"/>
                      <a:pt x="1351" y="155"/>
                      <a:pt x="1327" y="138"/>
                    </a:cubicBezTo>
                    <a:cubicBezTo>
                      <a:pt x="1325" y="137"/>
                      <a:pt x="1323" y="136"/>
                      <a:pt x="1322" y="135"/>
                    </a:cubicBezTo>
                    <a:cubicBezTo>
                      <a:pt x="1320" y="134"/>
                      <a:pt x="1319" y="133"/>
                      <a:pt x="1318" y="132"/>
                    </a:cubicBezTo>
                    <a:cubicBezTo>
                      <a:pt x="1303" y="122"/>
                      <a:pt x="1293" y="117"/>
                      <a:pt x="1293" y="117"/>
                    </a:cubicBezTo>
                    <a:cubicBezTo>
                      <a:pt x="1284" y="112"/>
                      <a:pt x="1275" y="107"/>
                      <a:pt x="1267" y="102"/>
                    </a:cubicBezTo>
                    <a:cubicBezTo>
                      <a:pt x="1256" y="97"/>
                      <a:pt x="1246" y="91"/>
                      <a:pt x="1236" y="87"/>
                    </a:cubicBezTo>
                    <a:cubicBezTo>
                      <a:pt x="1233" y="85"/>
                      <a:pt x="1229" y="83"/>
                      <a:pt x="1225" y="81"/>
                    </a:cubicBezTo>
                    <a:cubicBezTo>
                      <a:pt x="1222" y="80"/>
                      <a:pt x="1218" y="78"/>
                      <a:pt x="1215" y="76"/>
                    </a:cubicBezTo>
                    <a:cubicBezTo>
                      <a:pt x="1211" y="74"/>
                      <a:pt x="1207" y="73"/>
                      <a:pt x="1204" y="71"/>
                    </a:cubicBezTo>
                    <a:cubicBezTo>
                      <a:pt x="1130" y="38"/>
                      <a:pt x="1083" y="29"/>
                      <a:pt x="1030" y="17"/>
                    </a:cubicBezTo>
                    <a:cubicBezTo>
                      <a:pt x="972" y="5"/>
                      <a:pt x="918" y="4"/>
                      <a:pt x="900" y="4"/>
                    </a:cubicBezTo>
                    <a:cubicBezTo>
                      <a:pt x="897" y="4"/>
                      <a:pt x="895" y="4"/>
                      <a:pt x="894" y="4"/>
                    </a:cubicBezTo>
                    <a:cubicBezTo>
                      <a:pt x="890" y="4"/>
                      <a:pt x="885" y="3"/>
                      <a:pt x="881" y="3"/>
                    </a:cubicBezTo>
                    <a:cubicBezTo>
                      <a:pt x="848" y="3"/>
                      <a:pt x="819" y="11"/>
                      <a:pt x="794" y="22"/>
                    </a:cubicBezTo>
                    <a:cubicBezTo>
                      <a:pt x="774" y="31"/>
                      <a:pt x="757" y="42"/>
                      <a:pt x="742" y="53"/>
                    </a:cubicBezTo>
                    <a:cubicBezTo>
                      <a:pt x="718" y="71"/>
                      <a:pt x="701" y="89"/>
                      <a:pt x="692" y="100"/>
                    </a:cubicBezTo>
                    <a:cubicBezTo>
                      <a:pt x="687" y="107"/>
                      <a:pt x="684" y="111"/>
                      <a:pt x="684" y="111"/>
                    </a:cubicBezTo>
                    <a:cubicBezTo>
                      <a:pt x="683" y="112"/>
                      <a:pt x="683" y="112"/>
                      <a:pt x="683" y="112"/>
                    </a:cubicBezTo>
                    <a:cubicBezTo>
                      <a:pt x="705" y="112"/>
                      <a:pt x="705" y="112"/>
                      <a:pt x="705" y="112"/>
                    </a:cubicBezTo>
                    <a:cubicBezTo>
                      <a:pt x="699" y="120"/>
                      <a:pt x="676" y="149"/>
                      <a:pt x="658" y="208"/>
                    </a:cubicBezTo>
                    <a:cubicBezTo>
                      <a:pt x="655" y="211"/>
                      <a:pt x="603" y="279"/>
                      <a:pt x="590" y="385"/>
                    </a:cubicBezTo>
                    <a:cubicBezTo>
                      <a:pt x="589" y="398"/>
                      <a:pt x="589" y="398"/>
                      <a:pt x="589" y="398"/>
                    </a:cubicBezTo>
                    <a:cubicBezTo>
                      <a:pt x="584" y="364"/>
                      <a:pt x="577" y="331"/>
                      <a:pt x="577" y="331"/>
                    </a:cubicBezTo>
                    <a:cubicBezTo>
                      <a:pt x="577" y="331"/>
                      <a:pt x="577" y="331"/>
                      <a:pt x="577" y="331"/>
                    </a:cubicBezTo>
                    <a:cubicBezTo>
                      <a:pt x="563" y="256"/>
                      <a:pt x="529" y="211"/>
                      <a:pt x="527" y="208"/>
                    </a:cubicBezTo>
                    <a:cubicBezTo>
                      <a:pt x="518" y="174"/>
                      <a:pt x="492" y="122"/>
                      <a:pt x="487" y="113"/>
                    </a:cubicBezTo>
                    <a:cubicBezTo>
                      <a:pt x="569" y="113"/>
                      <a:pt x="569" y="113"/>
                      <a:pt x="569" y="113"/>
                    </a:cubicBezTo>
                    <a:cubicBezTo>
                      <a:pt x="567" y="111"/>
                      <a:pt x="567" y="111"/>
                      <a:pt x="567" y="111"/>
                    </a:cubicBezTo>
                    <a:cubicBezTo>
                      <a:pt x="567" y="111"/>
                      <a:pt x="555" y="99"/>
                      <a:pt x="541" y="86"/>
                    </a:cubicBezTo>
                    <a:cubicBezTo>
                      <a:pt x="526" y="73"/>
                      <a:pt x="510" y="59"/>
                      <a:pt x="502" y="53"/>
                    </a:cubicBezTo>
                    <a:cubicBezTo>
                      <a:pt x="474" y="36"/>
                      <a:pt x="429" y="15"/>
                      <a:pt x="390" y="6"/>
                    </a:cubicBezTo>
                    <a:cubicBezTo>
                      <a:pt x="374" y="3"/>
                      <a:pt x="360" y="1"/>
                      <a:pt x="347"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900"/>
              </a:p>
            </p:txBody>
          </p:sp>
          <p:sp>
            <p:nvSpPr>
              <p:cNvPr id="82" name="Freeform 238"/>
              <p:cNvSpPr>
                <a:spLocks noEditPoints="1"/>
              </p:cNvSpPr>
              <p:nvPr/>
            </p:nvSpPr>
            <p:spPr bwMode="auto">
              <a:xfrm>
                <a:off x="-4912171" y="4871026"/>
                <a:ext cx="915569" cy="4920"/>
              </a:xfrm>
              <a:custGeom>
                <a:avLst/>
                <a:gdLst>
                  <a:gd name="T0" fmla="*/ 0 w 244"/>
                  <a:gd name="T1" fmla="*/ 0 h 1"/>
                  <a:gd name="T2" fmla="*/ 0 w 244"/>
                  <a:gd name="T3" fmla="*/ 0 h 1"/>
                  <a:gd name="T4" fmla="*/ 0 w 244"/>
                  <a:gd name="T5" fmla="*/ 4920 h 1"/>
                  <a:gd name="T6" fmla="*/ 3752 w 244"/>
                  <a:gd name="T7" fmla="*/ 4920 h 1"/>
                  <a:gd name="T8" fmla="*/ 3752 w 244"/>
                  <a:gd name="T9" fmla="*/ 0 h 1"/>
                  <a:gd name="T10" fmla="*/ 3752 w 244"/>
                  <a:gd name="T11" fmla="*/ 0 h 1"/>
                  <a:gd name="T12" fmla="*/ 3752 w 244"/>
                  <a:gd name="T13" fmla="*/ 0 h 1"/>
                  <a:gd name="T14" fmla="*/ 0 w 244"/>
                  <a:gd name="T15" fmla="*/ 0 h 1"/>
                  <a:gd name="T16" fmla="*/ 915569 w 244"/>
                  <a:gd name="T17" fmla="*/ 0 h 1"/>
                  <a:gd name="T18" fmla="*/ 911817 w 244"/>
                  <a:gd name="T19" fmla="*/ 0 h 1"/>
                  <a:gd name="T20" fmla="*/ 911817 w 244"/>
                  <a:gd name="T21" fmla="*/ 0 h 1"/>
                  <a:gd name="T22" fmla="*/ 911817 w 244"/>
                  <a:gd name="T23" fmla="*/ 0 h 1"/>
                  <a:gd name="T24" fmla="*/ 911817 w 244"/>
                  <a:gd name="T25" fmla="*/ 0 h 1"/>
                  <a:gd name="T26" fmla="*/ 911817 w 244"/>
                  <a:gd name="T27" fmla="*/ 4920 h 1"/>
                  <a:gd name="T28" fmla="*/ 915569 w 244"/>
                  <a:gd name="T29" fmla="*/ 4920 h 1"/>
                  <a:gd name="T30" fmla="*/ 915569 w 244"/>
                  <a:gd name="T31" fmla="*/ 0 h 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44" h="1">
                    <a:moveTo>
                      <a:pt x="0" y="0"/>
                    </a:moveTo>
                    <a:cubicBezTo>
                      <a:pt x="0" y="0"/>
                      <a:pt x="0" y="0"/>
                      <a:pt x="0" y="0"/>
                    </a:cubicBezTo>
                    <a:cubicBezTo>
                      <a:pt x="0" y="1"/>
                      <a:pt x="0" y="1"/>
                      <a:pt x="0" y="1"/>
                    </a:cubicBezTo>
                    <a:cubicBezTo>
                      <a:pt x="1" y="1"/>
                      <a:pt x="1" y="1"/>
                      <a:pt x="1" y="1"/>
                    </a:cubicBezTo>
                    <a:cubicBezTo>
                      <a:pt x="1" y="1"/>
                      <a:pt x="1" y="1"/>
                      <a:pt x="1" y="0"/>
                    </a:cubicBezTo>
                    <a:cubicBezTo>
                      <a:pt x="1" y="0"/>
                      <a:pt x="1" y="0"/>
                      <a:pt x="1" y="0"/>
                    </a:cubicBezTo>
                    <a:cubicBezTo>
                      <a:pt x="1" y="0"/>
                      <a:pt x="1" y="0"/>
                      <a:pt x="1" y="0"/>
                    </a:cubicBezTo>
                    <a:cubicBezTo>
                      <a:pt x="0" y="0"/>
                      <a:pt x="0" y="0"/>
                      <a:pt x="0" y="0"/>
                    </a:cubicBezTo>
                    <a:moveTo>
                      <a:pt x="244" y="0"/>
                    </a:moveTo>
                    <a:cubicBezTo>
                      <a:pt x="243" y="0"/>
                      <a:pt x="243" y="0"/>
                      <a:pt x="243" y="0"/>
                    </a:cubicBezTo>
                    <a:cubicBezTo>
                      <a:pt x="243" y="0"/>
                      <a:pt x="243" y="0"/>
                      <a:pt x="243" y="0"/>
                    </a:cubicBezTo>
                    <a:cubicBezTo>
                      <a:pt x="243" y="0"/>
                      <a:pt x="243" y="0"/>
                      <a:pt x="243" y="0"/>
                    </a:cubicBezTo>
                    <a:cubicBezTo>
                      <a:pt x="243" y="0"/>
                      <a:pt x="243" y="0"/>
                      <a:pt x="243" y="0"/>
                    </a:cubicBezTo>
                    <a:cubicBezTo>
                      <a:pt x="243" y="1"/>
                      <a:pt x="243" y="1"/>
                      <a:pt x="243" y="1"/>
                    </a:cubicBezTo>
                    <a:cubicBezTo>
                      <a:pt x="244" y="1"/>
                      <a:pt x="244" y="1"/>
                      <a:pt x="244" y="1"/>
                    </a:cubicBezTo>
                    <a:cubicBezTo>
                      <a:pt x="244" y="0"/>
                      <a:pt x="244" y="0"/>
                      <a:pt x="24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900"/>
              </a:p>
            </p:txBody>
          </p:sp>
          <p:sp>
            <p:nvSpPr>
              <p:cNvPr id="83" name="Freeform 239"/>
              <p:cNvSpPr>
                <a:spLocks noEditPoints="1"/>
              </p:cNvSpPr>
              <p:nvPr/>
            </p:nvSpPr>
            <p:spPr bwMode="auto">
              <a:xfrm>
                <a:off x="-3673154" y="4871026"/>
                <a:ext cx="1173805" cy="4920"/>
              </a:xfrm>
              <a:custGeom>
                <a:avLst/>
                <a:gdLst>
                  <a:gd name="T0" fmla="*/ 3762 w 312"/>
                  <a:gd name="T1" fmla="*/ 0 h 1"/>
                  <a:gd name="T2" fmla="*/ 0 w 312"/>
                  <a:gd name="T3" fmla="*/ 0 h 1"/>
                  <a:gd name="T4" fmla="*/ 0 w 312"/>
                  <a:gd name="T5" fmla="*/ 4920 h 1"/>
                  <a:gd name="T6" fmla="*/ 3762 w 312"/>
                  <a:gd name="T7" fmla="*/ 4920 h 1"/>
                  <a:gd name="T8" fmla="*/ 3762 w 312"/>
                  <a:gd name="T9" fmla="*/ 0 h 1"/>
                  <a:gd name="T10" fmla="*/ 3762 w 312"/>
                  <a:gd name="T11" fmla="*/ 0 h 1"/>
                  <a:gd name="T12" fmla="*/ 3762 w 312"/>
                  <a:gd name="T13" fmla="*/ 0 h 1"/>
                  <a:gd name="T14" fmla="*/ 3762 w 312"/>
                  <a:gd name="T15" fmla="*/ 0 h 1"/>
                  <a:gd name="T16" fmla="*/ 1173805 w 312"/>
                  <a:gd name="T17" fmla="*/ 0 h 1"/>
                  <a:gd name="T18" fmla="*/ 1170043 w 312"/>
                  <a:gd name="T19" fmla="*/ 0 h 1"/>
                  <a:gd name="T20" fmla="*/ 1170043 w 312"/>
                  <a:gd name="T21" fmla="*/ 4920 h 1"/>
                  <a:gd name="T22" fmla="*/ 1173805 w 312"/>
                  <a:gd name="T23" fmla="*/ 4920 h 1"/>
                  <a:gd name="T24" fmla="*/ 1173805 w 312"/>
                  <a:gd name="T25" fmla="*/ 0 h 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12" h="1">
                    <a:moveTo>
                      <a:pt x="1" y="0"/>
                    </a:moveTo>
                    <a:cubicBezTo>
                      <a:pt x="0" y="0"/>
                      <a:pt x="0" y="0"/>
                      <a:pt x="0" y="0"/>
                    </a:cubicBezTo>
                    <a:cubicBezTo>
                      <a:pt x="0" y="1"/>
                      <a:pt x="0" y="1"/>
                      <a:pt x="0" y="1"/>
                    </a:cubicBezTo>
                    <a:cubicBezTo>
                      <a:pt x="1" y="1"/>
                      <a:pt x="1" y="1"/>
                      <a:pt x="1" y="1"/>
                    </a:cubicBezTo>
                    <a:cubicBezTo>
                      <a:pt x="1" y="1"/>
                      <a:pt x="1" y="1"/>
                      <a:pt x="1" y="0"/>
                    </a:cubicBezTo>
                    <a:cubicBezTo>
                      <a:pt x="1" y="0"/>
                      <a:pt x="1" y="0"/>
                      <a:pt x="1" y="0"/>
                    </a:cubicBezTo>
                    <a:cubicBezTo>
                      <a:pt x="1" y="0"/>
                      <a:pt x="1" y="0"/>
                      <a:pt x="1" y="0"/>
                    </a:cubicBezTo>
                    <a:cubicBezTo>
                      <a:pt x="1" y="0"/>
                      <a:pt x="1" y="0"/>
                      <a:pt x="1" y="0"/>
                    </a:cubicBezTo>
                    <a:moveTo>
                      <a:pt x="312" y="0"/>
                    </a:moveTo>
                    <a:cubicBezTo>
                      <a:pt x="311" y="0"/>
                      <a:pt x="311" y="0"/>
                      <a:pt x="311" y="0"/>
                    </a:cubicBezTo>
                    <a:cubicBezTo>
                      <a:pt x="311" y="1"/>
                      <a:pt x="311" y="1"/>
                      <a:pt x="311" y="1"/>
                    </a:cubicBezTo>
                    <a:cubicBezTo>
                      <a:pt x="312" y="1"/>
                      <a:pt x="312" y="1"/>
                      <a:pt x="312" y="1"/>
                    </a:cubicBezTo>
                    <a:cubicBezTo>
                      <a:pt x="312" y="0"/>
                      <a:pt x="312" y="0"/>
                      <a:pt x="31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900"/>
              </a:p>
            </p:txBody>
          </p:sp>
          <p:sp>
            <p:nvSpPr>
              <p:cNvPr id="84" name="Freeform 240"/>
              <p:cNvSpPr>
                <a:spLocks noEditPoints="1"/>
              </p:cNvSpPr>
              <p:nvPr/>
            </p:nvSpPr>
            <p:spPr bwMode="auto">
              <a:xfrm>
                <a:off x="-2071562" y="4871026"/>
                <a:ext cx="1239016" cy="4920"/>
              </a:xfrm>
              <a:custGeom>
                <a:avLst/>
                <a:gdLst>
                  <a:gd name="T0" fmla="*/ 3755 w 330"/>
                  <a:gd name="T1" fmla="*/ 0 h 1"/>
                  <a:gd name="T2" fmla="*/ 0 w 330"/>
                  <a:gd name="T3" fmla="*/ 0 h 1"/>
                  <a:gd name="T4" fmla="*/ 0 w 330"/>
                  <a:gd name="T5" fmla="*/ 4920 h 1"/>
                  <a:gd name="T6" fmla="*/ 3755 w 330"/>
                  <a:gd name="T7" fmla="*/ 4920 h 1"/>
                  <a:gd name="T8" fmla="*/ 3755 w 330"/>
                  <a:gd name="T9" fmla="*/ 0 h 1"/>
                  <a:gd name="T10" fmla="*/ 1239016 w 330"/>
                  <a:gd name="T11" fmla="*/ 0 h 1"/>
                  <a:gd name="T12" fmla="*/ 1235261 w 330"/>
                  <a:gd name="T13" fmla="*/ 0 h 1"/>
                  <a:gd name="T14" fmla="*/ 1235261 w 330"/>
                  <a:gd name="T15" fmla="*/ 4920 h 1"/>
                  <a:gd name="T16" fmla="*/ 1239016 w 330"/>
                  <a:gd name="T17" fmla="*/ 4920 h 1"/>
                  <a:gd name="T18" fmla="*/ 1239016 w 330"/>
                  <a:gd name="T19" fmla="*/ 0 h 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30" h="1">
                    <a:moveTo>
                      <a:pt x="1" y="0"/>
                    </a:moveTo>
                    <a:cubicBezTo>
                      <a:pt x="0" y="0"/>
                      <a:pt x="0" y="0"/>
                      <a:pt x="0" y="0"/>
                    </a:cubicBezTo>
                    <a:cubicBezTo>
                      <a:pt x="0" y="1"/>
                      <a:pt x="0" y="1"/>
                      <a:pt x="0" y="1"/>
                    </a:cubicBezTo>
                    <a:cubicBezTo>
                      <a:pt x="1" y="1"/>
                      <a:pt x="1" y="1"/>
                      <a:pt x="1" y="1"/>
                    </a:cubicBezTo>
                    <a:cubicBezTo>
                      <a:pt x="1" y="0"/>
                      <a:pt x="1" y="0"/>
                      <a:pt x="1" y="0"/>
                    </a:cubicBezTo>
                    <a:moveTo>
                      <a:pt x="330" y="0"/>
                    </a:moveTo>
                    <a:cubicBezTo>
                      <a:pt x="329" y="0"/>
                      <a:pt x="329" y="0"/>
                      <a:pt x="329" y="0"/>
                    </a:cubicBezTo>
                    <a:cubicBezTo>
                      <a:pt x="329" y="1"/>
                      <a:pt x="329" y="1"/>
                      <a:pt x="329" y="1"/>
                    </a:cubicBezTo>
                    <a:cubicBezTo>
                      <a:pt x="330" y="1"/>
                      <a:pt x="330" y="1"/>
                      <a:pt x="330" y="1"/>
                    </a:cubicBezTo>
                    <a:cubicBezTo>
                      <a:pt x="330" y="0"/>
                      <a:pt x="330" y="0"/>
                      <a:pt x="330"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900"/>
              </a:p>
            </p:txBody>
          </p:sp>
          <p:sp>
            <p:nvSpPr>
              <p:cNvPr id="85" name="Freeform 241"/>
              <p:cNvSpPr>
                <a:spLocks noEditPoints="1"/>
              </p:cNvSpPr>
              <p:nvPr/>
            </p:nvSpPr>
            <p:spPr bwMode="auto">
              <a:xfrm>
                <a:off x="-6247701" y="4871026"/>
                <a:ext cx="920786" cy="4920"/>
              </a:xfrm>
              <a:custGeom>
                <a:avLst/>
                <a:gdLst>
                  <a:gd name="T0" fmla="*/ 3758 w 245"/>
                  <a:gd name="T1" fmla="*/ 0 h 1"/>
                  <a:gd name="T2" fmla="*/ 0 w 245"/>
                  <a:gd name="T3" fmla="*/ 0 h 1"/>
                  <a:gd name="T4" fmla="*/ 0 w 245"/>
                  <a:gd name="T5" fmla="*/ 4920 h 1"/>
                  <a:gd name="T6" fmla="*/ 3758 w 245"/>
                  <a:gd name="T7" fmla="*/ 4920 h 1"/>
                  <a:gd name="T8" fmla="*/ 3758 w 245"/>
                  <a:gd name="T9" fmla="*/ 0 h 1"/>
                  <a:gd name="T10" fmla="*/ 3758 w 245"/>
                  <a:gd name="T11" fmla="*/ 0 h 1"/>
                  <a:gd name="T12" fmla="*/ 3758 w 245"/>
                  <a:gd name="T13" fmla="*/ 0 h 1"/>
                  <a:gd name="T14" fmla="*/ 3758 w 245"/>
                  <a:gd name="T15" fmla="*/ 0 h 1"/>
                  <a:gd name="T16" fmla="*/ 920786 w 245"/>
                  <a:gd name="T17" fmla="*/ 0 h 1"/>
                  <a:gd name="T18" fmla="*/ 917028 w 245"/>
                  <a:gd name="T19" fmla="*/ 0 h 1"/>
                  <a:gd name="T20" fmla="*/ 917028 w 245"/>
                  <a:gd name="T21" fmla="*/ 0 h 1"/>
                  <a:gd name="T22" fmla="*/ 917028 w 245"/>
                  <a:gd name="T23" fmla="*/ 0 h 1"/>
                  <a:gd name="T24" fmla="*/ 917028 w 245"/>
                  <a:gd name="T25" fmla="*/ 0 h 1"/>
                  <a:gd name="T26" fmla="*/ 913269 w 245"/>
                  <a:gd name="T27" fmla="*/ 4920 h 1"/>
                  <a:gd name="T28" fmla="*/ 920786 w 245"/>
                  <a:gd name="T29" fmla="*/ 4920 h 1"/>
                  <a:gd name="T30" fmla="*/ 920786 w 245"/>
                  <a:gd name="T31" fmla="*/ 0 h 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45" h="1">
                    <a:moveTo>
                      <a:pt x="1" y="0"/>
                    </a:moveTo>
                    <a:cubicBezTo>
                      <a:pt x="0" y="0"/>
                      <a:pt x="0" y="0"/>
                      <a:pt x="0" y="0"/>
                    </a:cubicBezTo>
                    <a:cubicBezTo>
                      <a:pt x="0" y="1"/>
                      <a:pt x="0" y="1"/>
                      <a:pt x="0" y="1"/>
                    </a:cubicBezTo>
                    <a:cubicBezTo>
                      <a:pt x="1" y="1"/>
                      <a:pt x="1" y="1"/>
                      <a:pt x="1" y="1"/>
                    </a:cubicBezTo>
                    <a:cubicBezTo>
                      <a:pt x="1" y="1"/>
                      <a:pt x="1" y="1"/>
                      <a:pt x="1" y="0"/>
                    </a:cubicBezTo>
                    <a:cubicBezTo>
                      <a:pt x="1" y="0"/>
                      <a:pt x="1" y="0"/>
                      <a:pt x="1" y="0"/>
                    </a:cubicBezTo>
                    <a:cubicBezTo>
                      <a:pt x="1" y="0"/>
                      <a:pt x="1" y="0"/>
                      <a:pt x="1" y="0"/>
                    </a:cubicBezTo>
                    <a:cubicBezTo>
                      <a:pt x="1" y="0"/>
                      <a:pt x="1" y="0"/>
                      <a:pt x="1" y="0"/>
                    </a:cubicBezTo>
                    <a:moveTo>
                      <a:pt x="245" y="0"/>
                    </a:moveTo>
                    <a:cubicBezTo>
                      <a:pt x="244" y="0"/>
                      <a:pt x="244" y="0"/>
                      <a:pt x="244" y="0"/>
                    </a:cubicBezTo>
                    <a:cubicBezTo>
                      <a:pt x="244" y="0"/>
                      <a:pt x="244" y="0"/>
                      <a:pt x="244" y="0"/>
                    </a:cubicBezTo>
                    <a:cubicBezTo>
                      <a:pt x="244" y="0"/>
                      <a:pt x="244" y="0"/>
                      <a:pt x="244" y="0"/>
                    </a:cubicBezTo>
                    <a:cubicBezTo>
                      <a:pt x="244" y="0"/>
                      <a:pt x="244" y="0"/>
                      <a:pt x="244" y="0"/>
                    </a:cubicBezTo>
                    <a:cubicBezTo>
                      <a:pt x="244" y="0"/>
                      <a:pt x="244" y="0"/>
                      <a:pt x="243" y="1"/>
                    </a:cubicBezTo>
                    <a:cubicBezTo>
                      <a:pt x="245" y="1"/>
                      <a:pt x="245" y="1"/>
                      <a:pt x="245" y="1"/>
                    </a:cubicBezTo>
                    <a:cubicBezTo>
                      <a:pt x="245" y="0"/>
                      <a:pt x="245" y="0"/>
                      <a:pt x="245"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900"/>
              </a:p>
            </p:txBody>
          </p:sp>
          <p:sp>
            <p:nvSpPr>
              <p:cNvPr id="86" name="Freeform 242"/>
              <p:cNvSpPr>
                <a:spLocks/>
              </p:cNvSpPr>
              <p:nvPr/>
            </p:nvSpPr>
            <p:spPr bwMode="auto">
              <a:xfrm>
                <a:off x="-5021726" y="4541414"/>
                <a:ext cx="7826" cy="2459"/>
              </a:xfrm>
              <a:custGeom>
                <a:avLst/>
                <a:gdLst>
                  <a:gd name="T0" fmla="*/ 3913 w 2"/>
                  <a:gd name="T1" fmla="*/ 0 h 1"/>
                  <a:gd name="T2" fmla="*/ 0 w 2"/>
                  <a:gd name="T3" fmla="*/ 0 h 1"/>
                  <a:gd name="T4" fmla="*/ 0 w 2"/>
                  <a:gd name="T5" fmla="*/ 2459 h 1"/>
                  <a:gd name="T6" fmla="*/ 7826 w 2"/>
                  <a:gd name="T7" fmla="*/ 2459 h 1"/>
                  <a:gd name="T8" fmla="*/ 3913 w 2"/>
                  <a:gd name="T9" fmla="*/ 0 h 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1">
                    <a:moveTo>
                      <a:pt x="1" y="0"/>
                    </a:moveTo>
                    <a:cubicBezTo>
                      <a:pt x="0" y="0"/>
                      <a:pt x="0" y="0"/>
                      <a:pt x="0" y="0"/>
                    </a:cubicBezTo>
                    <a:cubicBezTo>
                      <a:pt x="0" y="1"/>
                      <a:pt x="0" y="1"/>
                      <a:pt x="0" y="1"/>
                    </a:cubicBezTo>
                    <a:cubicBezTo>
                      <a:pt x="2" y="1"/>
                      <a:pt x="2" y="1"/>
                      <a:pt x="2" y="1"/>
                    </a:cubicBezTo>
                    <a:cubicBezTo>
                      <a:pt x="1" y="1"/>
                      <a:pt x="1" y="0"/>
                      <a:pt x="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900"/>
              </a:p>
            </p:txBody>
          </p:sp>
          <p:sp>
            <p:nvSpPr>
              <p:cNvPr id="87" name="Freeform 243"/>
              <p:cNvSpPr>
                <a:spLocks noEditPoints="1"/>
              </p:cNvSpPr>
              <p:nvPr/>
            </p:nvSpPr>
            <p:spPr bwMode="auto">
              <a:xfrm>
                <a:off x="-3782709" y="4541414"/>
                <a:ext cx="1411174" cy="2459"/>
              </a:xfrm>
              <a:custGeom>
                <a:avLst/>
                <a:gdLst>
                  <a:gd name="T0" fmla="*/ 3763 w 375"/>
                  <a:gd name="T1" fmla="*/ 0 h 1"/>
                  <a:gd name="T2" fmla="*/ 0 w 375"/>
                  <a:gd name="T3" fmla="*/ 0 h 1"/>
                  <a:gd name="T4" fmla="*/ 0 w 375"/>
                  <a:gd name="T5" fmla="*/ 2459 h 1"/>
                  <a:gd name="T6" fmla="*/ 3763 w 375"/>
                  <a:gd name="T7" fmla="*/ 2459 h 1"/>
                  <a:gd name="T8" fmla="*/ 3763 w 375"/>
                  <a:gd name="T9" fmla="*/ 0 h 1"/>
                  <a:gd name="T10" fmla="*/ 1411174 w 375"/>
                  <a:gd name="T11" fmla="*/ 0 h 1"/>
                  <a:gd name="T12" fmla="*/ 1411174 w 375"/>
                  <a:gd name="T13" fmla="*/ 0 h 1"/>
                  <a:gd name="T14" fmla="*/ 1407411 w 375"/>
                  <a:gd name="T15" fmla="*/ 2459 h 1"/>
                  <a:gd name="T16" fmla="*/ 1407411 w 375"/>
                  <a:gd name="T17" fmla="*/ 2459 h 1"/>
                  <a:gd name="T18" fmla="*/ 1411174 w 375"/>
                  <a:gd name="T19" fmla="*/ 2459 h 1"/>
                  <a:gd name="T20" fmla="*/ 1411174 w 375"/>
                  <a:gd name="T21" fmla="*/ 0 h 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5" h="1">
                    <a:moveTo>
                      <a:pt x="1" y="0"/>
                    </a:moveTo>
                    <a:cubicBezTo>
                      <a:pt x="0" y="0"/>
                      <a:pt x="0" y="0"/>
                      <a:pt x="0" y="0"/>
                    </a:cubicBezTo>
                    <a:cubicBezTo>
                      <a:pt x="0" y="1"/>
                      <a:pt x="0" y="1"/>
                      <a:pt x="0" y="1"/>
                    </a:cubicBezTo>
                    <a:cubicBezTo>
                      <a:pt x="1" y="1"/>
                      <a:pt x="1" y="1"/>
                      <a:pt x="1" y="1"/>
                    </a:cubicBezTo>
                    <a:cubicBezTo>
                      <a:pt x="1" y="0"/>
                      <a:pt x="1" y="0"/>
                      <a:pt x="1" y="0"/>
                    </a:cubicBezTo>
                    <a:moveTo>
                      <a:pt x="375" y="0"/>
                    </a:moveTo>
                    <a:cubicBezTo>
                      <a:pt x="375" y="0"/>
                      <a:pt x="375" y="0"/>
                      <a:pt x="375" y="0"/>
                    </a:cubicBezTo>
                    <a:cubicBezTo>
                      <a:pt x="375" y="0"/>
                      <a:pt x="375" y="0"/>
                      <a:pt x="374" y="1"/>
                    </a:cubicBezTo>
                    <a:cubicBezTo>
                      <a:pt x="374" y="1"/>
                      <a:pt x="374" y="1"/>
                      <a:pt x="374" y="1"/>
                    </a:cubicBezTo>
                    <a:cubicBezTo>
                      <a:pt x="375" y="1"/>
                      <a:pt x="375" y="1"/>
                      <a:pt x="375" y="1"/>
                    </a:cubicBezTo>
                    <a:cubicBezTo>
                      <a:pt x="375" y="0"/>
                      <a:pt x="375" y="0"/>
                      <a:pt x="375"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900"/>
              </a:p>
            </p:txBody>
          </p:sp>
          <p:sp>
            <p:nvSpPr>
              <p:cNvPr id="88" name="Freeform 244"/>
              <p:cNvSpPr>
                <a:spLocks/>
              </p:cNvSpPr>
              <p:nvPr/>
            </p:nvSpPr>
            <p:spPr bwMode="auto">
              <a:xfrm>
                <a:off x="-2175900" y="4541414"/>
                <a:ext cx="0" cy="2459"/>
              </a:xfrm>
              <a:custGeom>
                <a:avLst/>
                <a:gdLst>
                  <a:gd name="T0" fmla="*/ 0 h 1"/>
                  <a:gd name="T1" fmla="*/ 0 h 1"/>
                  <a:gd name="T2" fmla="*/ 2459 h 1"/>
                  <a:gd name="T3" fmla="*/ 2459 h 1"/>
                  <a:gd name="T4" fmla="*/ 0 h 1"/>
                  <a:gd name="T5" fmla="*/ 0 60000 65536"/>
                  <a:gd name="T6" fmla="*/ 0 60000 65536"/>
                  <a:gd name="T7" fmla="*/ 0 60000 65536"/>
                  <a:gd name="T8" fmla="*/ 0 60000 65536"/>
                  <a:gd name="T9" fmla="*/ 0 60000 65536"/>
                </a:gdLst>
                <a:ahLst/>
                <a:cxnLst>
                  <a:cxn ang="T5">
                    <a:pos x="0" y="T0"/>
                  </a:cxn>
                  <a:cxn ang="T6">
                    <a:pos x="0" y="T1"/>
                  </a:cxn>
                  <a:cxn ang="T7">
                    <a:pos x="0" y="T2"/>
                  </a:cxn>
                  <a:cxn ang="T8">
                    <a:pos x="0" y="T3"/>
                  </a:cxn>
                  <a:cxn ang="T9">
                    <a:pos x="0" y="T4"/>
                  </a:cxn>
                </a:cxnLst>
                <a:rect l="0" t="0" r="r" b="b"/>
                <a:pathLst>
                  <a:path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900"/>
              </a:p>
            </p:txBody>
          </p:sp>
          <p:sp>
            <p:nvSpPr>
              <p:cNvPr id="89" name="Freeform 245"/>
              <p:cNvSpPr>
                <a:spLocks/>
              </p:cNvSpPr>
              <p:nvPr/>
            </p:nvSpPr>
            <p:spPr bwMode="auto">
              <a:xfrm>
                <a:off x="-6310304" y="4541414"/>
                <a:ext cx="5217" cy="2459"/>
              </a:xfrm>
              <a:custGeom>
                <a:avLst/>
                <a:gdLst>
                  <a:gd name="T0" fmla="*/ 0 w 1"/>
                  <a:gd name="T1" fmla="*/ 0 h 1"/>
                  <a:gd name="T2" fmla="*/ 0 w 1"/>
                  <a:gd name="T3" fmla="*/ 0 h 1"/>
                  <a:gd name="T4" fmla="*/ 0 w 1"/>
                  <a:gd name="T5" fmla="*/ 2459 h 1"/>
                  <a:gd name="T6" fmla="*/ 5217 w 1"/>
                  <a:gd name="T7" fmla="*/ 2459 h 1"/>
                  <a:gd name="T8" fmla="*/ 0 w 1"/>
                  <a:gd name="T9" fmla="*/ 0 h 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 h="1">
                    <a:moveTo>
                      <a:pt x="0" y="0"/>
                    </a:moveTo>
                    <a:cubicBezTo>
                      <a:pt x="0" y="0"/>
                      <a:pt x="0" y="0"/>
                      <a:pt x="0" y="0"/>
                    </a:cubicBezTo>
                    <a:cubicBezTo>
                      <a:pt x="0" y="1"/>
                      <a:pt x="0" y="1"/>
                      <a:pt x="0" y="1"/>
                    </a:cubicBezTo>
                    <a:cubicBezTo>
                      <a:pt x="1" y="1"/>
                      <a:pt x="1" y="1"/>
                      <a:pt x="1" y="1"/>
                    </a:cubicBezTo>
                    <a:cubicBezTo>
                      <a:pt x="1" y="1"/>
                      <a:pt x="1" y="0"/>
                      <a:pt x="0"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900"/>
              </a:p>
            </p:txBody>
          </p:sp>
          <p:sp>
            <p:nvSpPr>
              <p:cNvPr id="90" name="Freeform 246"/>
              <p:cNvSpPr>
                <a:spLocks noEditPoints="1"/>
              </p:cNvSpPr>
              <p:nvPr/>
            </p:nvSpPr>
            <p:spPr bwMode="auto">
              <a:xfrm>
                <a:off x="-4061815" y="3527981"/>
                <a:ext cx="3132756" cy="4920"/>
              </a:xfrm>
              <a:custGeom>
                <a:avLst/>
                <a:gdLst>
                  <a:gd name="T0" fmla="*/ 3756 w 834"/>
                  <a:gd name="T1" fmla="*/ 0 h 1"/>
                  <a:gd name="T2" fmla="*/ 0 w 834"/>
                  <a:gd name="T3" fmla="*/ 0 h 1"/>
                  <a:gd name="T4" fmla="*/ 0 w 834"/>
                  <a:gd name="T5" fmla="*/ 4920 h 1"/>
                  <a:gd name="T6" fmla="*/ 3756 w 834"/>
                  <a:gd name="T7" fmla="*/ 4920 h 1"/>
                  <a:gd name="T8" fmla="*/ 3756 w 834"/>
                  <a:gd name="T9" fmla="*/ 0 h 1"/>
                  <a:gd name="T10" fmla="*/ 3132756 w 834"/>
                  <a:gd name="T11" fmla="*/ 0 h 1"/>
                  <a:gd name="T12" fmla="*/ 3125243 w 834"/>
                  <a:gd name="T13" fmla="*/ 0 h 1"/>
                  <a:gd name="T14" fmla="*/ 3129000 w 834"/>
                  <a:gd name="T15" fmla="*/ 4920 h 1"/>
                  <a:gd name="T16" fmla="*/ 3132756 w 834"/>
                  <a:gd name="T17" fmla="*/ 4920 h 1"/>
                  <a:gd name="T18" fmla="*/ 3132756 w 834"/>
                  <a:gd name="T19" fmla="*/ 0 h 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34" h="1">
                    <a:moveTo>
                      <a:pt x="1" y="0"/>
                    </a:moveTo>
                    <a:cubicBezTo>
                      <a:pt x="0" y="0"/>
                      <a:pt x="0" y="0"/>
                      <a:pt x="0" y="0"/>
                    </a:cubicBezTo>
                    <a:cubicBezTo>
                      <a:pt x="0" y="1"/>
                      <a:pt x="0" y="1"/>
                      <a:pt x="0" y="1"/>
                    </a:cubicBezTo>
                    <a:cubicBezTo>
                      <a:pt x="1" y="1"/>
                      <a:pt x="1" y="1"/>
                      <a:pt x="1" y="1"/>
                    </a:cubicBezTo>
                    <a:cubicBezTo>
                      <a:pt x="1" y="0"/>
                      <a:pt x="1" y="0"/>
                      <a:pt x="1" y="0"/>
                    </a:cubicBezTo>
                    <a:moveTo>
                      <a:pt x="834" y="0"/>
                    </a:moveTo>
                    <a:cubicBezTo>
                      <a:pt x="832" y="0"/>
                      <a:pt x="832" y="0"/>
                      <a:pt x="832" y="0"/>
                    </a:cubicBezTo>
                    <a:cubicBezTo>
                      <a:pt x="833" y="0"/>
                      <a:pt x="833" y="0"/>
                      <a:pt x="833" y="1"/>
                    </a:cubicBezTo>
                    <a:cubicBezTo>
                      <a:pt x="834" y="1"/>
                      <a:pt x="834" y="1"/>
                      <a:pt x="834" y="1"/>
                    </a:cubicBezTo>
                    <a:cubicBezTo>
                      <a:pt x="834" y="0"/>
                      <a:pt x="834" y="0"/>
                      <a:pt x="83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900"/>
              </a:p>
            </p:txBody>
          </p:sp>
          <p:sp>
            <p:nvSpPr>
              <p:cNvPr id="91" name="Freeform 247"/>
              <p:cNvSpPr>
                <a:spLocks noEditPoints="1"/>
              </p:cNvSpPr>
              <p:nvPr/>
            </p:nvSpPr>
            <p:spPr bwMode="auto">
              <a:xfrm>
                <a:off x="-6247701" y="3527981"/>
                <a:ext cx="2045029" cy="4920"/>
              </a:xfrm>
              <a:custGeom>
                <a:avLst/>
                <a:gdLst>
                  <a:gd name="T0" fmla="*/ 7518 w 544"/>
                  <a:gd name="T1" fmla="*/ 0 h 1"/>
                  <a:gd name="T2" fmla="*/ 0 w 544"/>
                  <a:gd name="T3" fmla="*/ 0 h 1"/>
                  <a:gd name="T4" fmla="*/ 0 w 544"/>
                  <a:gd name="T5" fmla="*/ 4920 h 1"/>
                  <a:gd name="T6" fmla="*/ 3759 w 544"/>
                  <a:gd name="T7" fmla="*/ 4920 h 1"/>
                  <a:gd name="T8" fmla="*/ 7518 w 544"/>
                  <a:gd name="T9" fmla="*/ 0 h 1"/>
                  <a:gd name="T10" fmla="*/ 2045029 w 544"/>
                  <a:gd name="T11" fmla="*/ 0 h 1"/>
                  <a:gd name="T12" fmla="*/ 2041270 w 544"/>
                  <a:gd name="T13" fmla="*/ 0 h 1"/>
                  <a:gd name="T14" fmla="*/ 2041270 w 544"/>
                  <a:gd name="T15" fmla="*/ 4920 h 1"/>
                  <a:gd name="T16" fmla="*/ 2045029 w 544"/>
                  <a:gd name="T17" fmla="*/ 4920 h 1"/>
                  <a:gd name="T18" fmla="*/ 2045029 w 544"/>
                  <a:gd name="T19" fmla="*/ 0 h 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44" h="1">
                    <a:moveTo>
                      <a:pt x="2" y="0"/>
                    </a:moveTo>
                    <a:cubicBezTo>
                      <a:pt x="0" y="0"/>
                      <a:pt x="0" y="0"/>
                      <a:pt x="0" y="0"/>
                    </a:cubicBezTo>
                    <a:cubicBezTo>
                      <a:pt x="0" y="1"/>
                      <a:pt x="0" y="1"/>
                      <a:pt x="0" y="1"/>
                    </a:cubicBezTo>
                    <a:cubicBezTo>
                      <a:pt x="1" y="1"/>
                      <a:pt x="1" y="1"/>
                      <a:pt x="1" y="1"/>
                    </a:cubicBezTo>
                    <a:cubicBezTo>
                      <a:pt x="1" y="0"/>
                      <a:pt x="2" y="0"/>
                      <a:pt x="2" y="0"/>
                    </a:cubicBezTo>
                    <a:moveTo>
                      <a:pt x="544" y="0"/>
                    </a:moveTo>
                    <a:cubicBezTo>
                      <a:pt x="543" y="0"/>
                      <a:pt x="543" y="0"/>
                      <a:pt x="543" y="0"/>
                    </a:cubicBezTo>
                    <a:cubicBezTo>
                      <a:pt x="543" y="0"/>
                      <a:pt x="543" y="0"/>
                      <a:pt x="543" y="1"/>
                    </a:cubicBezTo>
                    <a:cubicBezTo>
                      <a:pt x="544" y="1"/>
                      <a:pt x="544" y="1"/>
                      <a:pt x="544" y="1"/>
                    </a:cubicBezTo>
                    <a:cubicBezTo>
                      <a:pt x="544" y="0"/>
                      <a:pt x="544" y="0"/>
                      <a:pt x="54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900"/>
              </a:p>
            </p:txBody>
          </p:sp>
          <p:sp>
            <p:nvSpPr>
              <p:cNvPr id="92" name="Freeform 248"/>
              <p:cNvSpPr>
                <a:spLocks/>
              </p:cNvSpPr>
              <p:nvPr/>
            </p:nvSpPr>
            <p:spPr bwMode="auto">
              <a:xfrm>
                <a:off x="-3691414" y="2785124"/>
                <a:ext cx="7826" cy="2459"/>
              </a:xfrm>
              <a:custGeom>
                <a:avLst/>
                <a:gdLst>
                  <a:gd name="T0" fmla="*/ 7826 w 5"/>
                  <a:gd name="T1" fmla="*/ 0 h 2"/>
                  <a:gd name="T2" fmla="*/ 0 w 5"/>
                  <a:gd name="T3" fmla="*/ 0 h 2"/>
                  <a:gd name="T4" fmla="*/ 0 w 5"/>
                  <a:gd name="T5" fmla="*/ 2459 h 2"/>
                  <a:gd name="T6" fmla="*/ 3130 w 5"/>
                  <a:gd name="T7" fmla="*/ 2459 h 2"/>
                  <a:gd name="T8" fmla="*/ 7826 w 5"/>
                  <a:gd name="T9" fmla="*/ 0 h 2"/>
                  <a:gd name="T10" fmla="*/ 7826 w 5"/>
                  <a:gd name="T11" fmla="*/ 0 h 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 h="2">
                    <a:moveTo>
                      <a:pt x="5" y="0"/>
                    </a:moveTo>
                    <a:lnTo>
                      <a:pt x="0" y="0"/>
                    </a:lnTo>
                    <a:lnTo>
                      <a:pt x="0" y="2"/>
                    </a:lnTo>
                    <a:lnTo>
                      <a:pt x="2" y="2"/>
                    </a:lnTo>
                    <a:lnTo>
                      <a:pt x="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900"/>
              </a:p>
            </p:txBody>
          </p:sp>
          <p:sp>
            <p:nvSpPr>
              <p:cNvPr id="93" name="Freeform 249"/>
              <p:cNvSpPr>
                <a:spLocks noEditPoints="1"/>
              </p:cNvSpPr>
              <p:nvPr/>
            </p:nvSpPr>
            <p:spPr bwMode="auto">
              <a:xfrm>
                <a:off x="-5838172" y="2785124"/>
                <a:ext cx="1317269" cy="2459"/>
              </a:xfrm>
              <a:custGeom>
                <a:avLst/>
                <a:gdLst>
                  <a:gd name="T0" fmla="*/ 3764 w 350"/>
                  <a:gd name="T1" fmla="*/ 0 h 1"/>
                  <a:gd name="T2" fmla="*/ 0 w 350"/>
                  <a:gd name="T3" fmla="*/ 0 h 1"/>
                  <a:gd name="T4" fmla="*/ 0 w 350"/>
                  <a:gd name="T5" fmla="*/ 2459 h 1"/>
                  <a:gd name="T6" fmla="*/ 3764 w 350"/>
                  <a:gd name="T7" fmla="*/ 2459 h 1"/>
                  <a:gd name="T8" fmla="*/ 3764 w 350"/>
                  <a:gd name="T9" fmla="*/ 0 h 1"/>
                  <a:gd name="T10" fmla="*/ 1313505 w 350"/>
                  <a:gd name="T11" fmla="*/ 0 h 1"/>
                  <a:gd name="T12" fmla="*/ 1309742 w 350"/>
                  <a:gd name="T13" fmla="*/ 0 h 1"/>
                  <a:gd name="T14" fmla="*/ 1313505 w 350"/>
                  <a:gd name="T15" fmla="*/ 2459 h 1"/>
                  <a:gd name="T16" fmla="*/ 1317269 w 350"/>
                  <a:gd name="T17" fmla="*/ 2459 h 1"/>
                  <a:gd name="T18" fmla="*/ 1317269 w 350"/>
                  <a:gd name="T19" fmla="*/ 2459 h 1"/>
                  <a:gd name="T20" fmla="*/ 1313505 w 350"/>
                  <a:gd name="T21" fmla="*/ 2459 h 1"/>
                  <a:gd name="T22" fmla="*/ 1313505 w 350"/>
                  <a:gd name="T23" fmla="*/ 0 h 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350" h="1">
                    <a:moveTo>
                      <a:pt x="1" y="0"/>
                    </a:moveTo>
                    <a:cubicBezTo>
                      <a:pt x="0" y="0"/>
                      <a:pt x="0" y="0"/>
                      <a:pt x="0" y="0"/>
                    </a:cubicBezTo>
                    <a:cubicBezTo>
                      <a:pt x="0" y="1"/>
                      <a:pt x="0" y="1"/>
                      <a:pt x="0" y="1"/>
                    </a:cubicBezTo>
                    <a:cubicBezTo>
                      <a:pt x="1" y="1"/>
                      <a:pt x="1" y="1"/>
                      <a:pt x="1" y="1"/>
                    </a:cubicBezTo>
                    <a:cubicBezTo>
                      <a:pt x="1" y="0"/>
                      <a:pt x="1" y="0"/>
                      <a:pt x="1" y="0"/>
                    </a:cubicBezTo>
                    <a:moveTo>
                      <a:pt x="349" y="0"/>
                    </a:moveTo>
                    <a:cubicBezTo>
                      <a:pt x="348" y="0"/>
                      <a:pt x="348" y="0"/>
                      <a:pt x="348" y="0"/>
                    </a:cubicBezTo>
                    <a:cubicBezTo>
                      <a:pt x="349" y="1"/>
                      <a:pt x="349" y="1"/>
                      <a:pt x="349" y="1"/>
                    </a:cubicBezTo>
                    <a:cubicBezTo>
                      <a:pt x="350" y="1"/>
                      <a:pt x="350" y="1"/>
                      <a:pt x="350" y="1"/>
                    </a:cubicBezTo>
                    <a:cubicBezTo>
                      <a:pt x="350" y="1"/>
                      <a:pt x="350" y="1"/>
                      <a:pt x="350" y="1"/>
                    </a:cubicBezTo>
                    <a:cubicBezTo>
                      <a:pt x="349" y="1"/>
                      <a:pt x="349" y="1"/>
                      <a:pt x="349" y="1"/>
                    </a:cubicBezTo>
                    <a:cubicBezTo>
                      <a:pt x="349" y="0"/>
                      <a:pt x="349" y="0"/>
                      <a:pt x="349"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900"/>
              </a:p>
            </p:txBody>
          </p:sp>
          <p:sp>
            <p:nvSpPr>
              <p:cNvPr id="94" name="Freeform 250"/>
              <p:cNvSpPr>
                <a:spLocks/>
              </p:cNvSpPr>
              <p:nvPr/>
            </p:nvSpPr>
            <p:spPr bwMode="auto">
              <a:xfrm>
                <a:off x="-3673154" y="2669513"/>
                <a:ext cx="5217" cy="2461"/>
              </a:xfrm>
              <a:custGeom>
                <a:avLst/>
                <a:gdLst>
                  <a:gd name="T0" fmla="*/ 5217 w 1"/>
                  <a:gd name="T1" fmla="*/ 0 h 1"/>
                  <a:gd name="T2" fmla="*/ 0 w 1"/>
                  <a:gd name="T3" fmla="*/ 0 h 1"/>
                  <a:gd name="T4" fmla="*/ 0 w 1"/>
                  <a:gd name="T5" fmla="*/ 2461 h 1"/>
                  <a:gd name="T6" fmla="*/ 0 w 1"/>
                  <a:gd name="T7" fmla="*/ 2461 h 1"/>
                  <a:gd name="T8" fmla="*/ 5217 w 1"/>
                  <a:gd name="T9" fmla="*/ 0 h 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 h="1">
                    <a:moveTo>
                      <a:pt x="1" y="0"/>
                    </a:moveTo>
                    <a:cubicBezTo>
                      <a:pt x="0" y="0"/>
                      <a:pt x="0" y="0"/>
                      <a:pt x="0" y="0"/>
                    </a:cubicBezTo>
                    <a:cubicBezTo>
                      <a:pt x="0" y="1"/>
                      <a:pt x="0" y="1"/>
                      <a:pt x="0" y="1"/>
                    </a:cubicBezTo>
                    <a:cubicBezTo>
                      <a:pt x="0" y="1"/>
                      <a:pt x="0" y="1"/>
                      <a:pt x="0" y="1"/>
                    </a:cubicBezTo>
                    <a:cubicBezTo>
                      <a:pt x="0" y="1"/>
                      <a:pt x="1" y="1"/>
                      <a:pt x="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900"/>
              </a:p>
            </p:txBody>
          </p:sp>
          <p:sp>
            <p:nvSpPr>
              <p:cNvPr id="95" name="Freeform 251"/>
              <p:cNvSpPr>
                <a:spLocks/>
              </p:cNvSpPr>
              <p:nvPr/>
            </p:nvSpPr>
            <p:spPr bwMode="auto">
              <a:xfrm>
                <a:off x="-1307285" y="3146713"/>
                <a:ext cx="5217" cy="2461"/>
              </a:xfrm>
              <a:custGeom>
                <a:avLst/>
                <a:gdLst>
                  <a:gd name="T0" fmla="*/ 5217 w 2"/>
                  <a:gd name="T1" fmla="*/ 0 h 1"/>
                  <a:gd name="T2" fmla="*/ 0 w 2"/>
                  <a:gd name="T3" fmla="*/ 0 h 1"/>
                  <a:gd name="T4" fmla="*/ 2609 w 2"/>
                  <a:gd name="T5" fmla="*/ 2461 h 1"/>
                  <a:gd name="T6" fmla="*/ 5217 w 2"/>
                  <a:gd name="T7" fmla="*/ 2461 h 1"/>
                  <a:gd name="T8" fmla="*/ 5217 w 2"/>
                  <a:gd name="T9" fmla="*/ 0 h 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1">
                    <a:moveTo>
                      <a:pt x="2" y="0"/>
                    </a:moveTo>
                    <a:cubicBezTo>
                      <a:pt x="0" y="0"/>
                      <a:pt x="0" y="0"/>
                      <a:pt x="0" y="0"/>
                    </a:cubicBezTo>
                    <a:cubicBezTo>
                      <a:pt x="1" y="1"/>
                      <a:pt x="1" y="1"/>
                      <a:pt x="1" y="1"/>
                    </a:cubicBezTo>
                    <a:cubicBezTo>
                      <a:pt x="2" y="1"/>
                      <a:pt x="2" y="1"/>
                      <a:pt x="2" y="1"/>
                    </a:cubicBezTo>
                    <a:cubicBezTo>
                      <a:pt x="2" y="0"/>
                      <a:pt x="2" y="0"/>
                      <a:pt x="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900"/>
              </a:p>
            </p:txBody>
          </p:sp>
          <p:sp>
            <p:nvSpPr>
              <p:cNvPr id="96" name="Freeform 252"/>
              <p:cNvSpPr>
                <a:spLocks/>
              </p:cNvSpPr>
              <p:nvPr/>
            </p:nvSpPr>
            <p:spPr bwMode="auto">
              <a:xfrm>
                <a:off x="-5739051" y="2669513"/>
                <a:ext cx="2608" cy="2461"/>
              </a:xfrm>
              <a:custGeom>
                <a:avLst/>
                <a:gdLst>
                  <a:gd name="T0" fmla="*/ 2608 w 1"/>
                  <a:gd name="T1" fmla="*/ 0 h 1"/>
                  <a:gd name="T2" fmla="*/ 0 w 1"/>
                  <a:gd name="T3" fmla="*/ 0 h 1"/>
                  <a:gd name="T4" fmla="*/ 0 w 1"/>
                  <a:gd name="T5" fmla="*/ 2461 h 1"/>
                  <a:gd name="T6" fmla="*/ 0 w 1"/>
                  <a:gd name="T7" fmla="*/ 2461 h 1"/>
                  <a:gd name="T8" fmla="*/ 2608 w 1"/>
                  <a:gd name="T9" fmla="*/ 0 h 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 h="1">
                    <a:moveTo>
                      <a:pt x="1" y="0"/>
                    </a:moveTo>
                    <a:cubicBezTo>
                      <a:pt x="0" y="0"/>
                      <a:pt x="0" y="0"/>
                      <a:pt x="0" y="0"/>
                    </a:cubicBezTo>
                    <a:cubicBezTo>
                      <a:pt x="0" y="1"/>
                      <a:pt x="0" y="1"/>
                      <a:pt x="0" y="1"/>
                    </a:cubicBezTo>
                    <a:cubicBezTo>
                      <a:pt x="0" y="1"/>
                      <a:pt x="0" y="1"/>
                      <a:pt x="0" y="1"/>
                    </a:cubicBezTo>
                    <a:cubicBezTo>
                      <a:pt x="1" y="1"/>
                      <a:pt x="1" y="1"/>
                      <a:pt x="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900"/>
              </a:p>
            </p:txBody>
          </p:sp>
          <p:sp>
            <p:nvSpPr>
              <p:cNvPr id="97" name="Freeform 253"/>
              <p:cNvSpPr>
                <a:spLocks noEditPoints="1"/>
              </p:cNvSpPr>
              <p:nvPr/>
            </p:nvSpPr>
            <p:spPr bwMode="auto">
              <a:xfrm>
                <a:off x="-5034768" y="4460241"/>
                <a:ext cx="1163371" cy="2461"/>
              </a:xfrm>
              <a:custGeom>
                <a:avLst/>
                <a:gdLst>
                  <a:gd name="T0" fmla="*/ 3753 w 310"/>
                  <a:gd name="T1" fmla="*/ 0 h 1"/>
                  <a:gd name="T2" fmla="*/ 0 w 310"/>
                  <a:gd name="T3" fmla="*/ 0 h 1"/>
                  <a:gd name="T4" fmla="*/ 0 w 310"/>
                  <a:gd name="T5" fmla="*/ 2461 h 1"/>
                  <a:gd name="T6" fmla="*/ 3753 w 310"/>
                  <a:gd name="T7" fmla="*/ 2461 h 1"/>
                  <a:gd name="T8" fmla="*/ 3753 w 310"/>
                  <a:gd name="T9" fmla="*/ 0 h 1"/>
                  <a:gd name="T10" fmla="*/ 1163371 w 310"/>
                  <a:gd name="T11" fmla="*/ 0 h 1"/>
                  <a:gd name="T12" fmla="*/ 1159618 w 310"/>
                  <a:gd name="T13" fmla="*/ 0 h 1"/>
                  <a:gd name="T14" fmla="*/ 1159618 w 310"/>
                  <a:gd name="T15" fmla="*/ 2461 h 1"/>
                  <a:gd name="T16" fmla="*/ 1163371 w 310"/>
                  <a:gd name="T17" fmla="*/ 2461 h 1"/>
                  <a:gd name="T18" fmla="*/ 1163371 w 310"/>
                  <a:gd name="T19" fmla="*/ 0 h 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10" h="1">
                    <a:moveTo>
                      <a:pt x="1" y="0"/>
                    </a:moveTo>
                    <a:cubicBezTo>
                      <a:pt x="0" y="0"/>
                      <a:pt x="0" y="0"/>
                      <a:pt x="0" y="0"/>
                    </a:cubicBezTo>
                    <a:cubicBezTo>
                      <a:pt x="0" y="1"/>
                      <a:pt x="0" y="1"/>
                      <a:pt x="0" y="1"/>
                    </a:cubicBezTo>
                    <a:cubicBezTo>
                      <a:pt x="1" y="1"/>
                      <a:pt x="1" y="1"/>
                      <a:pt x="1" y="1"/>
                    </a:cubicBezTo>
                    <a:cubicBezTo>
                      <a:pt x="1" y="0"/>
                      <a:pt x="1" y="0"/>
                      <a:pt x="1" y="0"/>
                    </a:cubicBezTo>
                    <a:moveTo>
                      <a:pt x="310" y="0"/>
                    </a:moveTo>
                    <a:cubicBezTo>
                      <a:pt x="309" y="0"/>
                      <a:pt x="309" y="0"/>
                      <a:pt x="309" y="0"/>
                    </a:cubicBezTo>
                    <a:cubicBezTo>
                      <a:pt x="309" y="1"/>
                      <a:pt x="309" y="1"/>
                      <a:pt x="309" y="1"/>
                    </a:cubicBezTo>
                    <a:cubicBezTo>
                      <a:pt x="310" y="1"/>
                      <a:pt x="310" y="1"/>
                      <a:pt x="310" y="1"/>
                    </a:cubicBezTo>
                    <a:cubicBezTo>
                      <a:pt x="310" y="0"/>
                      <a:pt x="310" y="0"/>
                      <a:pt x="310"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900"/>
              </a:p>
            </p:txBody>
          </p:sp>
          <p:sp>
            <p:nvSpPr>
              <p:cNvPr id="98" name="Freeform 254"/>
              <p:cNvSpPr>
                <a:spLocks noEditPoints="1"/>
              </p:cNvSpPr>
              <p:nvPr/>
            </p:nvSpPr>
            <p:spPr bwMode="auto">
              <a:xfrm>
                <a:off x="-3795752" y="4460241"/>
                <a:ext cx="1450301" cy="2461"/>
              </a:xfrm>
              <a:custGeom>
                <a:avLst/>
                <a:gdLst>
                  <a:gd name="T0" fmla="*/ 1450301 w 386"/>
                  <a:gd name="T1" fmla="*/ 0 h 1"/>
                  <a:gd name="T2" fmla="*/ 1446544 w 386"/>
                  <a:gd name="T3" fmla="*/ 2461 h 1"/>
                  <a:gd name="T4" fmla="*/ 1450301 w 386"/>
                  <a:gd name="T5" fmla="*/ 2461 h 1"/>
                  <a:gd name="T6" fmla="*/ 1450301 w 386"/>
                  <a:gd name="T7" fmla="*/ 0 h 1"/>
                  <a:gd name="T8" fmla="*/ 3757 w 386"/>
                  <a:gd name="T9" fmla="*/ 0 h 1"/>
                  <a:gd name="T10" fmla="*/ 0 w 386"/>
                  <a:gd name="T11" fmla="*/ 0 h 1"/>
                  <a:gd name="T12" fmla="*/ 0 w 386"/>
                  <a:gd name="T13" fmla="*/ 2461 h 1"/>
                  <a:gd name="T14" fmla="*/ 3757 w 386"/>
                  <a:gd name="T15" fmla="*/ 2461 h 1"/>
                  <a:gd name="T16" fmla="*/ 3757 w 386"/>
                  <a:gd name="T17" fmla="*/ 0 h 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86" h="1">
                    <a:moveTo>
                      <a:pt x="386" y="0"/>
                    </a:moveTo>
                    <a:cubicBezTo>
                      <a:pt x="385" y="1"/>
                      <a:pt x="385" y="1"/>
                      <a:pt x="385" y="1"/>
                    </a:cubicBezTo>
                    <a:cubicBezTo>
                      <a:pt x="386" y="1"/>
                      <a:pt x="386" y="1"/>
                      <a:pt x="386" y="1"/>
                    </a:cubicBezTo>
                    <a:cubicBezTo>
                      <a:pt x="386" y="0"/>
                      <a:pt x="386" y="0"/>
                      <a:pt x="386" y="0"/>
                    </a:cubicBezTo>
                    <a:moveTo>
                      <a:pt x="1" y="0"/>
                    </a:moveTo>
                    <a:cubicBezTo>
                      <a:pt x="0" y="0"/>
                      <a:pt x="0" y="0"/>
                      <a:pt x="0" y="0"/>
                    </a:cubicBezTo>
                    <a:cubicBezTo>
                      <a:pt x="0" y="1"/>
                      <a:pt x="0" y="1"/>
                      <a:pt x="0" y="1"/>
                    </a:cubicBezTo>
                    <a:cubicBezTo>
                      <a:pt x="1" y="1"/>
                      <a:pt x="1" y="1"/>
                      <a:pt x="1" y="1"/>
                    </a:cubicBezTo>
                    <a:cubicBezTo>
                      <a:pt x="1" y="0"/>
                      <a:pt x="1" y="0"/>
                      <a:pt x="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900"/>
              </a:p>
            </p:txBody>
          </p:sp>
          <p:sp>
            <p:nvSpPr>
              <p:cNvPr id="99" name="Freeform 255"/>
              <p:cNvSpPr>
                <a:spLocks noEditPoints="1"/>
              </p:cNvSpPr>
              <p:nvPr/>
            </p:nvSpPr>
            <p:spPr bwMode="auto">
              <a:xfrm>
                <a:off x="-2199377" y="4460241"/>
                <a:ext cx="1434651" cy="2461"/>
              </a:xfrm>
              <a:custGeom>
                <a:avLst/>
                <a:gdLst>
                  <a:gd name="T0" fmla="*/ 3756 w 382"/>
                  <a:gd name="T1" fmla="*/ 0 h 1"/>
                  <a:gd name="T2" fmla="*/ 0 w 382"/>
                  <a:gd name="T3" fmla="*/ 0 h 1"/>
                  <a:gd name="T4" fmla="*/ 0 w 382"/>
                  <a:gd name="T5" fmla="*/ 2461 h 1"/>
                  <a:gd name="T6" fmla="*/ 3756 w 382"/>
                  <a:gd name="T7" fmla="*/ 2461 h 1"/>
                  <a:gd name="T8" fmla="*/ 3756 w 382"/>
                  <a:gd name="T9" fmla="*/ 0 h 1"/>
                  <a:gd name="T10" fmla="*/ 1434651 w 382"/>
                  <a:gd name="T11" fmla="*/ 0 h 1"/>
                  <a:gd name="T12" fmla="*/ 1430895 w 382"/>
                  <a:gd name="T13" fmla="*/ 0 h 1"/>
                  <a:gd name="T14" fmla="*/ 1430895 w 382"/>
                  <a:gd name="T15" fmla="*/ 2461 h 1"/>
                  <a:gd name="T16" fmla="*/ 1434651 w 382"/>
                  <a:gd name="T17" fmla="*/ 2461 h 1"/>
                  <a:gd name="T18" fmla="*/ 1434651 w 382"/>
                  <a:gd name="T19" fmla="*/ 0 h 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82" h="1">
                    <a:moveTo>
                      <a:pt x="1" y="0"/>
                    </a:moveTo>
                    <a:cubicBezTo>
                      <a:pt x="0" y="0"/>
                      <a:pt x="0" y="0"/>
                      <a:pt x="0" y="0"/>
                    </a:cubicBezTo>
                    <a:cubicBezTo>
                      <a:pt x="0" y="1"/>
                      <a:pt x="0" y="1"/>
                      <a:pt x="0" y="1"/>
                    </a:cubicBezTo>
                    <a:cubicBezTo>
                      <a:pt x="1" y="1"/>
                      <a:pt x="1" y="1"/>
                      <a:pt x="1" y="1"/>
                    </a:cubicBezTo>
                    <a:cubicBezTo>
                      <a:pt x="1" y="0"/>
                      <a:pt x="1" y="0"/>
                      <a:pt x="1" y="0"/>
                    </a:cubicBezTo>
                    <a:moveTo>
                      <a:pt x="382" y="0"/>
                    </a:moveTo>
                    <a:cubicBezTo>
                      <a:pt x="381" y="0"/>
                      <a:pt x="381" y="0"/>
                      <a:pt x="381" y="0"/>
                    </a:cubicBezTo>
                    <a:cubicBezTo>
                      <a:pt x="381" y="1"/>
                      <a:pt x="381" y="1"/>
                      <a:pt x="381" y="1"/>
                    </a:cubicBezTo>
                    <a:cubicBezTo>
                      <a:pt x="382" y="1"/>
                      <a:pt x="382" y="1"/>
                      <a:pt x="382" y="1"/>
                    </a:cubicBezTo>
                    <a:cubicBezTo>
                      <a:pt x="382" y="0"/>
                      <a:pt x="382" y="0"/>
                      <a:pt x="38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900"/>
              </a:p>
            </p:txBody>
          </p:sp>
          <p:sp>
            <p:nvSpPr>
              <p:cNvPr id="100" name="Freeform 256"/>
              <p:cNvSpPr>
                <a:spLocks noEditPoints="1"/>
              </p:cNvSpPr>
              <p:nvPr/>
            </p:nvSpPr>
            <p:spPr bwMode="auto">
              <a:xfrm>
                <a:off x="-6315521" y="4460241"/>
                <a:ext cx="1165981" cy="2461"/>
              </a:xfrm>
              <a:custGeom>
                <a:avLst/>
                <a:gdLst>
                  <a:gd name="T0" fmla="*/ 3749 w 311"/>
                  <a:gd name="T1" fmla="*/ 0 h 1"/>
                  <a:gd name="T2" fmla="*/ 0 w 311"/>
                  <a:gd name="T3" fmla="*/ 0 h 1"/>
                  <a:gd name="T4" fmla="*/ 0 w 311"/>
                  <a:gd name="T5" fmla="*/ 2461 h 1"/>
                  <a:gd name="T6" fmla="*/ 3749 w 311"/>
                  <a:gd name="T7" fmla="*/ 2461 h 1"/>
                  <a:gd name="T8" fmla="*/ 3749 w 311"/>
                  <a:gd name="T9" fmla="*/ 0 h 1"/>
                  <a:gd name="T10" fmla="*/ 1165981 w 311"/>
                  <a:gd name="T11" fmla="*/ 0 h 1"/>
                  <a:gd name="T12" fmla="*/ 1165981 w 311"/>
                  <a:gd name="T13" fmla="*/ 0 h 1"/>
                  <a:gd name="T14" fmla="*/ 1162232 w 311"/>
                  <a:gd name="T15" fmla="*/ 2461 h 1"/>
                  <a:gd name="T16" fmla="*/ 1165981 w 311"/>
                  <a:gd name="T17" fmla="*/ 2461 h 1"/>
                  <a:gd name="T18" fmla="*/ 1165981 w 311"/>
                  <a:gd name="T19" fmla="*/ 0 h 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11" h="1">
                    <a:moveTo>
                      <a:pt x="1" y="0"/>
                    </a:moveTo>
                    <a:cubicBezTo>
                      <a:pt x="0" y="0"/>
                      <a:pt x="0" y="0"/>
                      <a:pt x="0" y="0"/>
                    </a:cubicBezTo>
                    <a:cubicBezTo>
                      <a:pt x="0" y="1"/>
                      <a:pt x="0" y="1"/>
                      <a:pt x="0" y="1"/>
                    </a:cubicBezTo>
                    <a:cubicBezTo>
                      <a:pt x="1" y="1"/>
                      <a:pt x="1" y="1"/>
                      <a:pt x="1" y="1"/>
                    </a:cubicBezTo>
                    <a:cubicBezTo>
                      <a:pt x="1" y="0"/>
                      <a:pt x="1" y="0"/>
                      <a:pt x="1" y="0"/>
                    </a:cubicBezTo>
                    <a:moveTo>
                      <a:pt x="311" y="0"/>
                    </a:moveTo>
                    <a:cubicBezTo>
                      <a:pt x="311" y="0"/>
                      <a:pt x="311" y="0"/>
                      <a:pt x="311" y="0"/>
                    </a:cubicBezTo>
                    <a:cubicBezTo>
                      <a:pt x="311" y="0"/>
                      <a:pt x="311" y="1"/>
                      <a:pt x="310" y="1"/>
                    </a:cubicBezTo>
                    <a:cubicBezTo>
                      <a:pt x="311" y="1"/>
                      <a:pt x="311" y="1"/>
                      <a:pt x="311" y="1"/>
                    </a:cubicBezTo>
                    <a:cubicBezTo>
                      <a:pt x="311" y="0"/>
                      <a:pt x="311" y="0"/>
                      <a:pt x="31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900"/>
              </a:p>
            </p:txBody>
          </p:sp>
          <p:sp>
            <p:nvSpPr>
              <p:cNvPr id="101" name="Freeform 257"/>
              <p:cNvSpPr>
                <a:spLocks noEditPoints="1"/>
              </p:cNvSpPr>
              <p:nvPr/>
            </p:nvSpPr>
            <p:spPr bwMode="auto">
              <a:xfrm>
                <a:off x="-6211182" y="5200638"/>
                <a:ext cx="746018" cy="2459"/>
              </a:xfrm>
              <a:custGeom>
                <a:avLst/>
                <a:gdLst>
                  <a:gd name="T0" fmla="*/ 0 w 199"/>
                  <a:gd name="T1" fmla="*/ 0 h 1"/>
                  <a:gd name="T2" fmla="*/ 0 w 199"/>
                  <a:gd name="T3" fmla="*/ 0 h 1"/>
                  <a:gd name="T4" fmla="*/ 0 w 199"/>
                  <a:gd name="T5" fmla="*/ 2459 h 1"/>
                  <a:gd name="T6" fmla="*/ 0 w 199"/>
                  <a:gd name="T7" fmla="*/ 2459 h 1"/>
                  <a:gd name="T8" fmla="*/ 0 w 199"/>
                  <a:gd name="T9" fmla="*/ 0 h 1"/>
                  <a:gd name="T10" fmla="*/ 746018 w 199"/>
                  <a:gd name="T11" fmla="*/ 0 h 1"/>
                  <a:gd name="T12" fmla="*/ 742269 w 199"/>
                  <a:gd name="T13" fmla="*/ 0 h 1"/>
                  <a:gd name="T14" fmla="*/ 742269 w 199"/>
                  <a:gd name="T15" fmla="*/ 2459 h 1"/>
                  <a:gd name="T16" fmla="*/ 746018 w 199"/>
                  <a:gd name="T17" fmla="*/ 2459 h 1"/>
                  <a:gd name="T18" fmla="*/ 746018 w 199"/>
                  <a:gd name="T19" fmla="*/ 0 h 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99" h="1">
                    <a:moveTo>
                      <a:pt x="0" y="0"/>
                    </a:moveTo>
                    <a:cubicBezTo>
                      <a:pt x="0" y="0"/>
                      <a:pt x="0" y="0"/>
                      <a:pt x="0" y="0"/>
                    </a:cubicBezTo>
                    <a:cubicBezTo>
                      <a:pt x="0" y="1"/>
                      <a:pt x="0" y="1"/>
                      <a:pt x="0" y="1"/>
                    </a:cubicBezTo>
                    <a:cubicBezTo>
                      <a:pt x="0" y="1"/>
                      <a:pt x="0" y="1"/>
                      <a:pt x="0" y="1"/>
                    </a:cubicBezTo>
                    <a:cubicBezTo>
                      <a:pt x="0" y="0"/>
                      <a:pt x="0" y="0"/>
                      <a:pt x="0" y="0"/>
                    </a:cubicBezTo>
                    <a:moveTo>
                      <a:pt x="199" y="0"/>
                    </a:moveTo>
                    <a:cubicBezTo>
                      <a:pt x="198" y="0"/>
                      <a:pt x="198" y="0"/>
                      <a:pt x="198" y="0"/>
                    </a:cubicBezTo>
                    <a:cubicBezTo>
                      <a:pt x="198" y="1"/>
                      <a:pt x="198" y="1"/>
                      <a:pt x="198" y="1"/>
                    </a:cubicBezTo>
                    <a:cubicBezTo>
                      <a:pt x="199" y="1"/>
                      <a:pt x="199" y="1"/>
                      <a:pt x="199" y="1"/>
                    </a:cubicBezTo>
                    <a:cubicBezTo>
                      <a:pt x="199" y="0"/>
                      <a:pt x="199" y="0"/>
                      <a:pt x="199"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900"/>
              </a:p>
            </p:txBody>
          </p:sp>
          <p:sp>
            <p:nvSpPr>
              <p:cNvPr id="102" name="Freeform 258"/>
              <p:cNvSpPr>
                <a:spLocks noEditPoints="1"/>
              </p:cNvSpPr>
              <p:nvPr/>
            </p:nvSpPr>
            <p:spPr bwMode="auto">
              <a:xfrm>
                <a:off x="-4836525" y="5200638"/>
                <a:ext cx="738192" cy="2459"/>
              </a:xfrm>
              <a:custGeom>
                <a:avLst/>
                <a:gdLst>
                  <a:gd name="T0" fmla="*/ 3747 w 197"/>
                  <a:gd name="T1" fmla="*/ 0 h 1"/>
                  <a:gd name="T2" fmla="*/ 0 w 197"/>
                  <a:gd name="T3" fmla="*/ 0 h 1"/>
                  <a:gd name="T4" fmla="*/ 0 w 197"/>
                  <a:gd name="T5" fmla="*/ 2459 h 1"/>
                  <a:gd name="T6" fmla="*/ 3747 w 197"/>
                  <a:gd name="T7" fmla="*/ 2459 h 1"/>
                  <a:gd name="T8" fmla="*/ 3747 w 197"/>
                  <a:gd name="T9" fmla="*/ 0 h 1"/>
                  <a:gd name="T10" fmla="*/ 738192 w 197"/>
                  <a:gd name="T11" fmla="*/ 0 h 1"/>
                  <a:gd name="T12" fmla="*/ 734445 w 197"/>
                  <a:gd name="T13" fmla="*/ 0 h 1"/>
                  <a:gd name="T14" fmla="*/ 734445 w 197"/>
                  <a:gd name="T15" fmla="*/ 2459 h 1"/>
                  <a:gd name="T16" fmla="*/ 738192 w 197"/>
                  <a:gd name="T17" fmla="*/ 2459 h 1"/>
                  <a:gd name="T18" fmla="*/ 738192 w 197"/>
                  <a:gd name="T19" fmla="*/ 0 h 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97" h="1">
                    <a:moveTo>
                      <a:pt x="1" y="0"/>
                    </a:moveTo>
                    <a:cubicBezTo>
                      <a:pt x="0" y="0"/>
                      <a:pt x="0" y="0"/>
                      <a:pt x="0" y="0"/>
                    </a:cubicBezTo>
                    <a:cubicBezTo>
                      <a:pt x="0" y="1"/>
                      <a:pt x="0" y="1"/>
                      <a:pt x="0" y="1"/>
                    </a:cubicBezTo>
                    <a:cubicBezTo>
                      <a:pt x="1" y="1"/>
                      <a:pt x="1" y="1"/>
                      <a:pt x="1" y="1"/>
                    </a:cubicBezTo>
                    <a:cubicBezTo>
                      <a:pt x="1" y="0"/>
                      <a:pt x="1" y="0"/>
                      <a:pt x="1" y="0"/>
                    </a:cubicBezTo>
                    <a:moveTo>
                      <a:pt x="197" y="0"/>
                    </a:moveTo>
                    <a:cubicBezTo>
                      <a:pt x="196" y="0"/>
                      <a:pt x="196" y="0"/>
                      <a:pt x="196" y="0"/>
                    </a:cubicBezTo>
                    <a:cubicBezTo>
                      <a:pt x="196" y="1"/>
                      <a:pt x="196" y="1"/>
                      <a:pt x="196" y="1"/>
                    </a:cubicBezTo>
                    <a:cubicBezTo>
                      <a:pt x="197" y="1"/>
                      <a:pt x="197" y="1"/>
                      <a:pt x="197" y="1"/>
                    </a:cubicBezTo>
                    <a:cubicBezTo>
                      <a:pt x="197" y="0"/>
                      <a:pt x="197" y="0"/>
                      <a:pt x="197"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900"/>
              </a:p>
            </p:txBody>
          </p:sp>
          <p:sp>
            <p:nvSpPr>
              <p:cNvPr id="103" name="Freeform 259"/>
              <p:cNvSpPr>
                <a:spLocks noEditPoints="1"/>
              </p:cNvSpPr>
              <p:nvPr/>
            </p:nvSpPr>
            <p:spPr bwMode="auto">
              <a:xfrm>
                <a:off x="-3594900" y="5200638"/>
                <a:ext cx="928610" cy="2459"/>
              </a:xfrm>
              <a:custGeom>
                <a:avLst/>
                <a:gdLst>
                  <a:gd name="T0" fmla="*/ 3760 w 247"/>
                  <a:gd name="T1" fmla="*/ 0 h 1"/>
                  <a:gd name="T2" fmla="*/ 0 w 247"/>
                  <a:gd name="T3" fmla="*/ 0 h 1"/>
                  <a:gd name="T4" fmla="*/ 0 w 247"/>
                  <a:gd name="T5" fmla="*/ 2459 h 1"/>
                  <a:gd name="T6" fmla="*/ 3760 w 247"/>
                  <a:gd name="T7" fmla="*/ 2459 h 1"/>
                  <a:gd name="T8" fmla="*/ 3760 w 247"/>
                  <a:gd name="T9" fmla="*/ 0 h 1"/>
                  <a:gd name="T10" fmla="*/ 928610 w 247"/>
                  <a:gd name="T11" fmla="*/ 0 h 1"/>
                  <a:gd name="T12" fmla="*/ 924850 w 247"/>
                  <a:gd name="T13" fmla="*/ 0 h 1"/>
                  <a:gd name="T14" fmla="*/ 924850 w 247"/>
                  <a:gd name="T15" fmla="*/ 2459 h 1"/>
                  <a:gd name="T16" fmla="*/ 928610 w 247"/>
                  <a:gd name="T17" fmla="*/ 2459 h 1"/>
                  <a:gd name="T18" fmla="*/ 928610 w 247"/>
                  <a:gd name="T19" fmla="*/ 0 h 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7" h="1">
                    <a:moveTo>
                      <a:pt x="1" y="0"/>
                    </a:moveTo>
                    <a:cubicBezTo>
                      <a:pt x="0" y="0"/>
                      <a:pt x="0" y="0"/>
                      <a:pt x="0" y="0"/>
                    </a:cubicBezTo>
                    <a:cubicBezTo>
                      <a:pt x="0" y="1"/>
                      <a:pt x="0" y="1"/>
                      <a:pt x="0" y="1"/>
                    </a:cubicBezTo>
                    <a:cubicBezTo>
                      <a:pt x="1" y="1"/>
                      <a:pt x="1" y="1"/>
                      <a:pt x="1" y="1"/>
                    </a:cubicBezTo>
                    <a:cubicBezTo>
                      <a:pt x="1" y="0"/>
                      <a:pt x="1" y="0"/>
                      <a:pt x="1" y="0"/>
                    </a:cubicBezTo>
                    <a:moveTo>
                      <a:pt x="247" y="0"/>
                    </a:moveTo>
                    <a:cubicBezTo>
                      <a:pt x="246" y="0"/>
                      <a:pt x="246" y="0"/>
                      <a:pt x="246" y="0"/>
                    </a:cubicBezTo>
                    <a:cubicBezTo>
                      <a:pt x="246" y="1"/>
                      <a:pt x="246" y="1"/>
                      <a:pt x="246" y="1"/>
                    </a:cubicBezTo>
                    <a:cubicBezTo>
                      <a:pt x="247" y="1"/>
                      <a:pt x="247" y="1"/>
                      <a:pt x="247" y="1"/>
                    </a:cubicBezTo>
                    <a:cubicBezTo>
                      <a:pt x="247" y="0"/>
                      <a:pt x="247" y="0"/>
                      <a:pt x="247"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900"/>
              </a:p>
            </p:txBody>
          </p:sp>
          <p:sp>
            <p:nvSpPr>
              <p:cNvPr id="104" name="Freeform 260"/>
              <p:cNvSpPr>
                <a:spLocks noEditPoints="1"/>
              </p:cNvSpPr>
              <p:nvPr/>
            </p:nvSpPr>
            <p:spPr bwMode="auto">
              <a:xfrm>
                <a:off x="-1878536" y="5200638"/>
                <a:ext cx="967736" cy="2459"/>
              </a:xfrm>
              <a:custGeom>
                <a:avLst/>
                <a:gdLst>
                  <a:gd name="T0" fmla="*/ 3751 w 258"/>
                  <a:gd name="T1" fmla="*/ 0 h 1"/>
                  <a:gd name="T2" fmla="*/ 0 w 258"/>
                  <a:gd name="T3" fmla="*/ 0 h 1"/>
                  <a:gd name="T4" fmla="*/ 0 w 258"/>
                  <a:gd name="T5" fmla="*/ 2459 h 1"/>
                  <a:gd name="T6" fmla="*/ 7502 w 258"/>
                  <a:gd name="T7" fmla="*/ 2459 h 1"/>
                  <a:gd name="T8" fmla="*/ 3751 w 258"/>
                  <a:gd name="T9" fmla="*/ 0 h 1"/>
                  <a:gd name="T10" fmla="*/ 967736 w 258"/>
                  <a:gd name="T11" fmla="*/ 0 h 1"/>
                  <a:gd name="T12" fmla="*/ 967736 w 258"/>
                  <a:gd name="T13" fmla="*/ 0 h 1"/>
                  <a:gd name="T14" fmla="*/ 963985 w 258"/>
                  <a:gd name="T15" fmla="*/ 2459 h 1"/>
                  <a:gd name="T16" fmla="*/ 967736 w 258"/>
                  <a:gd name="T17" fmla="*/ 2459 h 1"/>
                  <a:gd name="T18" fmla="*/ 967736 w 258"/>
                  <a:gd name="T19" fmla="*/ 0 h 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8" h="1">
                    <a:moveTo>
                      <a:pt x="1" y="0"/>
                    </a:moveTo>
                    <a:cubicBezTo>
                      <a:pt x="0" y="0"/>
                      <a:pt x="0" y="0"/>
                      <a:pt x="0" y="0"/>
                    </a:cubicBezTo>
                    <a:cubicBezTo>
                      <a:pt x="0" y="1"/>
                      <a:pt x="0" y="1"/>
                      <a:pt x="0" y="1"/>
                    </a:cubicBezTo>
                    <a:cubicBezTo>
                      <a:pt x="2" y="1"/>
                      <a:pt x="2" y="1"/>
                      <a:pt x="2" y="1"/>
                    </a:cubicBezTo>
                    <a:cubicBezTo>
                      <a:pt x="2" y="1"/>
                      <a:pt x="2" y="0"/>
                      <a:pt x="1" y="0"/>
                    </a:cubicBezTo>
                    <a:moveTo>
                      <a:pt x="258" y="0"/>
                    </a:moveTo>
                    <a:cubicBezTo>
                      <a:pt x="258" y="0"/>
                      <a:pt x="258" y="0"/>
                      <a:pt x="258" y="0"/>
                    </a:cubicBezTo>
                    <a:cubicBezTo>
                      <a:pt x="257" y="1"/>
                      <a:pt x="257" y="1"/>
                      <a:pt x="257" y="1"/>
                    </a:cubicBezTo>
                    <a:cubicBezTo>
                      <a:pt x="258" y="1"/>
                      <a:pt x="258" y="1"/>
                      <a:pt x="258" y="1"/>
                    </a:cubicBezTo>
                    <a:cubicBezTo>
                      <a:pt x="258" y="0"/>
                      <a:pt x="258" y="0"/>
                      <a:pt x="25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900"/>
              </a:p>
            </p:txBody>
          </p:sp>
          <p:sp>
            <p:nvSpPr>
              <p:cNvPr id="105" name="Freeform 261"/>
              <p:cNvSpPr>
                <a:spLocks noEditPoints="1"/>
              </p:cNvSpPr>
              <p:nvPr/>
            </p:nvSpPr>
            <p:spPr bwMode="auto">
              <a:xfrm>
                <a:off x="-6174664" y="5318708"/>
                <a:ext cx="631246" cy="2459"/>
              </a:xfrm>
              <a:custGeom>
                <a:avLst/>
                <a:gdLst>
                  <a:gd name="T0" fmla="*/ 3757 w 168"/>
                  <a:gd name="T1" fmla="*/ 0 h 2459"/>
                  <a:gd name="T2" fmla="*/ 0 w 168"/>
                  <a:gd name="T3" fmla="*/ 0 h 2459"/>
                  <a:gd name="T4" fmla="*/ 0 w 168"/>
                  <a:gd name="T5" fmla="*/ 0 h 2459"/>
                  <a:gd name="T6" fmla="*/ 3757 w 168"/>
                  <a:gd name="T7" fmla="*/ 0 h 2459"/>
                  <a:gd name="T8" fmla="*/ 3757 w 168"/>
                  <a:gd name="T9" fmla="*/ 0 h 2459"/>
                  <a:gd name="T10" fmla="*/ 3757 w 168"/>
                  <a:gd name="T11" fmla="*/ 0 h 2459"/>
                  <a:gd name="T12" fmla="*/ 3757 w 168"/>
                  <a:gd name="T13" fmla="*/ 0 h 2459"/>
                  <a:gd name="T14" fmla="*/ 631246 w 168"/>
                  <a:gd name="T15" fmla="*/ 0 h 2459"/>
                  <a:gd name="T16" fmla="*/ 631246 w 168"/>
                  <a:gd name="T17" fmla="*/ 0 h 2459"/>
                  <a:gd name="T18" fmla="*/ 631246 w 168"/>
                  <a:gd name="T19" fmla="*/ 0 h 2459"/>
                  <a:gd name="T20" fmla="*/ 631246 w 168"/>
                  <a:gd name="T21" fmla="*/ 0 h 2459"/>
                  <a:gd name="T22" fmla="*/ 631246 w 168"/>
                  <a:gd name="T23" fmla="*/ 0 h 24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68" h="2459">
                    <a:moveTo>
                      <a:pt x="1" y="0"/>
                    </a:moveTo>
                    <a:cubicBezTo>
                      <a:pt x="0" y="0"/>
                      <a:pt x="0" y="0"/>
                      <a:pt x="0" y="0"/>
                    </a:cubicBezTo>
                    <a:cubicBezTo>
                      <a:pt x="0" y="0"/>
                      <a:pt x="0" y="0"/>
                      <a:pt x="0" y="0"/>
                    </a:cubicBezTo>
                    <a:cubicBezTo>
                      <a:pt x="1" y="0"/>
                      <a:pt x="1" y="0"/>
                      <a:pt x="1" y="0"/>
                    </a:cubicBezTo>
                    <a:cubicBezTo>
                      <a:pt x="1" y="0"/>
                      <a:pt x="1" y="0"/>
                      <a:pt x="1" y="0"/>
                    </a:cubicBezTo>
                    <a:cubicBezTo>
                      <a:pt x="1" y="0"/>
                      <a:pt x="1" y="0"/>
                      <a:pt x="1" y="0"/>
                    </a:cubicBezTo>
                    <a:cubicBezTo>
                      <a:pt x="1" y="0"/>
                      <a:pt x="1" y="0"/>
                      <a:pt x="1" y="0"/>
                    </a:cubicBezTo>
                    <a:moveTo>
                      <a:pt x="168" y="0"/>
                    </a:moveTo>
                    <a:cubicBezTo>
                      <a:pt x="168" y="0"/>
                      <a:pt x="168" y="0"/>
                      <a:pt x="168" y="0"/>
                    </a:cubicBezTo>
                    <a:cubicBezTo>
                      <a:pt x="168" y="0"/>
                      <a:pt x="168" y="0"/>
                      <a:pt x="168" y="0"/>
                    </a:cubicBezTo>
                    <a:cubicBezTo>
                      <a:pt x="168" y="0"/>
                      <a:pt x="168" y="0"/>
                      <a:pt x="168" y="0"/>
                    </a:cubicBezTo>
                    <a:cubicBezTo>
                      <a:pt x="168" y="0"/>
                      <a:pt x="168" y="0"/>
                      <a:pt x="16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900"/>
              </a:p>
            </p:txBody>
          </p:sp>
          <p:sp>
            <p:nvSpPr>
              <p:cNvPr id="106" name="Freeform 262"/>
              <p:cNvSpPr>
                <a:spLocks noEditPoints="1"/>
              </p:cNvSpPr>
              <p:nvPr/>
            </p:nvSpPr>
            <p:spPr bwMode="auto">
              <a:xfrm>
                <a:off x="-4779139" y="5323628"/>
                <a:ext cx="626029" cy="4920"/>
              </a:xfrm>
              <a:custGeom>
                <a:avLst/>
                <a:gdLst>
                  <a:gd name="T0" fmla="*/ 0 w 167"/>
                  <a:gd name="T1" fmla="*/ 0 h 1"/>
                  <a:gd name="T2" fmla="*/ 0 w 167"/>
                  <a:gd name="T3" fmla="*/ 0 h 1"/>
                  <a:gd name="T4" fmla="*/ 0 w 167"/>
                  <a:gd name="T5" fmla="*/ 4920 h 1"/>
                  <a:gd name="T6" fmla="*/ 3749 w 167"/>
                  <a:gd name="T7" fmla="*/ 4920 h 1"/>
                  <a:gd name="T8" fmla="*/ 0 w 167"/>
                  <a:gd name="T9" fmla="*/ 0 h 1"/>
                  <a:gd name="T10" fmla="*/ 626029 w 167"/>
                  <a:gd name="T11" fmla="*/ 0 h 1"/>
                  <a:gd name="T12" fmla="*/ 626029 w 167"/>
                  <a:gd name="T13" fmla="*/ 0 h 1"/>
                  <a:gd name="T14" fmla="*/ 622280 w 167"/>
                  <a:gd name="T15" fmla="*/ 4920 h 1"/>
                  <a:gd name="T16" fmla="*/ 626029 w 167"/>
                  <a:gd name="T17" fmla="*/ 4920 h 1"/>
                  <a:gd name="T18" fmla="*/ 626029 w 167"/>
                  <a:gd name="T19" fmla="*/ 0 h 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7" h="1">
                    <a:moveTo>
                      <a:pt x="0" y="0"/>
                    </a:moveTo>
                    <a:cubicBezTo>
                      <a:pt x="0" y="0"/>
                      <a:pt x="0" y="0"/>
                      <a:pt x="0" y="0"/>
                    </a:cubicBezTo>
                    <a:cubicBezTo>
                      <a:pt x="0" y="1"/>
                      <a:pt x="0" y="1"/>
                      <a:pt x="0" y="1"/>
                    </a:cubicBezTo>
                    <a:cubicBezTo>
                      <a:pt x="1" y="1"/>
                      <a:pt x="1" y="1"/>
                      <a:pt x="1" y="1"/>
                    </a:cubicBezTo>
                    <a:cubicBezTo>
                      <a:pt x="1" y="1"/>
                      <a:pt x="1" y="1"/>
                      <a:pt x="0" y="0"/>
                    </a:cubicBezTo>
                    <a:moveTo>
                      <a:pt x="167" y="0"/>
                    </a:moveTo>
                    <a:cubicBezTo>
                      <a:pt x="167" y="0"/>
                      <a:pt x="167" y="0"/>
                      <a:pt x="167" y="0"/>
                    </a:cubicBezTo>
                    <a:cubicBezTo>
                      <a:pt x="166" y="1"/>
                      <a:pt x="166" y="1"/>
                      <a:pt x="166" y="1"/>
                    </a:cubicBezTo>
                    <a:cubicBezTo>
                      <a:pt x="167" y="1"/>
                      <a:pt x="167" y="1"/>
                      <a:pt x="167" y="1"/>
                    </a:cubicBezTo>
                    <a:cubicBezTo>
                      <a:pt x="167" y="0"/>
                      <a:pt x="167" y="0"/>
                      <a:pt x="167"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900"/>
              </a:p>
            </p:txBody>
          </p:sp>
          <p:sp>
            <p:nvSpPr>
              <p:cNvPr id="107" name="Freeform 263"/>
              <p:cNvSpPr>
                <a:spLocks noEditPoints="1"/>
              </p:cNvSpPr>
              <p:nvPr/>
            </p:nvSpPr>
            <p:spPr bwMode="auto">
              <a:xfrm>
                <a:off x="-3537514" y="5323628"/>
                <a:ext cx="792971" cy="4920"/>
              </a:xfrm>
              <a:custGeom>
                <a:avLst/>
                <a:gdLst>
                  <a:gd name="T0" fmla="*/ 0 w 211"/>
                  <a:gd name="T1" fmla="*/ 0 h 1"/>
                  <a:gd name="T2" fmla="*/ 0 w 211"/>
                  <a:gd name="T3" fmla="*/ 0 h 1"/>
                  <a:gd name="T4" fmla="*/ 0 w 211"/>
                  <a:gd name="T5" fmla="*/ 4920 h 1"/>
                  <a:gd name="T6" fmla="*/ 3758 w 211"/>
                  <a:gd name="T7" fmla="*/ 4920 h 1"/>
                  <a:gd name="T8" fmla="*/ 0 w 211"/>
                  <a:gd name="T9" fmla="*/ 0 h 1"/>
                  <a:gd name="T10" fmla="*/ 792971 w 211"/>
                  <a:gd name="T11" fmla="*/ 0 h 1"/>
                  <a:gd name="T12" fmla="*/ 789213 w 211"/>
                  <a:gd name="T13" fmla="*/ 0 h 1"/>
                  <a:gd name="T14" fmla="*/ 789213 w 211"/>
                  <a:gd name="T15" fmla="*/ 4920 h 1"/>
                  <a:gd name="T16" fmla="*/ 792971 w 211"/>
                  <a:gd name="T17" fmla="*/ 4920 h 1"/>
                  <a:gd name="T18" fmla="*/ 792971 w 211"/>
                  <a:gd name="T19" fmla="*/ 0 h 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1" h="1">
                    <a:moveTo>
                      <a:pt x="0" y="0"/>
                    </a:moveTo>
                    <a:cubicBezTo>
                      <a:pt x="0" y="0"/>
                      <a:pt x="0" y="0"/>
                      <a:pt x="0" y="0"/>
                    </a:cubicBezTo>
                    <a:cubicBezTo>
                      <a:pt x="0" y="1"/>
                      <a:pt x="0" y="1"/>
                      <a:pt x="0" y="1"/>
                    </a:cubicBezTo>
                    <a:cubicBezTo>
                      <a:pt x="1" y="1"/>
                      <a:pt x="1" y="1"/>
                      <a:pt x="1" y="1"/>
                    </a:cubicBezTo>
                    <a:cubicBezTo>
                      <a:pt x="1" y="1"/>
                      <a:pt x="1" y="1"/>
                      <a:pt x="0" y="0"/>
                    </a:cubicBezTo>
                    <a:moveTo>
                      <a:pt x="211" y="0"/>
                    </a:moveTo>
                    <a:cubicBezTo>
                      <a:pt x="210" y="0"/>
                      <a:pt x="210" y="0"/>
                      <a:pt x="210" y="0"/>
                    </a:cubicBezTo>
                    <a:cubicBezTo>
                      <a:pt x="210" y="1"/>
                      <a:pt x="210" y="1"/>
                      <a:pt x="210" y="1"/>
                    </a:cubicBezTo>
                    <a:cubicBezTo>
                      <a:pt x="211" y="1"/>
                      <a:pt x="211" y="1"/>
                      <a:pt x="211" y="1"/>
                    </a:cubicBezTo>
                    <a:cubicBezTo>
                      <a:pt x="211" y="0"/>
                      <a:pt x="211" y="0"/>
                      <a:pt x="21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900"/>
              </a:p>
            </p:txBody>
          </p:sp>
          <p:sp>
            <p:nvSpPr>
              <p:cNvPr id="108" name="Freeform 264"/>
              <p:cNvSpPr>
                <a:spLocks/>
              </p:cNvSpPr>
              <p:nvPr/>
            </p:nvSpPr>
            <p:spPr bwMode="auto">
              <a:xfrm>
                <a:off x="-1766374" y="5323628"/>
                <a:ext cx="7826" cy="4920"/>
              </a:xfrm>
              <a:custGeom>
                <a:avLst/>
                <a:gdLst>
                  <a:gd name="T0" fmla="*/ 3913 w 2"/>
                  <a:gd name="T1" fmla="*/ 0 h 1"/>
                  <a:gd name="T2" fmla="*/ 0 w 2"/>
                  <a:gd name="T3" fmla="*/ 0 h 1"/>
                  <a:gd name="T4" fmla="*/ 0 w 2"/>
                  <a:gd name="T5" fmla="*/ 4920 h 1"/>
                  <a:gd name="T6" fmla="*/ 7826 w 2"/>
                  <a:gd name="T7" fmla="*/ 4920 h 1"/>
                  <a:gd name="T8" fmla="*/ 3913 w 2"/>
                  <a:gd name="T9" fmla="*/ 0 h 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1">
                    <a:moveTo>
                      <a:pt x="1" y="0"/>
                    </a:moveTo>
                    <a:cubicBezTo>
                      <a:pt x="0" y="0"/>
                      <a:pt x="0" y="0"/>
                      <a:pt x="0" y="0"/>
                    </a:cubicBezTo>
                    <a:cubicBezTo>
                      <a:pt x="0" y="1"/>
                      <a:pt x="0" y="1"/>
                      <a:pt x="0" y="1"/>
                    </a:cubicBezTo>
                    <a:cubicBezTo>
                      <a:pt x="2" y="1"/>
                      <a:pt x="2" y="1"/>
                      <a:pt x="2" y="1"/>
                    </a:cubicBezTo>
                    <a:cubicBezTo>
                      <a:pt x="1" y="1"/>
                      <a:pt x="1" y="1"/>
                      <a:pt x="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900"/>
              </a:p>
            </p:txBody>
          </p:sp>
          <p:sp>
            <p:nvSpPr>
              <p:cNvPr id="109" name="Freeform 265"/>
              <p:cNvSpPr>
                <a:spLocks noEditPoints="1"/>
              </p:cNvSpPr>
              <p:nvPr/>
            </p:nvSpPr>
            <p:spPr bwMode="auto">
              <a:xfrm>
                <a:off x="-6344213" y="3965824"/>
                <a:ext cx="5592529" cy="4920"/>
              </a:xfrm>
              <a:custGeom>
                <a:avLst/>
                <a:gdLst>
                  <a:gd name="T0" fmla="*/ 3758 w 1488"/>
                  <a:gd name="T1" fmla="*/ 0 h 1"/>
                  <a:gd name="T2" fmla="*/ 0 w 1488"/>
                  <a:gd name="T3" fmla="*/ 0 h 1"/>
                  <a:gd name="T4" fmla="*/ 0 w 1488"/>
                  <a:gd name="T5" fmla="*/ 4920 h 1"/>
                  <a:gd name="T6" fmla="*/ 3758 w 1488"/>
                  <a:gd name="T7" fmla="*/ 4920 h 1"/>
                  <a:gd name="T8" fmla="*/ 3758 w 1488"/>
                  <a:gd name="T9" fmla="*/ 0 h 1"/>
                  <a:gd name="T10" fmla="*/ 5592529 w 1488"/>
                  <a:gd name="T11" fmla="*/ 0 h 1"/>
                  <a:gd name="T12" fmla="*/ 5588771 w 1488"/>
                  <a:gd name="T13" fmla="*/ 0 h 1"/>
                  <a:gd name="T14" fmla="*/ 5588771 w 1488"/>
                  <a:gd name="T15" fmla="*/ 4920 h 1"/>
                  <a:gd name="T16" fmla="*/ 5592529 w 1488"/>
                  <a:gd name="T17" fmla="*/ 4920 h 1"/>
                  <a:gd name="T18" fmla="*/ 5592529 w 1488"/>
                  <a:gd name="T19" fmla="*/ 0 h 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88" h="1">
                    <a:moveTo>
                      <a:pt x="1" y="0"/>
                    </a:moveTo>
                    <a:cubicBezTo>
                      <a:pt x="0" y="0"/>
                      <a:pt x="0" y="0"/>
                      <a:pt x="0" y="0"/>
                    </a:cubicBezTo>
                    <a:cubicBezTo>
                      <a:pt x="0" y="1"/>
                      <a:pt x="0" y="1"/>
                      <a:pt x="0" y="1"/>
                    </a:cubicBezTo>
                    <a:cubicBezTo>
                      <a:pt x="1" y="1"/>
                      <a:pt x="1" y="1"/>
                      <a:pt x="1" y="1"/>
                    </a:cubicBezTo>
                    <a:cubicBezTo>
                      <a:pt x="1" y="0"/>
                      <a:pt x="1" y="0"/>
                      <a:pt x="1" y="0"/>
                    </a:cubicBezTo>
                    <a:moveTo>
                      <a:pt x="1488" y="0"/>
                    </a:moveTo>
                    <a:cubicBezTo>
                      <a:pt x="1487" y="0"/>
                      <a:pt x="1487" y="0"/>
                      <a:pt x="1487" y="0"/>
                    </a:cubicBezTo>
                    <a:cubicBezTo>
                      <a:pt x="1487" y="1"/>
                      <a:pt x="1487" y="1"/>
                      <a:pt x="1487" y="1"/>
                    </a:cubicBezTo>
                    <a:cubicBezTo>
                      <a:pt x="1488" y="1"/>
                      <a:pt x="1488" y="1"/>
                      <a:pt x="1488" y="1"/>
                    </a:cubicBezTo>
                    <a:cubicBezTo>
                      <a:pt x="1488" y="0"/>
                      <a:pt x="1488" y="0"/>
                      <a:pt x="148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900"/>
              </a:p>
            </p:txBody>
          </p:sp>
          <p:sp>
            <p:nvSpPr>
              <p:cNvPr id="110" name="Freeform 266"/>
              <p:cNvSpPr>
                <a:spLocks noEditPoints="1"/>
              </p:cNvSpPr>
              <p:nvPr/>
            </p:nvSpPr>
            <p:spPr bwMode="auto">
              <a:xfrm>
                <a:off x="-6263351" y="3582096"/>
                <a:ext cx="2071114" cy="4920"/>
              </a:xfrm>
              <a:custGeom>
                <a:avLst/>
                <a:gdLst>
                  <a:gd name="T0" fmla="*/ 3752 w 552"/>
                  <a:gd name="T1" fmla="*/ 0 h 1"/>
                  <a:gd name="T2" fmla="*/ 0 w 552"/>
                  <a:gd name="T3" fmla="*/ 0 h 1"/>
                  <a:gd name="T4" fmla="*/ 0 w 552"/>
                  <a:gd name="T5" fmla="*/ 4920 h 1"/>
                  <a:gd name="T6" fmla="*/ 3752 w 552"/>
                  <a:gd name="T7" fmla="*/ 4920 h 1"/>
                  <a:gd name="T8" fmla="*/ 3752 w 552"/>
                  <a:gd name="T9" fmla="*/ 0 h 1"/>
                  <a:gd name="T10" fmla="*/ 2071114 w 552"/>
                  <a:gd name="T11" fmla="*/ 0 h 1"/>
                  <a:gd name="T12" fmla="*/ 2067362 w 552"/>
                  <a:gd name="T13" fmla="*/ 0 h 1"/>
                  <a:gd name="T14" fmla="*/ 2067362 w 552"/>
                  <a:gd name="T15" fmla="*/ 4920 h 1"/>
                  <a:gd name="T16" fmla="*/ 2071114 w 552"/>
                  <a:gd name="T17" fmla="*/ 4920 h 1"/>
                  <a:gd name="T18" fmla="*/ 2071114 w 552"/>
                  <a:gd name="T19" fmla="*/ 0 h 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52" h="1">
                    <a:moveTo>
                      <a:pt x="1" y="0"/>
                    </a:moveTo>
                    <a:cubicBezTo>
                      <a:pt x="0" y="0"/>
                      <a:pt x="0" y="0"/>
                      <a:pt x="0" y="0"/>
                    </a:cubicBezTo>
                    <a:cubicBezTo>
                      <a:pt x="0" y="1"/>
                      <a:pt x="0" y="1"/>
                      <a:pt x="0" y="1"/>
                    </a:cubicBezTo>
                    <a:cubicBezTo>
                      <a:pt x="1" y="1"/>
                      <a:pt x="1" y="1"/>
                      <a:pt x="1" y="1"/>
                    </a:cubicBezTo>
                    <a:cubicBezTo>
                      <a:pt x="1" y="0"/>
                      <a:pt x="1" y="0"/>
                      <a:pt x="1" y="0"/>
                    </a:cubicBezTo>
                    <a:moveTo>
                      <a:pt x="552" y="0"/>
                    </a:moveTo>
                    <a:cubicBezTo>
                      <a:pt x="551" y="0"/>
                      <a:pt x="551" y="0"/>
                      <a:pt x="551" y="0"/>
                    </a:cubicBezTo>
                    <a:cubicBezTo>
                      <a:pt x="551" y="0"/>
                      <a:pt x="551" y="0"/>
                      <a:pt x="551" y="1"/>
                    </a:cubicBezTo>
                    <a:cubicBezTo>
                      <a:pt x="552" y="1"/>
                      <a:pt x="552" y="1"/>
                      <a:pt x="552" y="1"/>
                    </a:cubicBezTo>
                    <a:cubicBezTo>
                      <a:pt x="552" y="0"/>
                      <a:pt x="552" y="0"/>
                      <a:pt x="55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900"/>
              </a:p>
            </p:txBody>
          </p:sp>
          <p:sp>
            <p:nvSpPr>
              <p:cNvPr id="111" name="Freeform 267"/>
              <p:cNvSpPr>
                <a:spLocks noEditPoints="1"/>
              </p:cNvSpPr>
              <p:nvPr/>
            </p:nvSpPr>
            <p:spPr bwMode="auto">
              <a:xfrm>
                <a:off x="-4077465" y="3582096"/>
                <a:ext cx="3182316" cy="4920"/>
              </a:xfrm>
              <a:custGeom>
                <a:avLst/>
                <a:gdLst>
                  <a:gd name="T0" fmla="*/ 3757 w 847"/>
                  <a:gd name="T1" fmla="*/ 0 h 1"/>
                  <a:gd name="T2" fmla="*/ 0 w 847"/>
                  <a:gd name="T3" fmla="*/ 0 h 1"/>
                  <a:gd name="T4" fmla="*/ 0 w 847"/>
                  <a:gd name="T5" fmla="*/ 4920 h 1"/>
                  <a:gd name="T6" fmla="*/ 3757 w 847"/>
                  <a:gd name="T7" fmla="*/ 4920 h 1"/>
                  <a:gd name="T8" fmla="*/ 3757 w 847"/>
                  <a:gd name="T9" fmla="*/ 0 h 1"/>
                  <a:gd name="T10" fmla="*/ 3182316 w 847"/>
                  <a:gd name="T11" fmla="*/ 0 h 1"/>
                  <a:gd name="T12" fmla="*/ 3178559 w 847"/>
                  <a:gd name="T13" fmla="*/ 0 h 1"/>
                  <a:gd name="T14" fmla="*/ 3178559 w 847"/>
                  <a:gd name="T15" fmla="*/ 4920 h 1"/>
                  <a:gd name="T16" fmla="*/ 3182316 w 847"/>
                  <a:gd name="T17" fmla="*/ 4920 h 1"/>
                  <a:gd name="T18" fmla="*/ 3182316 w 847"/>
                  <a:gd name="T19" fmla="*/ 0 h 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47" h="1">
                    <a:moveTo>
                      <a:pt x="1" y="0"/>
                    </a:moveTo>
                    <a:cubicBezTo>
                      <a:pt x="0" y="0"/>
                      <a:pt x="0" y="0"/>
                      <a:pt x="0" y="0"/>
                    </a:cubicBezTo>
                    <a:cubicBezTo>
                      <a:pt x="0" y="1"/>
                      <a:pt x="0" y="1"/>
                      <a:pt x="0" y="1"/>
                    </a:cubicBezTo>
                    <a:cubicBezTo>
                      <a:pt x="1" y="1"/>
                      <a:pt x="1" y="1"/>
                      <a:pt x="1" y="1"/>
                    </a:cubicBezTo>
                    <a:cubicBezTo>
                      <a:pt x="1" y="0"/>
                      <a:pt x="1" y="0"/>
                      <a:pt x="1" y="0"/>
                    </a:cubicBezTo>
                    <a:moveTo>
                      <a:pt x="847" y="0"/>
                    </a:moveTo>
                    <a:cubicBezTo>
                      <a:pt x="846" y="0"/>
                      <a:pt x="846" y="0"/>
                      <a:pt x="846" y="0"/>
                    </a:cubicBezTo>
                    <a:cubicBezTo>
                      <a:pt x="846" y="0"/>
                      <a:pt x="846" y="0"/>
                      <a:pt x="846" y="1"/>
                    </a:cubicBezTo>
                    <a:cubicBezTo>
                      <a:pt x="847" y="1"/>
                      <a:pt x="847" y="1"/>
                      <a:pt x="847" y="1"/>
                    </a:cubicBezTo>
                    <a:cubicBezTo>
                      <a:pt x="847" y="0"/>
                      <a:pt x="847" y="0"/>
                      <a:pt x="847"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900"/>
              </a:p>
            </p:txBody>
          </p:sp>
          <p:sp>
            <p:nvSpPr>
              <p:cNvPr id="112" name="Freeform 268"/>
              <p:cNvSpPr>
                <a:spLocks/>
              </p:cNvSpPr>
              <p:nvPr/>
            </p:nvSpPr>
            <p:spPr bwMode="auto">
              <a:xfrm>
                <a:off x="-3834878" y="4088813"/>
                <a:ext cx="5217" cy="2459"/>
              </a:xfrm>
              <a:custGeom>
                <a:avLst/>
                <a:gdLst>
                  <a:gd name="T0" fmla="*/ 5217 w 1"/>
                  <a:gd name="T1" fmla="*/ 0 h 2459"/>
                  <a:gd name="T2" fmla="*/ 0 w 1"/>
                  <a:gd name="T3" fmla="*/ 0 h 2459"/>
                  <a:gd name="T4" fmla="*/ 0 w 1"/>
                  <a:gd name="T5" fmla="*/ 0 h 2459"/>
                  <a:gd name="T6" fmla="*/ 5217 w 1"/>
                  <a:gd name="T7" fmla="*/ 0 h 245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 h="2459">
                    <a:moveTo>
                      <a:pt x="1" y="0"/>
                    </a:moveTo>
                    <a:cubicBezTo>
                      <a:pt x="0" y="0"/>
                      <a:pt x="0" y="0"/>
                      <a:pt x="0" y="0"/>
                    </a:cubicBezTo>
                    <a:cubicBezTo>
                      <a:pt x="0" y="0"/>
                      <a:pt x="0" y="0"/>
                      <a:pt x="0" y="0"/>
                    </a:cubicBezTo>
                    <a:cubicBezTo>
                      <a:pt x="1" y="0"/>
                      <a:pt x="1" y="0"/>
                      <a:pt x="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900"/>
              </a:p>
            </p:txBody>
          </p:sp>
          <p:sp>
            <p:nvSpPr>
              <p:cNvPr id="113" name="Freeform 269"/>
              <p:cNvSpPr>
                <a:spLocks/>
              </p:cNvSpPr>
              <p:nvPr/>
            </p:nvSpPr>
            <p:spPr bwMode="auto">
              <a:xfrm>
                <a:off x="-2269805" y="4044537"/>
                <a:ext cx="2608" cy="2459"/>
              </a:xfrm>
              <a:custGeom>
                <a:avLst/>
                <a:gdLst>
                  <a:gd name="T0" fmla="*/ 2608 w 2"/>
                  <a:gd name="T1" fmla="*/ 0 h 2459"/>
                  <a:gd name="T2" fmla="*/ 0 w 2"/>
                  <a:gd name="T3" fmla="*/ 0 h 2459"/>
                  <a:gd name="T4" fmla="*/ 0 w 2"/>
                  <a:gd name="T5" fmla="*/ 0 h 2459"/>
                  <a:gd name="T6" fmla="*/ 2608 w 2"/>
                  <a:gd name="T7" fmla="*/ 0 h 2459"/>
                  <a:gd name="T8" fmla="*/ 2608 w 2"/>
                  <a:gd name="T9" fmla="*/ 0 h 2459"/>
                  <a:gd name="T10" fmla="*/ 2608 w 2"/>
                  <a:gd name="T11" fmla="*/ 0 h 245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 h="2459">
                    <a:moveTo>
                      <a:pt x="2" y="0"/>
                    </a:moveTo>
                    <a:lnTo>
                      <a:pt x="0" y="0"/>
                    </a:ln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900"/>
              </a:p>
            </p:txBody>
          </p:sp>
          <p:sp>
            <p:nvSpPr>
              <p:cNvPr id="114" name="Freeform 270"/>
              <p:cNvSpPr>
                <a:spLocks/>
              </p:cNvSpPr>
              <p:nvPr/>
            </p:nvSpPr>
            <p:spPr bwMode="auto">
              <a:xfrm>
                <a:off x="-1302068" y="3146713"/>
                <a:ext cx="7826" cy="2461"/>
              </a:xfrm>
              <a:custGeom>
                <a:avLst/>
                <a:gdLst>
                  <a:gd name="T0" fmla="*/ 3913 w 2"/>
                  <a:gd name="T1" fmla="*/ 0 h 1"/>
                  <a:gd name="T2" fmla="*/ 0 w 2"/>
                  <a:gd name="T3" fmla="*/ 0 h 1"/>
                  <a:gd name="T4" fmla="*/ 0 w 2"/>
                  <a:gd name="T5" fmla="*/ 2461 h 1"/>
                  <a:gd name="T6" fmla="*/ 3913 w 2"/>
                  <a:gd name="T7" fmla="*/ 2461 h 1"/>
                  <a:gd name="T8" fmla="*/ 3913 w 2"/>
                  <a:gd name="T9" fmla="*/ 2461 h 1"/>
                  <a:gd name="T10" fmla="*/ 7826 w 2"/>
                  <a:gd name="T11" fmla="*/ 2461 h 1"/>
                  <a:gd name="T12" fmla="*/ 3913 w 2"/>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 h="1">
                    <a:moveTo>
                      <a:pt x="1" y="0"/>
                    </a:moveTo>
                    <a:cubicBezTo>
                      <a:pt x="0" y="0"/>
                      <a:pt x="0" y="0"/>
                      <a:pt x="0" y="0"/>
                    </a:cubicBezTo>
                    <a:cubicBezTo>
                      <a:pt x="0" y="1"/>
                      <a:pt x="0" y="1"/>
                      <a:pt x="0" y="1"/>
                    </a:cubicBezTo>
                    <a:cubicBezTo>
                      <a:pt x="1" y="1"/>
                      <a:pt x="1" y="1"/>
                      <a:pt x="1" y="1"/>
                    </a:cubicBezTo>
                    <a:cubicBezTo>
                      <a:pt x="1" y="1"/>
                      <a:pt x="1" y="1"/>
                      <a:pt x="1" y="1"/>
                    </a:cubicBezTo>
                    <a:cubicBezTo>
                      <a:pt x="2" y="1"/>
                      <a:pt x="2" y="1"/>
                      <a:pt x="2" y="1"/>
                    </a:cubicBezTo>
                    <a:cubicBezTo>
                      <a:pt x="1" y="1"/>
                      <a:pt x="1" y="0"/>
                      <a:pt x="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900"/>
              </a:p>
            </p:txBody>
          </p:sp>
          <p:sp>
            <p:nvSpPr>
              <p:cNvPr id="115" name="Freeform 271"/>
              <p:cNvSpPr>
                <a:spLocks/>
              </p:cNvSpPr>
              <p:nvPr/>
            </p:nvSpPr>
            <p:spPr bwMode="auto">
              <a:xfrm>
                <a:off x="-4137459" y="3892030"/>
                <a:ext cx="7825" cy="2459"/>
              </a:xfrm>
              <a:custGeom>
                <a:avLst/>
                <a:gdLst>
                  <a:gd name="T0" fmla="*/ 7825 w 2"/>
                  <a:gd name="T1" fmla="*/ 0 h 1"/>
                  <a:gd name="T2" fmla="*/ 0 w 2"/>
                  <a:gd name="T3" fmla="*/ 2459 h 1"/>
                  <a:gd name="T4" fmla="*/ 7825 w 2"/>
                  <a:gd name="T5" fmla="*/ 2459 h 1"/>
                  <a:gd name="T6" fmla="*/ 7825 w 2"/>
                  <a:gd name="T7" fmla="*/ 0 h 1"/>
                  <a:gd name="T8" fmla="*/ 7825 w 2"/>
                  <a:gd name="T9" fmla="*/ 0 h 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 h="1">
                    <a:moveTo>
                      <a:pt x="2" y="0"/>
                    </a:moveTo>
                    <a:cubicBezTo>
                      <a:pt x="0" y="1"/>
                      <a:pt x="0" y="1"/>
                      <a:pt x="0" y="1"/>
                    </a:cubicBezTo>
                    <a:cubicBezTo>
                      <a:pt x="2" y="1"/>
                      <a:pt x="2" y="1"/>
                      <a:pt x="2" y="1"/>
                    </a:cubicBezTo>
                    <a:cubicBezTo>
                      <a:pt x="2" y="0"/>
                      <a:pt x="2" y="0"/>
                      <a:pt x="2" y="0"/>
                    </a:cubicBezTo>
                    <a:cubicBezTo>
                      <a:pt x="2" y="0"/>
                      <a:pt x="2" y="0"/>
                      <a:pt x="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900"/>
              </a:p>
            </p:txBody>
          </p:sp>
          <p:sp>
            <p:nvSpPr>
              <p:cNvPr id="116" name="Freeform 272"/>
              <p:cNvSpPr>
                <a:spLocks/>
              </p:cNvSpPr>
              <p:nvPr/>
            </p:nvSpPr>
            <p:spPr bwMode="auto">
              <a:xfrm>
                <a:off x="-5076503" y="4002720"/>
                <a:ext cx="2608" cy="2461"/>
              </a:xfrm>
              <a:custGeom>
                <a:avLst/>
                <a:gdLst>
                  <a:gd name="T0" fmla="*/ 2608 w 2"/>
                  <a:gd name="T1" fmla="*/ 0 h 2461"/>
                  <a:gd name="T2" fmla="*/ 0 w 2"/>
                  <a:gd name="T3" fmla="*/ 0 h 2461"/>
                  <a:gd name="T4" fmla="*/ 0 w 2"/>
                  <a:gd name="T5" fmla="*/ 0 h 2461"/>
                  <a:gd name="T6" fmla="*/ 2608 w 2"/>
                  <a:gd name="T7" fmla="*/ 0 h 2461"/>
                  <a:gd name="T8" fmla="*/ 2608 w 2"/>
                  <a:gd name="T9" fmla="*/ 0 h 2461"/>
                  <a:gd name="T10" fmla="*/ 2608 w 2"/>
                  <a:gd name="T11" fmla="*/ 0 h 246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 h="2461">
                    <a:moveTo>
                      <a:pt x="2" y="0"/>
                    </a:moveTo>
                    <a:lnTo>
                      <a:pt x="0" y="0"/>
                    </a:ln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900"/>
              </a:p>
            </p:txBody>
          </p:sp>
          <p:sp>
            <p:nvSpPr>
              <p:cNvPr id="117" name="Freeform 273"/>
              <p:cNvSpPr>
                <a:spLocks/>
              </p:cNvSpPr>
              <p:nvPr/>
            </p:nvSpPr>
            <p:spPr bwMode="auto">
              <a:xfrm>
                <a:off x="-4528727" y="2785124"/>
                <a:ext cx="7825" cy="2459"/>
              </a:xfrm>
              <a:custGeom>
                <a:avLst/>
                <a:gdLst>
                  <a:gd name="T0" fmla="*/ 0 w 2"/>
                  <a:gd name="T1" fmla="*/ 0 h 1"/>
                  <a:gd name="T2" fmla="*/ 3913 w 2"/>
                  <a:gd name="T3" fmla="*/ 0 h 1"/>
                  <a:gd name="T4" fmla="*/ 7825 w 2"/>
                  <a:gd name="T5" fmla="*/ 0 h 1"/>
                  <a:gd name="T6" fmla="*/ 7825 w 2"/>
                  <a:gd name="T7" fmla="*/ 2459 h 1"/>
                  <a:gd name="T8" fmla="*/ 7825 w 2"/>
                  <a:gd name="T9" fmla="*/ 0 h 1"/>
                  <a:gd name="T10" fmla="*/ 7825 w 2"/>
                  <a:gd name="T11" fmla="*/ 0 h 1"/>
                  <a:gd name="T12" fmla="*/ 0 w 2"/>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 h="1">
                    <a:moveTo>
                      <a:pt x="0" y="0"/>
                    </a:moveTo>
                    <a:cubicBezTo>
                      <a:pt x="1" y="0"/>
                      <a:pt x="1" y="0"/>
                      <a:pt x="1" y="0"/>
                    </a:cubicBezTo>
                    <a:cubicBezTo>
                      <a:pt x="2" y="0"/>
                      <a:pt x="2" y="0"/>
                      <a:pt x="2" y="0"/>
                    </a:cubicBezTo>
                    <a:cubicBezTo>
                      <a:pt x="2" y="1"/>
                      <a:pt x="2" y="1"/>
                      <a:pt x="2" y="1"/>
                    </a:cubicBezTo>
                    <a:cubicBezTo>
                      <a:pt x="2" y="0"/>
                      <a:pt x="2" y="0"/>
                      <a:pt x="2" y="0"/>
                    </a:cubicBezTo>
                    <a:cubicBezTo>
                      <a:pt x="2" y="0"/>
                      <a:pt x="2" y="0"/>
                      <a:pt x="2" y="0"/>
                    </a:cubicBezTo>
                    <a:cubicBezTo>
                      <a:pt x="0" y="0"/>
                      <a:pt x="0" y="0"/>
                      <a:pt x="0"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900"/>
              </a:p>
            </p:txBody>
          </p:sp>
          <p:sp>
            <p:nvSpPr>
              <p:cNvPr id="118" name="Freeform 274"/>
              <p:cNvSpPr>
                <a:spLocks/>
              </p:cNvSpPr>
              <p:nvPr/>
            </p:nvSpPr>
            <p:spPr bwMode="auto">
              <a:xfrm>
                <a:off x="-4523511" y="2785124"/>
                <a:ext cx="2608" cy="2459"/>
              </a:xfrm>
              <a:custGeom>
                <a:avLst/>
                <a:gdLst>
                  <a:gd name="T0" fmla="*/ 2608 w 1"/>
                  <a:gd name="T1" fmla="*/ 0 h 1"/>
                  <a:gd name="T2" fmla="*/ 0 w 1"/>
                  <a:gd name="T3" fmla="*/ 0 h 1"/>
                  <a:gd name="T4" fmla="*/ 0 w 1"/>
                  <a:gd name="T5" fmla="*/ 2459 h 1"/>
                  <a:gd name="T6" fmla="*/ 2608 w 1"/>
                  <a:gd name="T7" fmla="*/ 2459 h 1"/>
                  <a:gd name="T8" fmla="*/ 2608 w 1"/>
                  <a:gd name="T9" fmla="*/ 0 h 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900"/>
              </a:p>
            </p:txBody>
          </p:sp>
          <p:sp>
            <p:nvSpPr>
              <p:cNvPr id="119" name="Freeform 275"/>
              <p:cNvSpPr>
                <a:spLocks/>
              </p:cNvSpPr>
              <p:nvPr/>
            </p:nvSpPr>
            <p:spPr bwMode="auto">
              <a:xfrm>
                <a:off x="-4340919" y="2785124"/>
                <a:ext cx="2608" cy="2459"/>
              </a:xfrm>
              <a:custGeom>
                <a:avLst/>
                <a:gdLst>
                  <a:gd name="T0" fmla="*/ 0 w 1"/>
                  <a:gd name="T1" fmla="*/ 0 h 1"/>
                  <a:gd name="T2" fmla="*/ 0 w 1"/>
                  <a:gd name="T3" fmla="*/ 2459 h 1"/>
                  <a:gd name="T4" fmla="*/ 2608 w 1"/>
                  <a:gd name="T5" fmla="*/ 0 h 1"/>
                  <a:gd name="T6" fmla="*/ 2608 w 1"/>
                  <a:gd name="T7" fmla="*/ 0 h 1"/>
                  <a:gd name="T8" fmla="*/ 0 w 1"/>
                  <a:gd name="T9" fmla="*/ 0 h 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 h="1">
                    <a:moveTo>
                      <a:pt x="0" y="0"/>
                    </a:moveTo>
                    <a:cubicBezTo>
                      <a:pt x="0" y="1"/>
                      <a:pt x="0" y="1"/>
                      <a:pt x="0" y="1"/>
                    </a:cubicBezTo>
                    <a:cubicBezTo>
                      <a:pt x="1" y="0"/>
                      <a:pt x="1" y="0"/>
                      <a:pt x="1" y="0"/>
                    </a:cubicBezTo>
                    <a:cubicBezTo>
                      <a:pt x="1" y="0"/>
                      <a:pt x="1" y="0"/>
                      <a:pt x="1" y="0"/>
                    </a:cubicBezTo>
                    <a:cubicBezTo>
                      <a:pt x="0" y="0"/>
                      <a:pt x="0" y="0"/>
                      <a:pt x="0"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900"/>
              </a:p>
            </p:txBody>
          </p:sp>
          <p:sp>
            <p:nvSpPr>
              <p:cNvPr id="120" name="Freeform 276"/>
              <p:cNvSpPr>
                <a:spLocks noEditPoints="1"/>
              </p:cNvSpPr>
              <p:nvPr/>
            </p:nvSpPr>
            <p:spPr bwMode="auto">
              <a:xfrm>
                <a:off x="-6036415" y="3149173"/>
                <a:ext cx="1661586" cy="2459"/>
              </a:xfrm>
              <a:custGeom>
                <a:avLst/>
                <a:gdLst>
                  <a:gd name="T0" fmla="*/ 7518 w 442"/>
                  <a:gd name="T1" fmla="*/ 0 h 1"/>
                  <a:gd name="T2" fmla="*/ 0 w 442"/>
                  <a:gd name="T3" fmla="*/ 0 h 1"/>
                  <a:gd name="T4" fmla="*/ 0 w 442"/>
                  <a:gd name="T5" fmla="*/ 2459 h 1"/>
                  <a:gd name="T6" fmla="*/ 3759 w 442"/>
                  <a:gd name="T7" fmla="*/ 2459 h 1"/>
                  <a:gd name="T8" fmla="*/ 3759 w 442"/>
                  <a:gd name="T9" fmla="*/ 0 h 1"/>
                  <a:gd name="T10" fmla="*/ 7518 w 442"/>
                  <a:gd name="T11" fmla="*/ 0 h 1"/>
                  <a:gd name="T12" fmla="*/ 1661586 w 442"/>
                  <a:gd name="T13" fmla="*/ 0 h 1"/>
                  <a:gd name="T14" fmla="*/ 1661586 w 442"/>
                  <a:gd name="T15" fmla="*/ 0 h 1"/>
                  <a:gd name="T16" fmla="*/ 1661586 w 442"/>
                  <a:gd name="T17" fmla="*/ 2459 h 1"/>
                  <a:gd name="T18" fmla="*/ 1661586 w 442"/>
                  <a:gd name="T19" fmla="*/ 2459 h 1"/>
                  <a:gd name="T20" fmla="*/ 1661586 w 442"/>
                  <a:gd name="T21" fmla="*/ 0 h 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442" h="1">
                    <a:moveTo>
                      <a:pt x="2" y="0"/>
                    </a:moveTo>
                    <a:cubicBezTo>
                      <a:pt x="0" y="0"/>
                      <a:pt x="0" y="0"/>
                      <a:pt x="0" y="0"/>
                    </a:cubicBezTo>
                    <a:cubicBezTo>
                      <a:pt x="0" y="1"/>
                      <a:pt x="0" y="1"/>
                      <a:pt x="0" y="1"/>
                    </a:cubicBezTo>
                    <a:cubicBezTo>
                      <a:pt x="1" y="1"/>
                      <a:pt x="1" y="1"/>
                      <a:pt x="1" y="1"/>
                    </a:cubicBezTo>
                    <a:cubicBezTo>
                      <a:pt x="1" y="0"/>
                      <a:pt x="1" y="0"/>
                      <a:pt x="1" y="0"/>
                    </a:cubicBezTo>
                    <a:cubicBezTo>
                      <a:pt x="2" y="0"/>
                      <a:pt x="2" y="0"/>
                      <a:pt x="2" y="0"/>
                    </a:cubicBezTo>
                    <a:moveTo>
                      <a:pt x="442" y="0"/>
                    </a:moveTo>
                    <a:cubicBezTo>
                      <a:pt x="442" y="0"/>
                      <a:pt x="442" y="0"/>
                      <a:pt x="442" y="0"/>
                    </a:cubicBezTo>
                    <a:cubicBezTo>
                      <a:pt x="442" y="0"/>
                      <a:pt x="442" y="0"/>
                      <a:pt x="442" y="1"/>
                    </a:cubicBezTo>
                    <a:cubicBezTo>
                      <a:pt x="442" y="1"/>
                      <a:pt x="442" y="1"/>
                      <a:pt x="442" y="1"/>
                    </a:cubicBezTo>
                    <a:cubicBezTo>
                      <a:pt x="442" y="0"/>
                      <a:pt x="442" y="0"/>
                      <a:pt x="44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900"/>
              </a:p>
            </p:txBody>
          </p:sp>
          <p:sp>
            <p:nvSpPr>
              <p:cNvPr id="121" name="Freeform 277"/>
              <p:cNvSpPr>
                <a:spLocks/>
              </p:cNvSpPr>
              <p:nvPr/>
            </p:nvSpPr>
            <p:spPr bwMode="auto">
              <a:xfrm>
                <a:off x="-1304676" y="3149173"/>
                <a:ext cx="7825" cy="2459"/>
              </a:xfrm>
              <a:custGeom>
                <a:avLst/>
                <a:gdLst>
                  <a:gd name="T0" fmla="*/ 3913 w 2"/>
                  <a:gd name="T1" fmla="*/ 0 h 1"/>
                  <a:gd name="T2" fmla="*/ 0 w 2"/>
                  <a:gd name="T3" fmla="*/ 0 h 1"/>
                  <a:gd name="T4" fmla="*/ 3913 w 2"/>
                  <a:gd name="T5" fmla="*/ 2459 h 1"/>
                  <a:gd name="T6" fmla="*/ 7825 w 2"/>
                  <a:gd name="T7" fmla="*/ 2459 h 1"/>
                  <a:gd name="T8" fmla="*/ 7825 w 2"/>
                  <a:gd name="T9" fmla="*/ 0 h 1"/>
                  <a:gd name="T10" fmla="*/ 7825 w 2"/>
                  <a:gd name="T11" fmla="*/ 0 h 1"/>
                  <a:gd name="T12" fmla="*/ 3913 w 2"/>
                  <a:gd name="T13" fmla="*/ 0 h 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 h="1">
                    <a:moveTo>
                      <a:pt x="1" y="0"/>
                    </a:moveTo>
                    <a:cubicBezTo>
                      <a:pt x="0" y="0"/>
                      <a:pt x="0" y="0"/>
                      <a:pt x="0" y="0"/>
                    </a:cubicBezTo>
                    <a:cubicBezTo>
                      <a:pt x="1" y="1"/>
                      <a:pt x="1" y="1"/>
                      <a:pt x="1" y="1"/>
                    </a:cubicBezTo>
                    <a:cubicBezTo>
                      <a:pt x="2" y="1"/>
                      <a:pt x="2" y="1"/>
                      <a:pt x="2" y="1"/>
                    </a:cubicBezTo>
                    <a:cubicBezTo>
                      <a:pt x="2" y="0"/>
                      <a:pt x="2" y="0"/>
                      <a:pt x="2" y="0"/>
                    </a:cubicBezTo>
                    <a:cubicBezTo>
                      <a:pt x="2" y="0"/>
                      <a:pt x="2" y="0"/>
                      <a:pt x="2" y="0"/>
                    </a:cubicBezTo>
                    <a:cubicBezTo>
                      <a:pt x="2" y="0"/>
                      <a:pt x="2" y="0"/>
                      <a:pt x="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900"/>
              </a:p>
            </p:txBody>
          </p:sp>
          <p:sp>
            <p:nvSpPr>
              <p:cNvPr id="122" name="Freeform 278"/>
              <p:cNvSpPr>
                <a:spLocks/>
              </p:cNvSpPr>
              <p:nvPr/>
            </p:nvSpPr>
            <p:spPr bwMode="auto">
              <a:xfrm>
                <a:off x="-1302068" y="3149173"/>
                <a:ext cx="5217" cy="2459"/>
              </a:xfrm>
              <a:custGeom>
                <a:avLst/>
                <a:gdLst>
                  <a:gd name="T0" fmla="*/ 5217 w 1"/>
                  <a:gd name="T1" fmla="*/ 0 h 2459"/>
                  <a:gd name="T2" fmla="*/ 0 w 1"/>
                  <a:gd name="T3" fmla="*/ 0 h 2459"/>
                  <a:gd name="T4" fmla="*/ 5217 w 1"/>
                  <a:gd name="T5" fmla="*/ 0 h 2459"/>
                  <a:gd name="T6" fmla="*/ 5217 w 1"/>
                  <a:gd name="T7" fmla="*/ 0 h 2459"/>
                  <a:gd name="T8" fmla="*/ 5217 w 1"/>
                  <a:gd name="T9" fmla="*/ 0 h 245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 h="2459">
                    <a:moveTo>
                      <a:pt x="1" y="0"/>
                    </a:moveTo>
                    <a:cubicBezTo>
                      <a:pt x="0" y="0"/>
                      <a:pt x="0" y="0"/>
                      <a:pt x="0" y="0"/>
                    </a:cubicBezTo>
                    <a:cubicBezTo>
                      <a:pt x="1" y="0"/>
                      <a:pt x="1" y="0"/>
                      <a:pt x="1" y="0"/>
                    </a:cubicBezTo>
                    <a:cubicBezTo>
                      <a:pt x="1" y="0"/>
                      <a:pt x="1" y="0"/>
                      <a:pt x="1" y="0"/>
                    </a:cubicBezTo>
                    <a:cubicBezTo>
                      <a:pt x="1" y="0"/>
                      <a:pt x="1" y="0"/>
                      <a:pt x="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900"/>
              </a:p>
            </p:txBody>
          </p:sp>
          <p:sp>
            <p:nvSpPr>
              <p:cNvPr id="123" name="Freeform 279"/>
              <p:cNvSpPr>
                <a:spLocks/>
              </p:cNvSpPr>
              <p:nvPr/>
            </p:nvSpPr>
            <p:spPr bwMode="auto">
              <a:xfrm>
                <a:off x="-3871397" y="3149173"/>
                <a:ext cx="5217" cy="2459"/>
              </a:xfrm>
              <a:custGeom>
                <a:avLst/>
                <a:gdLst>
                  <a:gd name="T0" fmla="*/ 5217 w 1"/>
                  <a:gd name="T1" fmla="*/ 0 h 1"/>
                  <a:gd name="T2" fmla="*/ 0 w 1"/>
                  <a:gd name="T3" fmla="*/ 0 h 1"/>
                  <a:gd name="T4" fmla="*/ 0 w 1"/>
                  <a:gd name="T5" fmla="*/ 2459 h 1"/>
                  <a:gd name="T6" fmla="*/ 5217 w 1"/>
                  <a:gd name="T7" fmla="*/ 2459 h 1"/>
                  <a:gd name="T8" fmla="*/ 5217 w 1"/>
                  <a:gd name="T9" fmla="*/ 0 h 1"/>
                  <a:gd name="T10" fmla="*/ 5217 w 1"/>
                  <a:gd name="T11" fmla="*/ 0 h 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cubicBezTo>
                      <a:pt x="1" y="0"/>
                      <a:pt x="1" y="0"/>
                      <a:pt x="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900"/>
              </a:p>
            </p:txBody>
          </p:sp>
          <p:sp>
            <p:nvSpPr>
              <p:cNvPr id="124" name="Freeform 280"/>
              <p:cNvSpPr>
                <a:spLocks/>
              </p:cNvSpPr>
              <p:nvPr/>
            </p:nvSpPr>
            <p:spPr bwMode="auto">
              <a:xfrm>
                <a:off x="-5676448" y="2593261"/>
                <a:ext cx="1614633" cy="2508986"/>
              </a:xfrm>
              <a:custGeom>
                <a:avLst/>
                <a:gdLst>
                  <a:gd name="T0" fmla="*/ 391426 w 429"/>
                  <a:gd name="T1" fmla="*/ 22570 h 667"/>
                  <a:gd name="T2" fmla="*/ 666177 w 429"/>
                  <a:gd name="T3" fmla="*/ 127894 h 667"/>
                  <a:gd name="T4" fmla="*/ 812962 w 429"/>
                  <a:gd name="T5" fmla="*/ 327259 h 667"/>
                  <a:gd name="T6" fmla="*/ 794144 w 429"/>
                  <a:gd name="T7" fmla="*/ 154226 h 667"/>
                  <a:gd name="T8" fmla="*/ 895764 w 429"/>
                  <a:gd name="T9" fmla="*/ 214411 h 667"/>
                  <a:gd name="T10" fmla="*/ 910819 w 429"/>
                  <a:gd name="T11" fmla="*/ 176795 h 667"/>
                  <a:gd name="T12" fmla="*/ 1038785 w 429"/>
                  <a:gd name="T13" fmla="*/ 323497 h 667"/>
                  <a:gd name="T14" fmla="*/ 967274 w 429"/>
                  <a:gd name="T15" fmla="*/ 406253 h 667"/>
                  <a:gd name="T16" fmla="*/ 1012439 w 429"/>
                  <a:gd name="T17" fmla="*/ 447630 h 667"/>
                  <a:gd name="T18" fmla="*/ 888236 w 429"/>
                  <a:gd name="T19" fmla="*/ 583048 h 667"/>
                  <a:gd name="T20" fmla="*/ 861890 w 429"/>
                  <a:gd name="T21" fmla="*/ 865168 h 667"/>
                  <a:gd name="T22" fmla="*/ 865654 w 429"/>
                  <a:gd name="T23" fmla="*/ 865168 h 667"/>
                  <a:gd name="T24" fmla="*/ 846835 w 429"/>
                  <a:gd name="T25" fmla="*/ 831313 h 667"/>
                  <a:gd name="T26" fmla="*/ 666177 w 429"/>
                  <a:gd name="T27" fmla="*/ 1011870 h 667"/>
                  <a:gd name="T28" fmla="*/ 756506 w 429"/>
                  <a:gd name="T29" fmla="*/ 1041963 h 667"/>
                  <a:gd name="T30" fmla="*/ 809198 w 429"/>
                  <a:gd name="T31" fmla="*/ 1060771 h 667"/>
                  <a:gd name="T32" fmla="*/ 846835 w 429"/>
                  <a:gd name="T33" fmla="*/ 1177380 h 667"/>
                  <a:gd name="T34" fmla="*/ 1200625 w 429"/>
                  <a:gd name="T35" fmla="*/ 1214996 h 667"/>
                  <a:gd name="T36" fmla="*/ 1422684 w 429"/>
                  <a:gd name="T37" fmla="*/ 1433169 h 667"/>
                  <a:gd name="T38" fmla="*/ 1132878 w 429"/>
                  <a:gd name="T39" fmla="*/ 2490178 h 667"/>
                  <a:gd name="T40" fmla="*/ 1140405 w 429"/>
                  <a:gd name="T41" fmla="*/ 2493940 h 667"/>
                  <a:gd name="T42" fmla="*/ 1140405 w 429"/>
                  <a:gd name="T43" fmla="*/ 2493940 h 667"/>
                  <a:gd name="T44" fmla="*/ 940928 w 429"/>
                  <a:gd name="T45" fmla="*/ 1301513 h 667"/>
                  <a:gd name="T46" fmla="*/ 764034 w 429"/>
                  <a:gd name="T47" fmla="*/ 1102148 h 667"/>
                  <a:gd name="T48" fmla="*/ 421536 w 429"/>
                  <a:gd name="T49" fmla="*/ 752320 h 667"/>
                  <a:gd name="T50" fmla="*/ 444118 w 429"/>
                  <a:gd name="T51" fmla="*/ 906545 h 667"/>
                  <a:gd name="T52" fmla="*/ 440354 w 429"/>
                  <a:gd name="T53" fmla="*/ 899022 h 667"/>
                  <a:gd name="T54" fmla="*/ 451646 w 429"/>
                  <a:gd name="T55" fmla="*/ 899022 h 667"/>
                  <a:gd name="T56" fmla="*/ 237114 w 429"/>
                  <a:gd name="T57" fmla="*/ 180557 h 667"/>
                  <a:gd name="T58" fmla="*/ 11291 w 429"/>
                  <a:gd name="T59" fmla="*/ 240742 h 667"/>
                  <a:gd name="T60" fmla="*/ 18819 w 429"/>
                  <a:gd name="T61" fmla="*/ 244504 h 667"/>
                  <a:gd name="T62" fmla="*/ 33873 w 429"/>
                  <a:gd name="T63" fmla="*/ 161749 h 667"/>
                  <a:gd name="T64" fmla="*/ 22582 w 429"/>
                  <a:gd name="T65" fmla="*/ 131656 h 667"/>
                  <a:gd name="T66" fmla="*/ 0 w 429"/>
                  <a:gd name="T67" fmla="*/ 244504 h 667"/>
                  <a:gd name="T68" fmla="*/ 248405 w 429"/>
                  <a:gd name="T69" fmla="*/ 195603 h 667"/>
                  <a:gd name="T70" fmla="*/ 440354 w 429"/>
                  <a:gd name="T71" fmla="*/ 914068 h 667"/>
                  <a:gd name="T72" fmla="*/ 414008 w 429"/>
                  <a:gd name="T73" fmla="*/ 756081 h 667"/>
                  <a:gd name="T74" fmla="*/ 410245 w 429"/>
                  <a:gd name="T75" fmla="*/ 756081 h 667"/>
                  <a:gd name="T76" fmla="*/ 485519 w 429"/>
                  <a:gd name="T77" fmla="*/ 895260 h 667"/>
                  <a:gd name="T78" fmla="*/ 820489 w 429"/>
                  <a:gd name="T79" fmla="*/ 1214996 h 667"/>
                  <a:gd name="T80" fmla="*/ 892000 w 429"/>
                  <a:gd name="T81" fmla="*/ 1493354 h 667"/>
                  <a:gd name="T82" fmla="*/ 1151696 w 429"/>
                  <a:gd name="T83" fmla="*/ 2490178 h 667"/>
                  <a:gd name="T84" fmla="*/ 1422684 w 429"/>
                  <a:gd name="T85" fmla="*/ 1418123 h 667"/>
                  <a:gd name="T86" fmla="*/ 1204388 w 429"/>
                  <a:gd name="T87" fmla="*/ 1199950 h 667"/>
                  <a:gd name="T88" fmla="*/ 861890 w 429"/>
                  <a:gd name="T89" fmla="*/ 1169857 h 667"/>
                  <a:gd name="T90" fmla="*/ 794144 w 429"/>
                  <a:gd name="T91" fmla="*/ 1053247 h 667"/>
                  <a:gd name="T92" fmla="*/ 722633 w 429"/>
                  <a:gd name="T93" fmla="*/ 978016 h 667"/>
                  <a:gd name="T94" fmla="*/ 812962 w 429"/>
                  <a:gd name="T95" fmla="*/ 797459 h 667"/>
                  <a:gd name="T96" fmla="*/ 876945 w 429"/>
                  <a:gd name="T97" fmla="*/ 823790 h 667"/>
                  <a:gd name="T98" fmla="*/ 982329 w 429"/>
                  <a:gd name="T99" fmla="*/ 462677 h 667"/>
                  <a:gd name="T100" fmla="*/ 955983 w 429"/>
                  <a:gd name="T101" fmla="*/ 394968 h 667"/>
                  <a:gd name="T102" fmla="*/ 959747 w 429"/>
                  <a:gd name="T103" fmla="*/ 398729 h 667"/>
                  <a:gd name="T104" fmla="*/ 910819 w 429"/>
                  <a:gd name="T105" fmla="*/ 161749 h 667"/>
                  <a:gd name="T106" fmla="*/ 779089 w 429"/>
                  <a:gd name="T107" fmla="*/ 165510 h 667"/>
                  <a:gd name="T108" fmla="*/ 801671 w 429"/>
                  <a:gd name="T109" fmla="*/ 331021 h 667"/>
                  <a:gd name="T110" fmla="*/ 805435 w 429"/>
                  <a:gd name="T111" fmla="*/ 334782 h 667"/>
                  <a:gd name="T112" fmla="*/ 666177 w 429"/>
                  <a:gd name="T113" fmla="*/ 176795 h 667"/>
                  <a:gd name="T114" fmla="*/ 406481 w 429"/>
                  <a:gd name="T115" fmla="*/ 3762 h 667"/>
                  <a:gd name="T116" fmla="*/ 143021 w 429"/>
                  <a:gd name="T117" fmla="*/ 22570 h 667"/>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429" h="667">
                    <a:moveTo>
                      <a:pt x="38" y="6"/>
                    </a:moveTo>
                    <a:cubicBezTo>
                      <a:pt x="40" y="7"/>
                      <a:pt x="40" y="7"/>
                      <a:pt x="40" y="7"/>
                    </a:cubicBezTo>
                    <a:cubicBezTo>
                      <a:pt x="40" y="7"/>
                      <a:pt x="42" y="6"/>
                      <a:pt x="43" y="5"/>
                    </a:cubicBezTo>
                    <a:cubicBezTo>
                      <a:pt x="45" y="4"/>
                      <a:pt x="46" y="4"/>
                      <a:pt x="47" y="4"/>
                    </a:cubicBezTo>
                    <a:cubicBezTo>
                      <a:pt x="72" y="4"/>
                      <a:pt x="72" y="4"/>
                      <a:pt x="72" y="4"/>
                    </a:cubicBezTo>
                    <a:cubicBezTo>
                      <a:pt x="73" y="4"/>
                      <a:pt x="75" y="4"/>
                      <a:pt x="76" y="5"/>
                    </a:cubicBezTo>
                    <a:cubicBezTo>
                      <a:pt x="78" y="5"/>
                      <a:pt x="79" y="6"/>
                      <a:pt x="80" y="7"/>
                    </a:cubicBezTo>
                    <a:cubicBezTo>
                      <a:pt x="86" y="10"/>
                      <a:pt x="86" y="10"/>
                      <a:pt x="86" y="10"/>
                    </a:cubicBezTo>
                    <a:cubicBezTo>
                      <a:pt x="87" y="11"/>
                      <a:pt x="89" y="12"/>
                      <a:pt x="91" y="12"/>
                    </a:cubicBezTo>
                    <a:cubicBezTo>
                      <a:pt x="93" y="12"/>
                      <a:pt x="95" y="11"/>
                      <a:pt x="97" y="10"/>
                    </a:cubicBezTo>
                    <a:cubicBezTo>
                      <a:pt x="100" y="8"/>
                      <a:pt x="100" y="8"/>
                      <a:pt x="100" y="8"/>
                    </a:cubicBezTo>
                    <a:cubicBezTo>
                      <a:pt x="101" y="7"/>
                      <a:pt x="103" y="6"/>
                      <a:pt x="104" y="6"/>
                    </a:cubicBezTo>
                    <a:cubicBezTo>
                      <a:pt x="106" y="5"/>
                      <a:pt x="107" y="5"/>
                      <a:pt x="108" y="5"/>
                    </a:cubicBezTo>
                    <a:cubicBezTo>
                      <a:pt x="116" y="5"/>
                      <a:pt x="116" y="5"/>
                      <a:pt x="116" y="5"/>
                    </a:cubicBezTo>
                    <a:cubicBezTo>
                      <a:pt x="117" y="5"/>
                      <a:pt x="119" y="5"/>
                      <a:pt x="120" y="6"/>
                    </a:cubicBezTo>
                    <a:cubicBezTo>
                      <a:pt x="122" y="7"/>
                      <a:pt x="123" y="8"/>
                      <a:pt x="124" y="8"/>
                    </a:cubicBezTo>
                    <a:cubicBezTo>
                      <a:pt x="132" y="16"/>
                      <a:pt x="132" y="16"/>
                      <a:pt x="132" y="16"/>
                    </a:cubicBezTo>
                    <a:cubicBezTo>
                      <a:pt x="133" y="17"/>
                      <a:pt x="135" y="18"/>
                      <a:pt x="137" y="18"/>
                    </a:cubicBezTo>
                    <a:cubicBezTo>
                      <a:pt x="139" y="18"/>
                      <a:pt x="141" y="17"/>
                      <a:pt x="143" y="15"/>
                    </a:cubicBezTo>
                    <a:cubicBezTo>
                      <a:pt x="144" y="14"/>
                      <a:pt x="145" y="13"/>
                      <a:pt x="147" y="13"/>
                    </a:cubicBezTo>
                    <a:cubicBezTo>
                      <a:pt x="148" y="13"/>
                      <a:pt x="148" y="13"/>
                      <a:pt x="148" y="13"/>
                    </a:cubicBezTo>
                    <a:cubicBezTo>
                      <a:pt x="175" y="28"/>
                      <a:pt x="175" y="28"/>
                      <a:pt x="175" y="28"/>
                    </a:cubicBezTo>
                    <a:cubicBezTo>
                      <a:pt x="176" y="29"/>
                      <a:pt x="177" y="30"/>
                      <a:pt x="177" y="32"/>
                    </a:cubicBezTo>
                    <a:cubicBezTo>
                      <a:pt x="177" y="33"/>
                      <a:pt x="177" y="34"/>
                      <a:pt x="177" y="34"/>
                    </a:cubicBezTo>
                    <a:cubicBezTo>
                      <a:pt x="173" y="46"/>
                      <a:pt x="173" y="46"/>
                      <a:pt x="173" y="46"/>
                    </a:cubicBezTo>
                    <a:cubicBezTo>
                      <a:pt x="172" y="47"/>
                      <a:pt x="172" y="48"/>
                      <a:pt x="172" y="49"/>
                    </a:cubicBezTo>
                    <a:cubicBezTo>
                      <a:pt x="172" y="53"/>
                      <a:pt x="173" y="56"/>
                      <a:pt x="176" y="57"/>
                    </a:cubicBezTo>
                    <a:cubicBezTo>
                      <a:pt x="198" y="72"/>
                      <a:pt x="198" y="72"/>
                      <a:pt x="198" y="72"/>
                    </a:cubicBezTo>
                    <a:cubicBezTo>
                      <a:pt x="200" y="73"/>
                      <a:pt x="203" y="77"/>
                      <a:pt x="204" y="79"/>
                    </a:cubicBezTo>
                    <a:cubicBezTo>
                      <a:pt x="210" y="90"/>
                      <a:pt x="210" y="90"/>
                      <a:pt x="210" y="90"/>
                    </a:cubicBezTo>
                    <a:cubicBezTo>
                      <a:pt x="210" y="90"/>
                      <a:pt x="210" y="91"/>
                      <a:pt x="211" y="91"/>
                    </a:cubicBezTo>
                    <a:cubicBezTo>
                      <a:pt x="211" y="92"/>
                      <a:pt x="211" y="92"/>
                      <a:pt x="212" y="92"/>
                    </a:cubicBezTo>
                    <a:cubicBezTo>
                      <a:pt x="213" y="93"/>
                      <a:pt x="213" y="93"/>
                      <a:pt x="213" y="93"/>
                    </a:cubicBezTo>
                    <a:cubicBezTo>
                      <a:pt x="214" y="93"/>
                      <a:pt x="215" y="92"/>
                      <a:pt x="215" y="92"/>
                    </a:cubicBezTo>
                    <a:cubicBezTo>
                      <a:pt x="216" y="91"/>
                      <a:pt x="216" y="90"/>
                      <a:pt x="216" y="90"/>
                    </a:cubicBezTo>
                    <a:cubicBezTo>
                      <a:pt x="216" y="89"/>
                      <a:pt x="216" y="88"/>
                      <a:pt x="216" y="87"/>
                    </a:cubicBezTo>
                    <a:cubicBezTo>
                      <a:pt x="216" y="70"/>
                      <a:pt x="216" y="70"/>
                      <a:pt x="216" y="70"/>
                    </a:cubicBezTo>
                    <a:cubicBezTo>
                      <a:pt x="216" y="66"/>
                      <a:pt x="216" y="60"/>
                      <a:pt x="215" y="56"/>
                    </a:cubicBezTo>
                    <a:cubicBezTo>
                      <a:pt x="212" y="43"/>
                      <a:pt x="212" y="43"/>
                      <a:pt x="212" y="43"/>
                    </a:cubicBezTo>
                    <a:cubicBezTo>
                      <a:pt x="211" y="43"/>
                      <a:pt x="211" y="42"/>
                      <a:pt x="211" y="42"/>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2"/>
                      <a:pt x="211" y="42"/>
                      <a:pt x="211" y="42"/>
                    </a:cubicBezTo>
                    <a:cubicBezTo>
                      <a:pt x="211" y="41"/>
                      <a:pt x="211" y="41"/>
                      <a:pt x="211" y="41"/>
                    </a:cubicBezTo>
                    <a:cubicBezTo>
                      <a:pt x="211" y="41"/>
                      <a:pt x="211" y="41"/>
                      <a:pt x="211" y="41"/>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35" y="56"/>
                      <a:pt x="235" y="56"/>
                      <a:pt x="235" y="56"/>
                    </a:cubicBezTo>
                    <a:cubicBezTo>
                      <a:pt x="236" y="57"/>
                      <a:pt x="237" y="57"/>
                      <a:pt x="238" y="57"/>
                    </a:cubicBezTo>
                    <a:cubicBezTo>
                      <a:pt x="239" y="57"/>
                      <a:pt x="241" y="56"/>
                      <a:pt x="241" y="55"/>
                    </a:cubicBezTo>
                    <a:cubicBezTo>
                      <a:pt x="242" y="54"/>
                      <a:pt x="243" y="52"/>
                      <a:pt x="243" y="51"/>
                    </a:cubicBezTo>
                    <a:cubicBezTo>
                      <a:pt x="243" y="49"/>
                      <a:pt x="243" y="49"/>
                      <a:pt x="243" y="49"/>
                    </a:cubicBezTo>
                    <a:cubicBezTo>
                      <a:pt x="243" y="48"/>
                      <a:pt x="243" y="47"/>
                      <a:pt x="243" y="47"/>
                    </a:cubicBezTo>
                    <a:cubicBezTo>
                      <a:pt x="243" y="47"/>
                      <a:pt x="243" y="47"/>
                      <a:pt x="243" y="47"/>
                    </a:cubicBezTo>
                    <a:cubicBezTo>
                      <a:pt x="243" y="47"/>
                      <a:pt x="243" y="47"/>
                      <a:pt x="243" y="47"/>
                    </a:cubicBezTo>
                    <a:cubicBezTo>
                      <a:pt x="243" y="47"/>
                      <a:pt x="243" y="47"/>
                      <a:pt x="243" y="47"/>
                    </a:cubicBezTo>
                    <a:cubicBezTo>
                      <a:pt x="243" y="47"/>
                      <a:pt x="243" y="47"/>
                      <a:pt x="243" y="47"/>
                    </a:cubicBezTo>
                    <a:cubicBezTo>
                      <a:pt x="243" y="47"/>
                      <a:pt x="243" y="47"/>
                      <a:pt x="243" y="47"/>
                    </a:cubicBezTo>
                    <a:cubicBezTo>
                      <a:pt x="243" y="47"/>
                      <a:pt x="243" y="47"/>
                      <a:pt x="243" y="47"/>
                    </a:cubicBezTo>
                    <a:cubicBezTo>
                      <a:pt x="242" y="46"/>
                      <a:pt x="242" y="46"/>
                      <a:pt x="242" y="46"/>
                    </a:cubicBezTo>
                    <a:cubicBezTo>
                      <a:pt x="242" y="47"/>
                      <a:pt x="242" y="47"/>
                      <a:pt x="242" y="47"/>
                    </a:cubicBezTo>
                    <a:cubicBezTo>
                      <a:pt x="243" y="47"/>
                      <a:pt x="243" y="47"/>
                      <a:pt x="243" y="47"/>
                    </a:cubicBezTo>
                    <a:cubicBezTo>
                      <a:pt x="242" y="46"/>
                      <a:pt x="242" y="46"/>
                      <a:pt x="242" y="46"/>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3" y="48"/>
                      <a:pt x="243" y="48"/>
                      <a:pt x="243" y="48"/>
                    </a:cubicBezTo>
                    <a:cubicBezTo>
                      <a:pt x="275" y="83"/>
                      <a:pt x="275" y="83"/>
                      <a:pt x="275" y="83"/>
                    </a:cubicBezTo>
                    <a:cubicBezTo>
                      <a:pt x="275" y="84"/>
                      <a:pt x="276" y="85"/>
                      <a:pt x="276" y="86"/>
                    </a:cubicBezTo>
                    <a:cubicBezTo>
                      <a:pt x="276" y="87"/>
                      <a:pt x="276" y="88"/>
                      <a:pt x="275" y="89"/>
                    </a:cubicBezTo>
                    <a:cubicBezTo>
                      <a:pt x="275" y="89"/>
                      <a:pt x="274" y="90"/>
                      <a:pt x="272" y="91"/>
                    </a:cubicBezTo>
                    <a:cubicBezTo>
                      <a:pt x="271" y="92"/>
                      <a:pt x="270" y="92"/>
                      <a:pt x="269" y="92"/>
                    </a:cubicBezTo>
                    <a:cubicBezTo>
                      <a:pt x="260" y="92"/>
                      <a:pt x="260" y="92"/>
                      <a:pt x="260" y="92"/>
                    </a:cubicBezTo>
                    <a:cubicBezTo>
                      <a:pt x="258" y="92"/>
                      <a:pt x="256" y="93"/>
                      <a:pt x="254" y="94"/>
                    </a:cubicBezTo>
                    <a:cubicBezTo>
                      <a:pt x="253" y="96"/>
                      <a:pt x="252" y="98"/>
                      <a:pt x="251" y="100"/>
                    </a:cubicBezTo>
                    <a:cubicBezTo>
                      <a:pt x="251" y="103"/>
                      <a:pt x="251" y="103"/>
                      <a:pt x="251" y="103"/>
                    </a:cubicBezTo>
                    <a:cubicBezTo>
                      <a:pt x="250" y="104"/>
                      <a:pt x="250" y="104"/>
                      <a:pt x="250" y="105"/>
                    </a:cubicBezTo>
                    <a:cubicBezTo>
                      <a:pt x="250" y="106"/>
                      <a:pt x="250" y="107"/>
                      <a:pt x="251" y="108"/>
                    </a:cubicBezTo>
                    <a:cubicBezTo>
                      <a:pt x="252" y="109"/>
                      <a:pt x="252" y="109"/>
                      <a:pt x="252" y="109"/>
                    </a:cubicBezTo>
                    <a:cubicBezTo>
                      <a:pt x="253" y="109"/>
                      <a:pt x="253" y="109"/>
                      <a:pt x="254" y="109"/>
                    </a:cubicBezTo>
                    <a:cubicBezTo>
                      <a:pt x="255" y="109"/>
                      <a:pt x="256" y="109"/>
                      <a:pt x="257" y="108"/>
                    </a:cubicBezTo>
                    <a:cubicBezTo>
                      <a:pt x="258" y="108"/>
                      <a:pt x="258" y="108"/>
                      <a:pt x="258" y="108"/>
                    </a:cubicBezTo>
                    <a:cubicBezTo>
                      <a:pt x="259" y="108"/>
                      <a:pt x="261" y="108"/>
                      <a:pt x="261" y="110"/>
                    </a:cubicBezTo>
                    <a:cubicBezTo>
                      <a:pt x="268" y="118"/>
                      <a:pt x="268" y="118"/>
                      <a:pt x="268" y="118"/>
                    </a:cubicBezTo>
                    <a:cubicBezTo>
                      <a:pt x="269" y="119"/>
                      <a:pt x="269" y="119"/>
                      <a:pt x="269" y="119"/>
                    </a:cubicBezTo>
                    <a:cubicBezTo>
                      <a:pt x="270" y="119"/>
                      <a:pt x="270" y="119"/>
                      <a:pt x="270" y="119"/>
                    </a:cubicBezTo>
                    <a:cubicBezTo>
                      <a:pt x="269" y="119"/>
                      <a:pt x="269" y="119"/>
                      <a:pt x="269" y="119"/>
                    </a:cubicBezTo>
                    <a:cubicBezTo>
                      <a:pt x="269" y="119"/>
                      <a:pt x="269" y="119"/>
                      <a:pt x="269" y="119"/>
                    </a:cubicBezTo>
                    <a:cubicBezTo>
                      <a:pt x="270" y="119"/>
                      <a:pt x="270" y="119"/>
                      <a:pt x="270" y="119"/>
                    </a:cubicBezTo>
                    <a:cubicBezTo>
                      <a:pt x="269" y="119"/>
                      <a:pt x="269" y="119"/>
                      <a:pt x="269" y="119"/>
                    </a:cubicBezTo>
                    <a:cubicBezTo>
                      <a:pt x="270" y="120"/>
                      <a:pt x="270" y="120"/>
                      <a:pt x="270" y="120"/>
                    </a:cubicBezTo>
                    <a:cubicBezTo>
                      <a:pt x="269" y="119"/>
                      <a:pt x="269" y="119"/>
                      <a:pt x="269" y="119"/>
                    </a:cubicBezTo>
                    <a:cubicBezTo>
                      <a:pt x="269" y="119"/>
                      <a:pt x="269" y="119"/>
                      <a:pt x="269" y="119"/>
                    </a:cubicBezTo>
                    <a:cubicBezTo>
                      <a:pt x="270" y="120"/>
                      <a:pt x="270" y="120"/>
                      <a:pt x="270" y="120"/>
                    </a:cubicBezTo>
                    <a:cubicBezTo>
                      <a:pt x="269" y="119"/>
                      <a:pt x="269" y="119"/>
                      <a:pt x="269" y="119"/>
                    </a:cubicBezTo>
                    <a:cubicBezTo>
                      <a:pt x="270" y="119"/>
                      <a:pt x="270" y="119"/>
                      <a:pt x="270" y="119"/>
                    </a:cubicBezTo>
                    <a:cubicBezTo>
                      <a:pt x="269" y="119"/>
                      <a:pt x="269" y="119"/>
                      <a:pt x="269" y="119"/>
                    </a:cubicBezTo>
                    <a:cubicBezTo>
                      <a:pt x="269" y="119"/>
                      <a:pt x="269" y="119"/>
                      <a:pt x="269" y="119"/>
                    </a:cubicBezTo>
                    <a:cubicBezTo>
                      <a:pt x="270" y="119"/>
                      <a:pt x="270" y="119"/>
                      <a:pt x="270" y="119"/>
                    </a:cubicBezTo>
                    <a:cubicBezTo>
                      <a:pt x="269" y="119"/>
                      <a:pt x="269" y="119"/>
                      <a:pt x="269" y="119"/>
                    </a:cubicBezTo>
                    <a:cubicBezTo>
                      <a:pt x="269" y="119"/>
                      <a:pt x="269" y="119"/>
                      <a:pt x="269" y="119"/>
                    </a:cubicBezTo>
                    <a:cubicBezTo>
                      <a:pt x="261" y="119"/>
                      <a:pt x="261" y="119"/>
                      <a:pt x="261" y="119"/>
                    </a:cubicBezTo>
                    <a:cubicBezTo>
                      <a:pt x="259" y="119"/>
                      <a:pt x="257" y="120"/>
                      <a:pt x="255" y="121"/>
                    </a:cubicBezTo>
                    <a:cubicBezTo>
                      <a:pt x="254" y="122"/>
                      <a:pt x="252" y="124"/>
                      <a:pt x="251" y="126"/>
                    </a:cubicBezTo>
                    <a:cubicBezTo>
                      <a:pt x="236" y="155"/>
                      <a:pt x="236" y="155"/>
                      <a:pt x="236" y="155"/>
                    </a:cubicBezTo>
                    <a:cubicBezTo>
                      <a:pt x="234" y="159"/>
                      <a:pt x="233" y="164"/>
                      <a:pt x="233" y="168"/>
                    </a:cubicBezTo>
                    <a:cubicBezTo>
                      <a:pt x="233" y="176"/>
                      <a:pt x="233" y="176"/>
                      <a:pt x="233" y="176"/>
                    </a:cubicBezTo>
                    <a:cubicBezTo>
                      <a:pt x="233" y="179"/>
                      <a:pt x="232" y="185"/>
                      <a:pt x="230" y="187"/>
                    </a:cubicBezTo>
                    <a:cubicBezTo>
                      <a:pt x="228" y="191"/>
                      <a:pt x="228" y="191"/>
                      <a:pt x="228" y="191"/>
                    </a:cubicBezTo>
                    <a:cubicBezTo>
                      <a:pt x="226" y="194"/>
                      <a:pt x="225" y="200"/>
                      <a:pt x="225" y="204"/>
                    </a:cubicBezTo>
                    <a:cubicBezTo>
                      <a:pt x="225" y="206"/>
                      <a:pt x="225" y="206"/>
                      <a:pt x="225" y="206"/>
                    </a:cubicBezTo>
                    <a:cubicBezTo>
                      <a:pt x="225" y="208"/>
                      <a:pt x="225" y="210"/>
                      <a:pt x="225" y="212"/>
                    </a:cubicBezTo>
                    <a:cubicBezTo>
                      <a:pt x="226" y="214"/>
                      <a:pt x="226" y="215"/>
                      <a:pt x="227" y="217"/>
                    </a:cubicBezTo>
                    <a:cubicBezTo>
                      <a:pt x="228" y="217"/>
                      <a:pt x="228" y="218"/>
                      <a:pt x="229" y="220"/>
                    </a:cubicBezTo>
                    <a:cubicBezTo>
                      <a:pt x="229" y="222"/>
                      <a:pt x="229" y="224"/>
                      <a:pt x="229" y="225"/>
                    </a:cubicBezTo>
                    <a:cubicBezTo>
                      <a:pt x="229" y="228"/>
                      <a:pt x="229" y="228"/>
                      <a:pt x="229" y="228"/>
                    </a:cubicBezTo>
                    <a:cubicBezTo>
                      <a:pt x="229" y="229"/>
                      <a:pt x="229" y="230"/>
                      <a:pt x="229" y="230"/>
                    </a:cubicBezTo>
                    <a:cubicBezTo>
                      <a:pt x="229" y="230"/>
                      <a:pt x="229" y="230"/>
                      <a:pt x="229" y="230"/>
                    </a:cubicBezTo>
                    <a:cubicBezTo>
                      <a:pt x="230" y="230"/>
                      <a:pt x="230" y="230"/>
                      <a:pt x="230" y="230"/>
                    </a:cubicBezTo>
                    <a:cubicBezTo>
                      <a:pt x="229" y="230"/>
                      <a:pt x="229" y="230"/>
                      <a:pt x="229" y="230"/>
                    </a:cubicBezTo>
                    <a:cubicBezTo>
                      <a:pt x="229" y="230"/>
                      <a:pt x="229" y="230"/>
                      <a:pt x="229" y="230"/>
                    </a:cubicBezTo>
                    <a:cubicBezTo>
                      <a:pt x="230" y="230"/>
                      <a:pt x="230" y="230"/>
                      <a:pt x="230" y="230"/>
                    </a:cubicBezTo>
                    <a:cubicBezTo>
                      <a:pt x="229" y="230"/>
                      <a:pt x="229" y="230"/>
                      <a:pt x="229" y="230"/>
                    </a:cubicBezTo>
                    <a:cubicBezTo>
                      <a:pt x="230" y="231"/>
                      <a:pt x="230" y="231"/>
                      <a:pt x="230" y="231"/>
                    </a:cubicBezTo>
                    <a:cubicBezTo>
                      <a:pt x="230" y="230"/>
                      <a:pt x="230" y="230"/>
                      <a:pt x="230" y="230"/>
                    </a:cubicBezTo>
                    <a:cubicBezTo>
                      <a:pt x="229" y="230"/>
                      <a:pt x="229" y="230"/>
                      <a:pt x="229" y="230"/>
                    </a:cubicBezTo>
                    <a:cubicBezTo>
                      <a:pt x="230" y="231"/>
                      <a:pt x="230" y="231"/>
                      <a:pt x="230" y="231"/>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29"/>
                      <a:pt x="230" y="229"/>
                      <a:pt x="230" y="229"/>
                    </a:cubicBezTo>
                    <a:cubicBezTo>
                      <a:pt x="227" y="225"/>
                      <a:pt x="227" y="225"/>
                      <a:pt x="227" y="225"/>
                    </a:cubicBezTo>
                    <a:cubicBezTo>
                      <a:pt x="226" y="224"/>
                      <a:pt x="225" y="223"/>
                      <a:pt x="225" y="221"/>
                    </a:cubicBezTo>
                    <a:cubicBezTo>
                      <a:pt x="224" y="219"/>
                      <a:pt x="224" y="217"/>
                      <a:pt x="224" y="216"/>
                    </a:cubicBezTo>
                    <a:cubicBezTo>
                      <a:pt x="224" y="214"/>
                      <a:pt x="223" y="212"/>
                      <a:pt x="222" y="211"/>
                    </a:cubicBezTo>
                    <a:cubicBezTo>
                      <a:pt x="220" y="209"/>
                      <a:pt x="218" y="208"/>
                      <a:pt x="216" y="208"/>
                    </a:cubicBezTo>
                    <a:cubicBezTo>
                      <a:pt x="181" y="208"/>
                      <a:pt x="181" y="208"/>
                      <a:pt x="181" y="208"/>
                    </a:cubicBezTo>
                    <a:cubicBezTo>
                      <a:pt x="179" y="208"/>
                      <a:pt x="177" y="209"/>
                      <a:pt x="176" y="210"/>
                    </a:cubicBezTo>
                    <a:cubicBezTo>
                      <a:pt x="174" y="212"/>
                      <a:pt x="173" y="213"/>
                      <a:pt x="172" y="216"/>
                    </a:cubicBezTo>
                    <a:cubicBezTo>
                      <a:pt x="166" y="234"/>
                      <a:pt x="166" y="234"/>
                      <a:pt x="166" y="234"/>
                    </a:cubicBezTo>
                    <a:cubicBezTo>
                      <a:pt x="165" y="237"/>
                      <a:pt x="164" y="240"/>
                      <a:pt x="164" y="242"/>
                    </a:cubicBezTo>
                    <a:cubicBezTo>
                      <a:pt x="164" y="244"/>
                      <a:pt x="165" y="246"/>
                      <a:pt x="165" y="248"/>
                    </a:cubicBezTo>
                    <a:cubicBezTo>
                      <a:pt x="168" y="261"/>
                      <a:pt x="168" y="261"/>
                      <a:pt x="168" y="261"/>
                    </a:cubicBezTo>
                    <a:cubicBezTo>
                      <a:pt x="169" y="263"/>
                      <a:pt x="170" y="265"/>
                      <a:pt x="171" y="267"/>
                    </a:cubicBezTo>
                    <a:cubicBezTo>
                      <a:pt x="173" y="268"/>
                      <a:pt x="175" y="269"/>
                      <a:pt x="177" y="269"/>
                    </a:cubicBezTo>
                    <a:cubicBezTo>
                      <a:pt x="187" y="269"/>
                      <a:pt x="187" y="269"/>
                      <a:pt x="187" y="269"/>
                    </a:cubicBezTo>
                    <a:cubicBezTo>
                      <a:pt x="189" y="269"/>
                      <a:pt x="191" y="268"/>
                      <a:pt x="192" y="267"/>
                    </a:cubicBezTo>
                    <a:cubicBezTo>
                      <a:pt x="194" y="265"/>
                      <a:pt x="195" y="264"/>
                      <a:pt x="196" y="262"/>
                    </a:cubicBezTo>
                    <a:cubicBezTo>
                      <a:pt x="196" y="261"/>
                      <a:pt x="196" y="261"/>
                      <a:pt x="196" y="261"/>
                    </a:cubicBezTo>
                    <a:cubicBezTo>
                      <a:pt x="197" y="260"/>
                      <a:pt x="197" y="258"/>
                      <a:pt x="198" y="257"/>
                    </a:cubicBezTo>
                    <a:cubicBezTo>
                      <a:pt x="199" y="257"/>
                      <a:pt x="201" y="256"/>
                      <a:pt x="201" y="256"/>
                    </a:cubicBezTo>
                    <a:cubicBezTo>
                      <a:pt x="203" y="256"/>
                      <a:pt x="203" y="256"/>
                      <a:pt x="203" y="256"/>
                    </a:cubicBezTo>
                    <a:cubicBezTo>
                      <a:pt x="203" y="256"/>
                      <a:pt x="204" y="256"/>
                      <a:pt x="204" y="257"/>
                    </a:cubicBezTo>
                    <a:cubicBezTo>
                      <a:pt x="204" y="257"/>
                      <a:pt x="205" y="258"/>
                      <a:pt x="205" y="259"/>
                    </a:cubicBezTo>
                    <a:cubicBezTo>
                      <a:pt x="205" y="260"/>
                      <a:pt x="205" y="260"/>
                      <a:pt x="205" y="260"/>
                    </a:cubicBezTo>
                    <a:cubicBezTo>
                      <a:pt x="202" y="275"/>
                      <a:pt x="202" y="275"/>
                      <a:pt x="202" y="275"/>
                    </a:cubicBezTo>
                    <a:cubicBezTo>
                      <a:pt x="202" y="276"/>
                      <a:pt x="201" y="277"/>
                      <a:pt x="201" y="277"/>
                    </a:cubicBezTo>
                    <a:cubicBezTo>
                      <a:pt x="201" y="279"/>
                      <a:pt x="202" y="281"/>
                      <a:pt x="203" y="282"/>
                    </a:cubicBezTo>
                    <a:cubicBezTo>
                      <a:pt x="204" y="284"/>
                      <a:pt x="206" y="285"/>
                      <a:pt x="207" y="285"/>
                    </a:cubicBezTo>
                    <a:cubicBezTo>
                      <a:pt x="209" y="285"/>
                      <a:pt x="211" y="284"/>
                      <a:pt x="212" y="284"/>
                    </a:cubicBezTo>
                    <a:cubicBezTo>
                      <a:pt x="214" y="283"/>
                      <a:pt x="215" y="283"/>
                      <a:pt x="216" y="281"/>
                    </a:cubicBezTo>
                    <a:cubicBezTo>
                      <a:pt x="215" y="281"/>
                      <a:pt x="215" y="281"/>
                      <a:pt x="215" y="281"/>
                    </a:cubicBezTo>
                    <a:cubicBezTo>
                      <a:pt x="215" y="282"/>
                      <a:pt x="215" y="282"/>
                      <a:pt x="215" y="282"/>
                    </a:cubicBezTo>
                    <a:cubicBezTo>
                      <a:pt x="216" y="281"/>
                      <a:pt x="216" y="281"/>
                      <a:pt x="216" y="281"/>
                    </a:cubicBezTo>
                    <a:cubicBezTo>
                      <a:pt x="215" y="281"/>
                      <a:pt x="215" y="281"/>
                      <a:pt x="215" y="281"/>
                    </a:cubicBezTo>
                    <a:cubicBezTo>
                      <a:pt x="215" y="282"/>
                      <a:pt x="215" y="282"/>
                      <a:pt x="215" y="282"/>
                    </a:cubicBezTo>
                    <a:cubicBezTo>
                      <a:pt x="215" y="281"/>
                      <a:pt x="215" y="281"/>
                      <a:pt x="215" y="281"/>
                    </a:cubicBezTo>
                    <a:cubicBezTo>
                      <a:pt x="215" y="282"/>
                      <a:pt x="215" y="282"/>
                      <a:pt x="215" y="282"/>
                    </a:cubicBezTo>
                    <a:cubicBezTo>
                      <a:pt x="215" y="282"/>
                      <a:pt x="215" y="282"/>
                      <a:pt x="215" y="282"/>
                    </a:cubicBezTo>
                    <a:cubicBezTo>
                      <a:pt x="215" y="281"/>
                      <a:pt x="215" y="281"/>
                      <a:pt x="215" y="281"/>
                    </a:cubicBezTo>
                    <a:cubicBezTo>
                      <a:pt x="215" y="282"/>
                      <a:pt x="215" y="282"/>
                      <a:pt x="215" y="282"/>
                    </a:cubicBezTo>
                    <a:cubicBezTo>
                      <a:pt x="216" y="282"/>
                      <a:pt x="216" y="282"/>
                      <a:pt x="216" y="282"/>
                    </a:cubicBezTo>
                    <a:cubicBezTo>
                      <a:pt x="217" y="283"/>
                      <a:pt x="217" y="283"/>
                      <a:pt x="218" y="284"/>
                    </a:cubicBezTo>
                    <a:cubicBezTo>
                      <a:pt x="222" y="290"/>
                      <a:pt x="222" y="290"/>
                      <a:pt x="222" y="290"/>
                    </a:cubicBezTo>
                    <a:cubicBezTo>
                      <a:pt x="223" y="292"/>
                      <a:pt x="223" y="293"/>
                      <a:pt x="223" y="295"/>
                    </a:cubicBezTo>
                    <a:cubicBezTo>
                      <a:pt x="223" y="296"/>
                      <a:pt x="223" y="296"/>
                      <a:pt x="223" y="296"/>
                    </a:cubicBezTo>
                    <a:cubicBezTo>
                      <a:pt x="223" y="296"/>
                      <a:pt x="223" y="296"/>
                      <a:pt x="223" y="296"/>
                    </a:cubicBezTo>
                    <a:cubicBezTo>
                      <a:pt x="223" y="296"/>
                      <a:pt x="223" y="296"/>
                      <a:pt x="223" y="296"/>
                    </a:cubicBezTo>
                    <a:cubicBezTo>
                      <a:pt x="222" y="297"/>
                      <a:pt x="222" y="299"/>
                      <a:pt x="222" y="301"/>
                    </a:cubicBezTo>
                    <a:cubicBezTo>
                      <a:pt x="222" y="303"/>
                      <a:pt x="222" y="305"/>
                      <a:pt x="223" y="307"/>
                    </a:cubicBezTo>
                    <a:cubicBezTo>
                      <a:pt x="225" y="313"/>
                      <a:pt x="225" y="313"/>
                      <a:pt x="225" y="313"/>
                    </a:cubicBezTo>
                    <a:cubicBezTo>
                      <a:pt x="225" y="315"/>
                      <a:pt x="227" y="316"/>
                      <a:pt x="228" y="318"/>
                    </a:cubicBezTo>
                    <a:cubicBezTo>
                      <a:pt x="230" y="319"/>
                      <a:pt x="232" y="320"/>
                      <a:pt x="234" y="320"/>
                    </a:cubicBezTo>
                    <a:cubicBezTo>
                      <a:pt x="240" y="320"/>
                      <a:pt x="240" y="320"/>
                      <a:pt x="240" y="320"/>
                    </a:cubicBezTo>
                    <a:cubicBezTo>
                      <a:pt x="241" y="320"/>
                      <a:pt x="242" y="320"/>
                      <a:pt x="244" y="321"/>
                    </a:cubicBezTo>
                    <a:cubicBezTo>
                      <a:pt x="245" y="322"/>
                      <a:pt x="247" y="323"/>
                      <a:pt x="248" y="323"/>
                    </a:cubicBezTo>
                    <a:cubicBezTo>
                      <a:pt x="249" y="325"/>
                      <a:pt x="249" y="325"/>
                      <a:pt x="249" y="325"/>
                    </a:cubicBezTo>
                    <a:cubicBezTo>
                      <a:pt x="251" y="326"/>
                      <a:pt x="252" y="327"/>
                      <a:pt x="254" y="327"/>
                    </a:cubicBezTo>
                    <a:cubicBezTo>
                      <a:pt x="256" y="327"/>
                      <a:pt x="259" y="326"/>
                      <a:pt x="260" y="324"/>
                    </a:cubicBezTo>
                    <a:cubicBezTo>
                      <a:pt x="273" y="307"/>
                      <a:pt x="273" y="307"/>
                      <a:pt x="273" y="307"/>
                    </a:cubicBezTo>
                    <a:cubicBezTo>
                      <a:pt x="274" y="306"/>
                      <a:pt x="276" y="305"/>
                      <a:pt x="277" y="305"/>
                    </a:cubicBezTo>
                    <a:cubicBezTo>
                      <a:pt x="278" y="305"/>
                      <a:pt x="278" y="305"/>
                      <a:pt x="279" y="305"/>
                    </a:cubicBezTo>
                    <a:cubicBezTo>
                      <a:pt x="319" y="323"/>
                      <a:pt x="319" y="323"/>
                      <a:pt x="319" y="323"/>
                    </a:cubicBezTo>
                    <a:cubicBezTo>
                      <a:pt x="321" y="324"/>
                      <a:pt x="325" y="326"/>
                      <a:pt x="327" y="328"/>
                    </a:cubicBezTo>
                    <a:cubicBezTo>
                      <a:pt x="359" y="359"/>
                      <a:pt x="359" y="359"/>
                      <a:pt x="359" y="359"/>
                    </a:cubicBezTo>
                    <a:cubicBezTo>
                      <a:pt x="359" y="360"/>
                      <a:pt x="360" y="361"/>
                      <a:pt x="360" y="362"/>
                    </a:cubicBezTo>
                    <a:cubicBezTo>
                      <a:pt x="361" y="364"/>
                      <a:pt x="361" y="365"/>
                      <a:pt x="361" y="367"/>
                    </a:cubicBezTo>
                    <a:cubicBezTo>
                      <a:pt x="361" y="368"/>
                      <a:pt x="361" y="368"/>
                      <a:pt x="361" y="368"/>
                    </a:cubicBezTo>
                    <a:cubicBezTo>
                      <a:pt x="360" y="374"/>
                      <a:pt x="360" y="374"/>
                      <a:pt x="360" y="374"/>
                    </a:cubicBezTo>
                    <a:cubicBezTo>
                      <a:pt x="360" y="374"/>
                      <a:pt x="360" y="375"/>
                      <a:pt x="360" y="376"/>
                    </a:cubicBezTo>
                    <a:cubicBezTo>
                      <a:pt x="360" y="378"/>
                      <a:pt x="360" y="379"/>
                      <a:pt x="361" y="381"/>
                    </a:cubicBezTo>
                    <a:cubicBezTo>
                      <a:pt x="362" y="383"/>
                      <a:pt x="363" y="384"/>
                      <a:pt x="364" y="385"/>
                    </a:cubicBezTo>
                    <a:cubicBezTo>
                      <a:pt x="365" y="386"/>
                      <a:pt x="367" y="386"/>
                      <a:pt x="368" y="386"/>
                    </a:cubicBezTo>
                    <a:cubicBezTo>
                      <a:pt x="370" y="386"/>
                      <a:pt x="373" y="385"/>
                      <a:pt x="375" y="383"/>
                    </a:cubicBezTo>
                    <a:cubicBezTo>
                      <a:pt x="376" y="382"/>
                      <a:pt x="377" y="381"/>
                      <a:pt x="378" y="381"/>
                    </a:cubicBezTo>
                    <a:cubicBezTo>
                      <a:pt x="379" y="381"/>
                      <a:pt x="380" y="381"/>
                      <a:pt x="380" y="382"/>
                    </a:cubicBezTo>
                    <a:cubicBezTo>
                      <a:pt x="422" y="407"/>
                      <a:pt x="422" y="407"/>
                      <a:pt x="422" y="407"/>
                    </a:cubicBezTo>
                    <a:cubicBezTo>
                      <a:pt x="423" y="407"/>
                      <a:pt x="424" y="408"/>
                      <a:pt x="424" y="409"/>
                    </a:cubicBezTo>
                    <a:cubicBezTo>
                      <a:pt x="425" y="410"/>
                      <a:pt x="425" y="412"/>
                      <a:pt x="425" y="413"/>
                    </a:cubicBezTo>
                    <a:cubicBezTo>
                      <a:pt x="425" y="414"/>
                      <a:pt x="425" y="414"/>
                      <a:pt x="425" y="414"/>
                    </a:cubicBezTo>
                    <a:cubicBezTo>
                      <a:pt x="423" y="426"/>
                      <a:pt x="423" y="426"/>
                      <a:pt x="423" y="426"/>
                    </a:cubicBezTo>
                    <a:cubicBezTo>
                      <a:pt x="423" y="429"/>
                      <a:pt x="421" y="434"/>
                      <a:pt x="419" y="436"/>
                    </a:cubicBezTo>
                    <a:cubicBezTo>
                      <a:pt x="315" y="584"/>
                      <a:pt x="315" y="584"/>
                      <a:pt x="315" y="584"/>
                    </a:cubicBezTo>
                    <a:cubicBezTo>
                      <a:pt x="313" y="587"/>
                      <a:pt x="311" y="592"/>
                      <a:pt x="310" y="596"/>
                    </a:cubicBezTo>
                    <a:cubicBezTo>
                      <a:pt x="303" y="621"/>
                      <a:pt x="303" y="621"/>
                      <a:pt x="303" y="621"/>
                    </a:cubicBezTo>
                    <a:cubicBezTo>
                      <a:pt x="302" y="625"/>
                      <a:pt x="301" y="631"/>
                      <a:pt x="301" y="635"/>
                    </a:cubicBezTo>
                    <a:cubicBezTo>
                      <a:pt x="301" y="662"/>
                      <a:pt x="301" y="662"/>
                      <a:pt x="301" y="662"/>
                    </a:cubicBezTo>
                    <a:cubicBezTo>
                      <a:pt x="301" y="663"/>
                      <a:pt x="301" y="663"/>
                      <a:pt x="301" y="663"/>
                    </a:cubicBezTo>
                    <a:cubicBezTo>
                      <a:pt x="301" y="663"/>
                      <a:pt x="301" y="663"/>
                      <a:pt x="301" y="663"/>
                    </a:cubicBezTo>
                    <a:cubicBezTo>
                      <a:pt x="302" y="664"/>
                      <a:pt x="302" y="664"/>
                      <a:pt x="302" y="664"/>
                    </a:cubicBezTo>
                    <a:cubicBezTo>
                      <a:pt x="302" y="663"/>
                      <a:pt x="302" y="663"/>
                      <a:pt x="302" y="663"/>
                    </a:cubicBezTo>
                    <a:cubicBezTo>
                      <a:pt x="301" y="663"/>
                      <a:pt x="301" y="663"/>
                      <a:pt x="301" y="663"/>
                    </a:cubicBezTo>
                    <a:cubicBezTo>
                      <a:pt x="302" y="664"/>
                      <a:pt x="302" y="664"/>
                      <a:pt x="302" y="664"/>
                    </a:cubicBezTo>
                    <a:cubicBezTo>
                      <a:pt x="302" y="663"/>
                      <a:pt x="302" y="663"/>
                      <a:pt x="302" y="663"/>
                    </a:cubicBezTo>
                    <a:cubicBezTo>
                      <a:pt x="303" y="664"/>
                      <a:pt x="303" y="664"/>
                      <a:pt x="303" y="664"/>
                    </a:cubicBezTo>
                    <a:cubicBezTo>
                      <a:pt x="303" y="663"/>
                      <a:pt x="303" y="663"/>
                      <a:pt x="303" y="663"/>
                    </a:cubicBezTo>
                    <a:cubicBezTo>
                      <a:pt x="302" y="663"/>
                      <a:pt x="302" y="663"/>
                      <a:pt x="302" y="663"/>
                    </a:cubicBezTo>
                    <a:cubicBezTo>
                      <a:pt x="303" y="664"/>
                      <a:pt x="303" y="664"/>
                      <a:pt x="303" y="664"/>
                    </a:cubicBezTo>
                    <a:cubicBezTo>
                      <a:pt x="303" y="663"/>
                      <a:pt x="303" y="663"/>
                      <a:pt x="303" y="663"/>
                    </a:cubicBezTo>
                    <a:cubicBezTo>
                      <a:pt x="303" y="664"/>
                      <a:pt x="303" y="664"/>
                      <a:pt x="303" y="664"/>
                    </a:cubicBezTo>
                    <a:cubicBezTo>
                      <a:pt x="303" y="663"/>
                      <a:pt x="303" y="663"/>
                      <a:pt x="303" y="663"/>
                    </a:cubicBezTo>
                    <a:cubicBezTo>
                      <a:pt x="303" y="663"/>
                      <a:pt x="303" y="663"/>
                      <a:pt x="303" y="663"/>
                    </a:cubicBezTo>
                    <a:cubicBezTo>
                      <a:pt x="303" y="664"/>
                      <a:pt x="303" y="664"/>
                      <a:pt x="303" y="664"/>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2"/>
                    </a:cubicBezTo>
                    <a:cubicBezTo>
                      <a:pt x="286" y="629"/>
                      <a:pt x="286" y="629"/>
                      <a:pt x="286" y="629"/>
                    </a:cubicBezTo>
                    <a:cubicBezTo>
                      <a:pt x="284" y="627"/>
                      <a:pt x="283" y="621"/>
                      <a:pt x="283" y="618"/>
                    </a:cubicBezTo>
                    <a:cubicBezTo>
                      <a:pt x="283" y="479"/>
                      <a:pt x="283" y="479"/>
                      <a:pt x="283" y="479"/>
                    </a:cubicBezTo>
                    <a:cubicBezTo>
                      <a:pt x="283" y="474"/>
                      <a:pt x="282" y="469"/>
                      <a:pt x="280" y="465"/>
                    </a:cubicBezTo>
                    <a:cubicBezTo>
                      <a:pt x="244" y="405"/>
                      <a:pt x="244" y="405"/>
                      <a:pt x="244" y="405"/>
                    </a:cubicBezTo>
                    <a:cubicBezTo>
                      <a:pt x="243" y="403"/>
                      <a:pt x="242" y="400"/>
                      <a:pt x="242" y="397"/>
                    </a:cubicBezTo>
                    <a:cubicBezTo>
                      <a:pt x="242" y="396"/>
                      <a:pt x="242" y="395"/>
                      <a:pt x="242" y="395"/>
                    </a:cubicBezTo>
                    <a:cubicBezTo>
                      <a:pt x="250" y="346"/>
                      <a:pt x="250" y="346"/>
                      <a:pt x="250" y="346"/>
                    </a:cubicBezTo>
                    <a:cubicBezTo>
                      <a:pt x="251" y="345"/>
                      <a:pt x="251" y="344"/>
                      <a:pt x="251" y="343"/>
                    </a:cubicBezTo>
                    <a:cubicBezTo>
                      <a:pt x="251" y="340"/>
                      <a:pt x="250" y="336"/>
                      <a:pt x="248" y="333"/>
                    </a:cubicBezTo>
                    <a:cubicBezTo>
                      <a:pt x="248" y="333"/>
                      <a:pt x="248" y="333"/>
                      <a:pt x="248" y="333"/>
                    </a:cubicBezTo>
                    <a:cubicBezTo>
                      <a:pt x="247" y="332"/>
                      <a:pt x="247" y="332"/>
                      <a:pt x="247" y="332"/>
                    </a:cubicBezTo>
                    <a:cubicBezTo>
                      <a:pt x="247" y="332"/>
                      <a:pt x="247" y="332"/>
                      <a:pt x="247" y="332"/>
                    </a:cubicBezTo>
                    <a:cubicBezTo>
                      <a:pt x="246" y="330"/>
                      <a:pt x="245" y="328"/>
                      <a:pt x="243" y="327"/>
                    </a:cubicBezTo>
                    <a:cubicBezTo>
                      <a:pt x="241" y="326"/>
                      <a:pt x="239" y="325"/>
                      <a:pt x="237" y="325"/>
                    </a:cubicBezTo>
                    <a:cubicBezTo>
                      <a:pt x="228" y="325"/>
                      <a:pt x="228" y="325"/>
                      <a:pt x="228" y="325"/>
                    </a:cubicBezTo>
                    <a:cubicBezTo>
                      <a:pt x="227" y="325"/>
                      <a:pt x="225" y="325"/>
                      <a:pt x="224" y="324"/>
                    </a:cubicBezTo>
                    <a:cubicBezTo>
                      <a:pt x="223" y="323"/>
                      <a:pt x="222" y="322"/>
                      <a:pt x="221" y="321"/>
                    </a:cubicBezTo>
                    <a:cubicBezTo>
                      <a:pt x="211" y="302"/>
                      <a:pt x="211" y="302"/>
                      <a:pt x="211" y="302"/>
                    </a:cubicBezTo>
                    <a:cubicBezTo>
                      <a:pt x="209" y="299"/>
                      <a:pt x="206" y="295"/>
                      <a:pt x="203" y="293"/>
                    </a:cubicBezTo>
                    <a:cubicBezTo>
                      <a:pt x="181" y="280"/>
                      <a:pt x="181" y="280"/>
                      <a:pt x="181" y="280"/>
                    </a:cubicBezTo>
                    <a:cubicBezTo>
                      <a:pt x="178" y="278"/>
                      <a:pt x="174" y="277"/>
                      <a:pt x="170" y="277"/>
                    </a:cubicBezTo>
                    <a:cubicBezTo>
                      <a:pt x="162" y="277"/>
                      <a:pt x="162" y="277"/>
                      <a:pt x="162" y="277"/>
                    </a:cubicBezTo>
                    <a:cubicBezTo>
                      <a:pt x="161" y="277"/>
                      <a:pt x="159" y="276"/>
                      <a:pt x="157" y="276"/>
                    </a:cubicBezTo>
                    <a:cubicBezTo>
                      <a:pt x="156" y="275"/>
                      <a:pt x="154" y="274"/>
                      <a:pt x="153" y="274"/>
                    </a:cubicBezTo>
                    <a:cubicBezTo>
                      <a:pt x="140" y="263"/>
                      <a:pt x="140" y="263"/>
                      <a:pt x="140" y="263"/>
                    </a:cubicBezTo>
                    <a:cubicBezTo>
                      <a:pt x="139" y="262"/>
                      <a:pt x="138" y="261"/>
                      <a:pt x="137" y="259"/>
                    </a:cubicBezTo>
                    <a:cubicBezTo>
                      <a:pt x="136" y="258"/>
                      <a:pt x="136" y="256"/>
                      <a:pt x="136" y="254"/>
                    </a:cubicBezTo>
                    <a:cubicBezTo>
                      <a:pt x="136" y="249"/>
                      <a:pt x="136" y="249"/>
                      <a:pt x="136" y="249"/>
                    </a:cubicBezTo>
                    <a:cubicBezTo>
                      <a:pt x="136" y="245"/>
                      <a:pt x="135" y="239"/>
                      <a:pt x="133" y="236"/>
                    </a:cubicBezTo>
                    <a:cubicBezTo>
                      <a:pt x="113" y="201"/>
                      <a:pt x="113" y="201"/>
                      <a:pt x="113" y="201"/>
                    </a:cubicBezTo>
                    <a:cubicBezTo>
                      <a:pt x="112" y="201"/>
                      <a:pt x="112" y="200"/>
                      <a:pt x="112" y="200"/>
                    </a:cubicBezTo>
                    <a:cubicBezTo>
                      <a:pt x="111" y="199"/>
                      <a:pt x="111" y="199"/>
                      <a:pt x="111" y="199"/>
                    </a:cubicBezTo>
                    <a:cubicBezTo>
                      <a:pt x="110" y="199"/>
                      <a:pt x="110" y="198"/>
                      <a:pt x="109" y="198"/>
                    </a:cubicBezTo>
                    <a:cubicBezTo>
                      <a:pt x="108" y="199"/>
                      <a:pt x="108" y="199"/>
                      <a:pt x="108" y="199"/>
                    </a:cubicBezTo>
                    <a:cubicBezTo>
                      <a:pt x="107" y="199"/>
                      <a:pt x="107" y="200"/>
                      <a:pt x="107" y="200"/>
                    </a:cubicBezTo>
                    <a:cubicBezTo>
                      <a:pt x="107" y="201"/>
                      <a:pt x="107" y="201"/>
                      <a:pt x="107" y="201"/>
                    </a:cubicBezTo>
                    <a:cubicBezTo>
                      <a:pt x="107" y="202"/>
                      <a:pt x="107" y="203"/>
                      <a:pt x="107" y="204"/>
                    </a:cubicBezTo>
                    <a:cubicBezTo>
                      <a:pt x="116" y="239"/>
                      <a:pt x="116" y="239"/>
                      <a:pt x="116" y="239"/>
                    </a:cubicBezTo>
                    <a:cubicBezTo>
                      <a:pt x="116" y="240"/>
                      <a:pt x="116" y="240"/>
                      <a:pt x="116" y="240"/>
                    </a:cubicBezTo>
                    <a:cubicBezTo>
                      <a:pt x="116" y="240"/>
                      <a:pt x="116" y="240"/>
                      <a:pt x="116" y="240"/>
                    </a:cubicBezTo>
                    <a:cubicBezTo>
                      <a:pt x="116" y="241"/>
                      <a:pt x="116" y="241"/>
                      <a:pt x="116" y="241"/>
                    </a:cubicBezTo>
                    <a:cubicBezTo>
                      <a:pt x="116" y="241"/>
                      <a:pt x="116" y="241"/>
                      <a:pt x="116" y="241"/>
                    </a:cubicBezTo>
                    <a:cubicBezTo>
                      <a:pt x="118" y="241"/>
                      <a:pt x="118" y="241"/>
                      <a:pt x="118" y="241"/>
                    </a:cubicBezTo>
                    <a:cubicBezTo>
                      <a:pt x="116" y="240"/>
                      <a:pt x="116" y="240"/>
                      <a:pt x="116" y="240"/>
                    </a:cubicBezTo>
                    <a:cubicBezTo>
                      <a:pt x="116" y="241"/>
                      <a:pt x="116" y="241"/>
                      <a:pt x="116" y="241"/>
                    </a:cubicBezTo>
                    <a:cubicBezTo>
                      <a:pt x="118" y="241"/>
                      <a:pt x="118" y="241"/>
                      <a:pt x="118" y="241"/>
                    </a:cubicBezTo>
                    <a:cubicBezTo>
                      <a:pt x="116" y="240"/>
                      <a:pt x="116" y="240"/>
                      <a:pt x="116" y="240"/>
                    </a:cubicBezTo>
                    <a:cubicBezTo>
                      <a:pt x="118" y="241"/>
                      <a:pt x="118" y="241"/>
                      <a:pt x="118" y="241"/>
                    </a:cubicBezTo>
                    <a:cubicBezTo>
                      <a:pt x="117" y="239"/>
                      <a:pt x="117" y="239"/>
                      <a:pt x="117" y="239"/>
                    </a:cubicBezTo>
                    <a:cubicBezTo>
                      <a:pt x="116" y="240"/>
                      <a:pt x="116" y="240"/>
                      <a:pt x="116" y="240"/>
                    </a:cubicBezTo>
                    <a:cubicBezTo>
                      <a:pt x="118" y="241"/>
                      <a:pt x="118" y="241"/>
                      <a:pt x="118" y="241"/>
                    </a:cubicBezTo>
                    <a:cubicBezTo>
                      <a:pt x="117" y="239"/>
                      <a:pt x="117" y="239"/>
                      <a:pt x="117" y="239"/>
                    </a:cubicBezTo>
                    <a:cubicBezTo>
                      <a:pt x="118" y="241"/>
                      <a:pt x="118" y="241"/>
                      <a:pt x="118" y="241"/>
                    </a:cubicBezTo>
                    <a:cubicBezTo>
                      <a:pt x="118" y="239"/>
                      <a:pt x="118" y="239"/>
                      <a:pt x="118" y="239"/>
                    </a:cubicBezTo>
                    <a:cubicBezTo>
                      <a:pt x="117" y="239"/>
                      <a:pt x="117" y="239"/>
                      <a:pt x="117" y="239"/>
                    </a:cubicBezTo>
                    <a:cubicBezTo>
                      <a:pt x="118" y="241"/>
                      <a:pt x="118" y="241"/>
                      <a:pt x="118" y="241"/>
                    </a:cubicBezTo>
                    <a:cubicBezTo>
                      <a:pt x="118" y="239"/>
                      <a:pt x="118" y="239"/>
                      <a:pt x="118" y="239"/>
                    </a:cubicBezTo>
                    <a:cubicBezTo>
                      <a:pt x="118" y="241"/>
                      <a:pt x="118" y="241"/>
                      <a:pt x="118" y="241"/>
                    </a:cubicBezTo>
                    <a:cubicBezTo>
                      <a:pt x="120" y="239"/>
                      <a:pt x="120" y="239"/>
                      <a:pt x="120" y="239"/>
                    </a:cubicBezTo>
                    <a:cubicBezTo>
                      <a:pt x="119" y="239"/>
                      <a:pt x="119" y="239"/>
                      <a:pt x="118" y="239"/>
                    </a:cubicBezTo>
                    <a:cubicBezTo>
                      <a:pt x="118" y="241"/>
                      <a:pt x="118" y="241"/>
                      <a:pt x="118" y="241"/>
                    </a:cubicBezTo>
                    <a:cubicBezTo>
                      <a:pt x="120" y="239"/>
                      <a:pt x="120" y="239"/>
                      <a:pt x="120" y="239"/>
                    </a:cubicBezTo>
                    <a:cubicBezTo>
                      <a:pt x="119" y="240"/>
                      <a:pt x="119" y="240"/>
                      <a:pt x="119" y="240"/>
                    </a:cubicBezTo>
                    <a:cubicBezTo>
                      <a:pt x="120" y="239"/>
                      <a:pt x="120" y="239"/>
                      <a:pt x="120" y="239"/>
                    </a:cubicBezTo>
                    <a:cubicBezTo>
                      <a:pt x="120" y="239"/>
                      <a:pt x="120" y="239"/>
                      <a:pt x="120" y="239"/>
                    </a:cubicBezTo>
                    <a:cubicBezTo>
                      <a:pt x="119" y="240"/>
                      <a:pt x="119" y="240"/>
                      <a:pt x="119" y="240"/>
                    </a:cubicBezTo>
                    <a:cubicBezTo>
                      <a:pt x="120" y="239"/>
                      <a:pt x="120" y="239"/>
                      <a:pt x="120" y="239"/>
                    </a:cubicBezTo>
                    <a:cubicBezTo>
                      <a:pt x="120" y="239"/>
                      <a:pt x="119" y="239"/>
                      <a:pt x="119" y="238"/>
                    </a:cubicBezTo>
                    <a:cubicBezTo>
                      <a:pt x="84" y="155"/>
                      <a:pt x="84" y="155"/>
                      <a:pt x="84" y="155"/>
                    </a:cubicBezTo>
                    <a:cubicBezTo>
                      <a:pt x="83" y="153"/>
                      <a:pt x="83" y="150"/>
                      <a:pt x="83" y="147"/>
                    </a:cubicBezTo>
                    <a:cubicBezTo>
                      <a:pt x="83" y="146"/>
                      <a:pt x="83" y="145"/>
                      <a:pt x="83" y="144"/>
                    </a:cubicBezTo>
                    <a:cubicBezTo>
                      <a:pt x="91" y="108"/>
                      <a:pt x="91" y="108"/>
                      <a:pt x="91" y="108"/>
                    </a:cubicBezTo>
                    <a:cubicBezTo>
                      <a:pt x="92" y="107"/>
                      <a:pt x="92" y="105"/>
                      <a:pt x="92" y="104"/>
                    </a:cubicBezTo>
                    <a:cubicBezTo>
                      <a:pt x="92" y="100"/>
                      <a:pt x="91" y="97"/>
                      <a:pt x="90" y="95"/>
                    </a:cubicBezTo>
                    <a:cubicBezTo>
                      <a:pt x="72" y="53"/>
                      <a:pt x="72" y="53"/>
                      <a:pt x="72" y="53"/>
                    </a:cubicBezTo>
                    <a:cubicBezTo>
                      <a:pt x="72" y="51"/>
                      <a:pt x="71" y="50"/>
                      <a:pt x="70" y="49"/>
                    </a:cubicBezTo>
                    <a:cubicBezTo>
                      <a:pt x="69" y="48"/>
                      <a:pt x="67" y="48"/>
                      <a:pt x="66" y="48"/>
                    </a:cubicBezTo>
                    <a:cubicBezTo>
                      <a:pt x="65" y="48"/>
                      <a:pt x="64" y="48"/>
                      <a:pt x="63" y="48"/>
                    </a:cubicBezTo>
                    <a:cubicBezTo>
                      <a:pt x="63" y="48"/>
                      <a:pt x="63" y="48"/>
                      <a:pt x="63" y="48"/>
                    </a:cubicBezTo>
                    <a:cubicBezTo>
                      <a:pt x="63" y="48"/>
                      <a:pt x="63" y="48"/>
                      <a:pt x="63" y="48"/>
                    </a:cubicBezTo>
                    <a:cubicBezTo>
                      <a:pt x="63" y="49"/>
                      <a:pt x="62" y="49"/>
                      <a:pt x="61" y="49"/>
                    </a:cubicBezTo>
                    <a:cubicBezTo>
                      <a:pt x="60" y="49"/>
                      <a:pt x="58" y="48"/>
                      <a:pt x="57" y="47"/>
                    </a:cubicBezTo>
                    <a:cubicBezTo>
                      <a:pt x="50" y="42"/>
                      <a:pt x="50" y="42"/>
                      <a:pt x="50" y="42"/>
                    </a:cubicBezTo>
                    <a:cubicBezTo>
                      <a:pt x="48" y="40"/>
                      <a:pt x="46" y="39"/>
                      <a:pt x="44" y="39"/>
                    </a:cubicBezTo>
                    <a:cubicBezTo>
                      <a:pt x="42" y="39"/>
                      <a:pt x="40" y="40"/>
                      <a:pt x="39" y="41"/>
                    </a:cubicBezTo>
                    <a:cubicBezTo>
                      <a:pt x="4" y="63"/>
                      <a:pt x="4" y="63"/>
                      <a:pt x="4" y="63"/>
                    </a:cubicBezTo>
                    <a:cubicBezTo>
                      <a:pt x="3" y="64"/>
                      <a:pt x="3" y="64"/>
                      <a:pt x="3" y="64"/>
                    </a:cubicBezTo>
                    <a:cubicBezTo>
                      <a:pt x="3" y="64"/>
                      <a:pt x="3" y="64"/>
                      <a:pt x="3" y="64"/>
                    </a:cubicBezTo>
                    <a:cubicBezTo>
                      <a:pt x="3" y="64"/>
                      <a:pt x="3" y="64"/>
                      <a:pt x="3" y="64"/>
                    </a:cubicBezTo>
                    <a:cubicBezTo>
                      <a:pt x="3" y="64"/>
                      <a:pt x="3" y="64"/>
                      <a:pt x="3" y="64"/>
                    </a:cubicBezTo>
                    <a:cubicBezTo>
                      <a:pt x="3" y="64"/>
                      <a:pt x="3" y="64"/>
                      <a:pt x="3" y="64"/>
                    </a:cubicBezTo>
                    <a:cubicBezTo>
                      <a:pt x="3" y="64"/>
                      <a:pt x="3" y="64"/>
                      <a:pt x="3" y="64"/>
                    </a:cubicBezTo>
                    <a:cubicBezTo>
                      <a:pt x="3" y="64"/>
                      <a:pt x="3" y="64"/>
                      <a:pt x="3" y="64"/>
                    </a:cubicBezTo>
                    <a:cubicBezTo>
                      <a:pt x="3" y="65"/>
                      <a:pt x="3" y="65"/>
                      <a:pt x="3" y="65"/>
                    </a:cubicBezTo>
                    <a:cubicBezTo>
                      <a:pt x="4" y="64"/>
                      <a:pt x="4" y="64"/>
                      <a:pt x="4" y="64"/>
                    </a:cubicBezTo>
                    <a:cubicBezTo>
                      <a:pt x="3" y="64"/>
                      <a:pt x="3" y="64"/>
                      <a:pt x="3" y="64"/>
                    </a:cubicBezTo>
                    <a:cubicBezTo>
                      <a:pt x="3" y="65"/>
                      <a:pt x="3" y="65"/>
                      <a:pt x="3" y="65"/>
                    </a:cubicBezTo>
                    <a:cubicBezTo>
                      <a:pt x="4" y="64"/>
                      <a:pt x="4" y="64"/>
                      <a:pt x="4" y="64"/>
                    </a:cubicBezTo>
                    <a:cubicBezTo>
                      <a:pt x="3" y="65"/>
                      <a:pt x="3" y="65"/>
                      <a:pt x="3" y="65"/>
                    </a:cubicBezTo>
                    <a:cubicBezTo>
                      <a:pt x="5" y="65"/>
                      <a:pt x="5" y="65"/>
                      <a:pt x="5" y="65"/>
                    </a:cubicBezTo>
                    <a:cubicBezTo>
                      <a:pt x="5" y="65"/>
                      <a:pt x="5" y="65"/>
                      <a:pt x="4" y="64"/>
                    </a:cubicBezTo>
                    <a:cubicBezTo>
                      <a:pt x="3" y="65"/>
                      <a:pt x="3" y="65"/>
                      <a:pt x="3" y="65"/>
                    </a:cubicBezTo>
                    <a:cubicBezTo>
                      <a:pt x="5" y="65"/>
                      <a:pt x="5" y="65"/>
                      <a:pt x="5" y="65"/>
                    </a:cubicBezTo>
                    <a:cubicBezTo>
                      <a:pt x="4" y="65"/>
                      <a:pt x="4" y="65"/>
                      <a:pt x="4" y="65"/>
                    </a:cubicBezTo>
                    <a:cubicBezTo>
                      <a:pt x="5" y="65"/>
                      <a:pt x="5" y="65"/>
                      <a:pt x="5" y="65"/>
                    </a:cubicBezTo>
                    <a:cubicBezTo>
                      <a:pt x="5" y="65"/>
                      <a:pt x="5" y="65"/>
                      <a:pt x="5" y="65"/>
                    </a:cubicBezTo>
                    <a:cubicBezTo>
                      <a:pt x="4" y="65"/>
                      <a:pt x="4" y="65"/>
                      <a:pt x="4" y="65"/>
                    </a:cubicBezTo>
                    <a:cubicBezTo>
                      <a:pt x="5" y="65"/>
                      <a:pt x="5" y="65"/>
                      <a:pt x="5" y="65"/>
                    </a:cubicBezTo>
                    <a:cubicBezTo>
                      <a:pt x="5" y="65"/>
                      <a:pt x="5" y="65"/>
                      <a:pt x="5" y="64"/>
                    </a:cubicBezTo>
                    <a:cubicBezTo>
                      <a:pt x="11" y="54"/>
                      <a:pt x="11" y="54"/>
                      <a:pt x="11" y="54"/>
                    </a:cubicBezTo>
                    <a:cubicBezTo>
                      <a:pt x="12" y="53"/>
                      <a:pt x="12" y="51"/>
                      <a:pt x="12" y="50"/>
                    </a:cubicBezTo>
                    <a:cubicBezTo>
                      <a:pt x="12" y="47"/>
                      <a:pt x="11" y="44"/>
                      <a:pt x="9" y="43"/>
                    </a:cubicBezTo>
                    <a:cubicBezTo>
                      <a:pt x="8" y="44"/>
                      <a:pt x="8" y="44"/>
                      <a:pt x="8" y="44"/>
                    </a:cubicBezTo>
                    <a:cubicBezTo>
                      <a:pt x="9" y="43"/>
                      <a:pt x="9" y="43"/>
                      <a:pt x="9" y="43"/>
                    </a:cubicBezTo>
                    <a:cubicBezTo>
                      <a:pt x="9" y="43"/>
                      <a:pt x="9" y="43"/>
                      <a:pt x="9" y="43"/>
                    </a:cubicBezTo>
                    <a:cubicBezTo>
                      <a:pt x="9" y="43"/>
                      <a:pt x="9" y="43"/>
                      <a:pt x="9" y="43"/>
                    </a:cubicBezTo>
                    <a:cubicBezTo>
                      <a:pt x="9" y="43"/>
                      <a:pt x="9" y="43"/>
                      <a:pt x="9" y="43"/>
                    </a:cubicBezTo>
                    <a:cubicBezTo>
                      <a:pt x="8" y="42"/>
                      <a:pt x="8" y="41"/>
                      <a:pt x="8" y="41"/>
                    </a:cubicBezTo>
                    <a:cubicBezTo>
                      <a:pt x="8" y="40"/>
                      <a:pt x="8" y="39"/>
                      <a:pt x="9" y="39"/>
                    </a:cubicBezTo>
                    <a:cubicBezTo>
                      <a:pt x="17" y="31"/>
                      <a:pt x="17" y="31"/>
                      <a:pt x="17" y="31"/>
                    </a:cubicBezTo>
                    <a:cubicBezTo>
                      <a:pt x="20" y="29"/>
                      <a:pt x="23" y="25"/>
                      <a:pt x="26" y="23"/>
                    </a:cubicBezTo>
                    <a:cubicBezTo>
                      <a:pt x="40" y="7"/>
                      <a:pt x="40" y="7"/>
                      <a:pt x="40" y="7"/>
                    </a:cubicBezTo>
                    <a:cubicBezTo>
                      <a:pt x="38" y="6"/>
                      <a:pt x="38" y="6"/>
                      <a:pt x="38" y="6"/>
                    </a:cubicBezTo>
                    <a:cubicBezTo>
                      <a:pt x="36" y="5"/>
                      <a:pt x="36" y="5"/>
                      <a:pt x="36" y="5"/>
                    </a:cubicBezTo>
                    <a:cubicBezTo>
                      <a:pt x="23" y="20"/>
                      <a:pt x="23" y="20"/>
                      <a:pt x="23" y="20"/>
                    </a:cubicBezTo>
                    <a:cubicBezTo>
                      <a:pt x="20" y="22"/>
                      <a:pt x="17" y="26"/>
                      <a:pt x="15" y="28"/>
                    </a:cubicBezTo>
                    <a:cubicBezTo>
                      <a:pt x="6" y="35"/>
                      <a:pt x="6" y="35"/>
                      <a:pt x="6" y="35"/>
                    </a:cubicBezTo>
                    <a:cubicBezTo>
                      <a:pt x="4" y="37"/>
                      <a:pt x="3" y="39"/>
                      <a:pt x="3" y="41"/>
                    </a:cubicBezTo>
                    <a:cubicBezTo>
                      <a:pt x="3" y="43"/>
                      <a:pt x="4" y="45"/>
                      <a:pt x="6" y="46"/>
                    </a:cubicBezTo>
                    <a:cubicBezTo>
                      <a:pt x="7" y="44"/>
                      <a:pt x="7" y="44"/>
                      <a:pt x="7" y="44"/>
                    </a:cubicBezTo>
                    <a:cubicBezTo>
                      <a:pt x="6" y="46"/>
                      <a:pt x="6" y="46"/>
                      <a:pt x="6" y="46"/>
                    </a:cubicBezTo>
                    <a:cubicBezTo>
                      <a:pt x="6" y="46"/>
                      <a:pt x="6" y="46"/>
                      <a:pt x="6" y="46"/>
                    </a:cubicBezTo>
                    <a:cubicBezTo>
                      <a:pt x="6" y="46"/>
                      <a:pt x="6" y="46"/>
                      <a:pt x="6" y="46"/>
                    </a:cubicBezTo>
                    <a:cubicBezTo>
                      <a:pt x="6" y="46"/>
                      <a:pt x="6" y="46"/>
                      <a:pt x="6" y="46"/>
                    </a:cubicBezTo>
                    <a:cubicBezTo>
                      <a:pt x="7" y="47"/>
                      <a:pt x="8" y="48"/>
                      <a:pt x="8" y="50"/>
                    </a:cubicBezTo>
                    <a:cubicBezTo>
                      <a:pt x="8" y="50"/>
                      <a:pt x="8" y="51"/>
                      <a:pt x="7" y="52"/>
                    </a:cubicBezTo>
                    <a:cubicBezTo>
                      <a:pt x="2" y="62"/>
                      <a:pt x="2" y="62"/>
                      <a:pt x="2" y="62"/>
                    </a:cubicBezTo>
                    <a:cubicBezTo>
                      <a:pt x="1" y="62"/>
                      <a:pt x="1" y="63"/>
                      <a:pt x="1" y="63"/>
                    </a:cubicBezTo>
                    <a:cubicBezTo>
                      <a:pt x="1" y="64"/>
                      <a:pt x="0" y="65"/>
                      <a:pt x="0" y="65"/>
                    </a:cubicBezTo>
                    <a:cubicBezTo>
                      <a:pt x="0" y="66"/>
                      <a:pt x="0" y="66"/>
                      <a:pt x="1" y="67"/>
                    </a:cubicBezTo>
                    <a:cubicBezTo>
                      <a:pt x="2" y="68"/>
                      <a:pt x="3" y="68"/>
                      <a:pt x="3" y="68"/>
                    </a:cubicBezTo>
                    <a:cubicBezTo>
                      <a:pt x="4" y="68"/>
                      <a:pt x="5" y="68"/>
                      <a:pt x="6" y="67"/>
                    </a:cubicBezTo>
                    <a:cubicBezTo>
                      <a:pt x="41" y="44"/>
                      <a:pt x="41" y="44"/>
                      <a:pt x="41" y="44"/>
                    </a:cubicBezTo>
                    <a:cubicBezTo>
                      <a:pt x="42" y="44"/>
                      <a:pt x="43" y="44"/>
                      <a:pt x="44" y="44"/>
                    </a:cubicBezTo>
                    <a:cubicBezTo>
                      <a:pt x="45" y="44"/>
                      <a:pt x="47" y="44"/>
                      <a:pt x="47" y="45"/>
                    </a:cubicBezTo>
                    <a:cubicBezTo>
                      <a:pt x="54" y="51"/>
                      <a:pt x="54" y="51"/>
                      <a:pt x="54" y="51"/>
                    </a:cubicBezTo>
                    <a:cubicBezTo>
                      <a:pt x="56" y="52"/>
                      <a:pt x="59" y="53"/>
                      <a:pt x="61" y="53"/>
                    </a:cubicBezTo>
                    <a:cubicBezTo>
                      <a:pt x="62" y="53"/>
                      <a:pt x="64" y="53"/>
                      <a:pt x="65" y="52"/>
                    </a:cubicBezTo>
                    <a:cubicBezTo>
                      <a:pt x="65" y="52"/>
                      <a:pt x="65" y="52"/>
                      <a:pt x="65" y="52"/>
                    </a:cubicBezTo>
                    <a:cubicBezTo>
                      <a:pt x="65" y="52"/>
                      <a:pt x="65" y="52"/>
                      <a:pt x="65" y="52"/>
                    </a:cubicBezTo>
                    <a:cubicBezTo>
                      <a:pt x="66" y="52"/>
                      <a:pt x="66" y="52"/>
                      <a:pt x="66" y="52"/>
                    </a:cubicBezTo>
                    <a:cubicBezTo>
                      <a:pt x="66" y="52"/>
                      <a:pt x="67" y="52"/>
                      <a:pt x="67" y="53"/>
                    </a:cubicBezTo>
                    <a:cubicBezTo>
                      <a:pt x="68" y="53"/>
                      <a:pt x="68" y="54"/>
                      <a:pt x="69" y="55"/>
                    </a:cubicBezTo>
                    <a:cubicBezTo>
                      <a:pt x="86" y="96"/>
                      <a:pt x="86" y="96"/>
                      <a:pt x="86" y="96"/>
                    </a:cubicBezTo>
                    <a:cubicBezTo>
                      <a:pt x="87" y="98"/>
                      <a:pt x="87" y="101"/>
                      <a:pt x="87" y="104"/>
                    </a:cubicBezTo>
                    <a:cubicBezTo>
                      <a:pt x="87" y="105"/>
                      <a:pt x="87" y="106"/>
                      <a:pt x="87" y="107"/>
                    </a:cubicBezTo>
                    <a:cubicBezTo>
                      <a:pt x="79" y="143"/>
                      <a:pt x="79" y="143"/>
                      <a:pt x="79" y="143"/>
                    </a:cubicBezTo>
                    <a:cubicBezTo>
                      <a:pt x="79" y="144"/>
                      <a:pt x="79" y="146"/>
                      <a:pt x="79" y="147"/>
                    </a:cubicBezTo>
                    <a:cubicBezTo>
                      <a:pt x="79" y="151"/>
                      <a:pt x="79" y="154"/>
                      <a:pt x="80" y="156"/>
                    </a:cubicBezTo>
                    <a:cubicBezTo>
                      <a:pt x="115" y="239"/>
                      <a:pt x="115" y="239"/>
                      <a:pt x="115" y="239"/>
                    </a:cubicBezTo>
                    <a:cubicBezTo>
                      <a:pt x="115" y="240"/>
                      <a:pt x="116" y="241"/>
                      <a:pt x="116" y="241"/>
                    </a:cubicBezTo>
                    <a:cubicBezTo>
                      <a:pt x="116" y="242"/>
                      <a:pt x="116" y="242"/>
                      <a:pt x="116" y="242"/>
                    </a:cubicBezTo>
                    <a:cubicBezTo>
                      <a:pt x="117" y="243"/>
                      <a:pt x="117" y="243"/>
                      <a:pt x="117" y="243"/>
                    </a:cubicBezTo>
                    <a:cubicBezTo>
                      <a:pt x="117" y="243"/>
                      <a:pt x="117" y="243"/>
                      <a:pt x="118" y="243"/>
                    </a:cubicBezTo>
                    <a:cubicBezTo>
                      <a:pt x="119" y="243"/>
                      <a:pt x="119" y="243"/>
                      <a:pt x="120" y="242"/>
                    </a:cubicBezTo>
                    <a:cubicBezTo>
                      <a:pt x="120" y="241"/>
                      <a:pt x="120" y="241"/>
                      <a:pt x="120" y="241"/>
                    </a:cubicBezTo>
                    <a:cubicBezTo>
                      <a:pt x="121" y="241"/>
                      <a:pt x="121" y="241"/>
                      <a:pt x="121" y="241"/>
                    </a:cubicBezTo>
                    <a:cubicBezTo>
                      <a:pt x="120" y="240"/>
                      <a:pt x="120" y="239"/>
                      <a:pt x="120" y="238"/>
                    </a:cubicBezTo>
                    <a:cubicBezTo>
                      <a:pt x="111" y="203"/>
                      <a:pt x="111" y="203"/>
                      <a:pt x="111" y="203"/>
                    </a:cubicBezTo>
                    <a:cubicBezTo>
                      <a:pt x="111" y="202"/>
                      <a:pt x="111" y="201"/>
                      <a:pt x="111" y="201"/>
                    </a:cubicBezTo>
                    <a:cubicBezTo>
                      <a:pt x="111" y="201"/>
                      <a:pt x="111" y="201"/>
                      <a:pt x="111" y="201"/>
                    </a:cubicBezTo>
                    <a:cubicBezTo>
                      <a:pt x="110" y="201"/>
                      <a:pt x="110" y="201"/>
                      <a:pt x="110" y="201"/>
                    </a:cubicBezTo>
                    <a:cubicBezTo>
                      <a:pt x="111" y="202"/>
                      <a:pt x="111" y="202"/>
                      <a:pt x="111" y="202"/>
                    </a:cubicBezTo>
                    <a:cubicBezTo>
                      <a:pt x="111" y="201"/>
                      <a:pt x="111" y="201"/>
                      <a:pt x="111" y="201"/>
                    </a:cubicBezTo>
                    <a:cubicBezTo>
                      <a:pt x="110" y="201"/>
                      <a:pt x="110" y="201"/>
                      <a:pt x="110" y="201"/>
                    </a:cubicBezTo>
                    <a:cubicBezTo>
                      <a:pt x="111" y="202"/>
                      <a:pt x="111" y="202"/>
                      <a:pt x="111" y="202"/>
                    </a:cubicBezTo>
                    <a:cubicBezTo>
                      <a:pt x="109" y="201"/>
                      <a:pt x="109" y="201"/>
                      <a:pt x="109" y="201"/>
                    </a:cubicBezTo>
                    <a:cubicBezTo>
                      <a:pt x="110" y="202"/>
                      <a:pt x="110" y="202"/>
                      <a:pt x="110" y="202"/>
                    </a:cubicBezTo>
                    <a:cubicBezTo>
                      <a:pt x="111" y="202"/>
                      <a:pt x="111" y="202"/>
                      <a:pt x="111" y="202"/>
                    </a:cubicBezTo>
                    <a:cubicBezTo>
                      <a:pt x="109" y="201"/>
                      <a:pt x="109" y="201"/>
                      <a:pt x="109" y="201"/>
                    </a:cubicBezTo>
                    <a:cubicBezTo>
                      <a:pt x="110" y="202"/>
                      <a:pt x="110" y="202"/>
                      <a:pt x="110" y="202"/>
                    </a:cubicBezTo>
                    <a:cubicBezTo>
                      <a:pt x="109" y="201"/>
                      <a:pt x="109" y="201"/>
                      <a:pt x="109" y="201"/>
                    </a:cubicBezTo>
                    <a:cubicBezTo>
                      <a:pt x="109" y="203"/>
                      <a:pt x="109" y="203"/>
                      <a:pt x="109" y="203"/>
                    </a:cubicBezTo>
                    <a:cubicBezTo>
                      <a:pt x="110" y="202"/>
                      <a:pt x="110" y="202"/>
                      <a:pt x="110" y="202"/>
                    </a:cubicBezTo>
                    <a:cubicBezTo>
                      <a:pt x="109" y="201"/>
                      <a:pt x="109" y="201"/>
                      <a:pt x="109" y="201"/>
                    </a:cubicBezTo>
                    <a:cubicBezTo>
                      <a:pt x="109" y="203"/>
                      <a:pt x="109" y="203"/>
                      <a:pt x="109" y="203"/>
                    </a:cubicBezTo>
                    <a:cubicBezTo>
                      <a:pt x="109" y="201"/>
                      <a:pt x="109" y="201"/>
                      <a:pt x="109" y="201"/>
                    </a:cubicBezTo>
                    <a:cubicBezTo>
                      <a:pt x="108" y="202"/>
                      <a:pt x="108" y="202"/>
                      <a:pt x="108" y="202"/>
                    </a:cubicBezTo>
                    <a:cubicBezTo>
                      <a:pt x="109" y="203"/>
                      <a:pt x="109" y="203"/>
                      <a:pt x="109" y="203"/>
                    </a:cubicBezTo>
                    <a:cubicBezTo>
                      <a:pt x="109" y="201"/>
                      <a:pt x="109" y="201"/>
                      <a:pt x="109" y="201"/>
                    </a:cubicBezTo>
                    <a:cubicBezTo>
                      <a:pt x="108" y="202"/>
                      <a:pt x="108" y="202"/>
                      <a:pt x="108" y="202"/>
                    </a:cubicBezTo>
                    <a:cubicBezTo>
                      <a:pt x="109" y="202"/>
                      <a:pt x="109" y="202"/>
                      <a:pt x="109" y="202"/>
                    </a:cubicBezTo>
                    <a:cubicBezTo>
                      <a:pt x="108" y="202"/>
                      <a:pt x="108" y="202"/>
                      <a:pt x="108" y="202"/>
                    </a:cubicBezTo>
                    <a:cubicBezTo>
                      <a:pt x="108" y="202"/>
                      <a:pt x="108" y="202"/>
                      <a:pt x="108" y="202"/>
                    </a:cubicBezTo>
                    <a:cubicBezTo>
                      <a:pt x="109" y="202"/>
                      <a:pt x="109" y="202"/>
                      <a:pt x="109" y="202"/>
                    </a:cubicBezTo>
                    <a:cubicBezTo>
                      <a:pt x="108" y="202"/>
                      <a:pt x="108" y="202"/>
                      <a:pt x="108" y="202"/>
                    </a:cubicBezTo>
                    <a:cubicBezTo>
                      <a:pt x="108" y="203"/>
                      <a:pt x="108" y="203"/>
                      <a:pt x="108" y="203"/>
                    </a:cubicBezTo>
                    <a:cubicBezTo>
                      <a:pt x="109" y="203"/>
                      <a:pt x="109" y="203"/>
                      <a:pt x="109" y="204"/>
                    </a:cubicBezTo>
                    <a:cubicBezTo>
                      <a:pt x="129" y="238"/>
                      <a:pt x="129" y="238"/>
                      <a:pt x="129" y="238"/>
                    </a:cubicBezTo>
                    <a:cubicBezTo>
                      <a:pt x="130" y="240"/>
                      <a:pt x="132" y="246"/>
                      <a:pt x="132" y="249"/>
                    </a:cubicBezTo>
                    <a:cubicBezTo>
                      <a:pt x="132" y="254"/>
                      <a:pt x="132" y="254"/>
                      <a:pt x="132" y="254"/>
                    </a:cubicBezTo>
                    <a:cubicBezTo>
                      <a:pt x="132" y="257"/>
                      <a:pt x="132" y="259"/>
                      <a:pt x="133" y="261"/>
                    </a:cubicBezTo>
                    <a:cubicBezTo>
                      <a:pt x="134" y="263"/>
                      <a:pt x="135" y="265"/>
                      <a:pt x="137" y="266"/>
                    </a:cubicBezTo>
                    <a:cubicBezTo>
                      <a:pt x="151" y="277"/>
                      <a:pt x="151" y="277"/>
                      <a:pt x="151" y="277"/>
                    </a:cubicBezTo>
                    <a:cubicBezTo>
                      <a:pt x="152" y="278"/>
                      <a:pt x="154" y="279"/>
                      <a:pt x="156" y="280"/>
                    </a:cubicBezTo>
                    <a:cubicBezTo>
                      <a:pt x="158" y="281"/>
                      <a:pt x="160" y="281"/>
                      <a:pt x="162" y="281"/>
                    </a:cubicBezTo>
                    <a:cubicBezTo>
                      <a:pt x="170" y="281"/>
                      <a:pt x="170" y="281"/>
                      <a:pt x="170" y="281"/>
                    </a:cubicBezTo>
                    <a:cubicBezTo>
                      <a:pt x="173" y="281"/>
                      <a:pt x="177" y="282"/>
                      <a:pt x="179" y="284"/>
                    </a:cubicBezTo>
                    <a:cubicBezTo>
                      <a:pt x="200" y="297"/>
                      <a:pt x="200" y="297"/>
                      <a:pt x="200" y="297"/>
                    </a:cubicBezTo>
                    <a:cubicBezTo>
                      <a:pt x="202" y="298"/>
                      <a:pt x="206" y="302"/>
                      <a:pt x="207" y="304"/>
                    </a:cubicBezTo>
                    <a:cubicBezTo>
                      <a:pt x="218" y="323"/>
                      <a:pt x="218" y="323"/>
                      <a:pt x="218" y="323"/>
                    </a:cubicBezTo>
                    <a:cubicBezTo>
                      <a:pt x="219" y="325"/>
                      <a:pt x="220" y="326"/>
                      <a:pt x="222" y="328"/>
                    </a:cubicBezTo>
                    <a:cubicBezTo>
                      <a:pt x="224" y="329"/>
                      <a:pt x="225" y="330"/>
                      <a:pt x="228" y="330"/>
                    </a:cubicBezTo>
                    <a:cubicBezTo>
                      <a:pt x="237" y="330"/>
                      <a:pt x="237" y="330"/>
                      <a:pt x="237" y="330"/>
                    </a:cubicBezTo>
                    <a:cubicBezTo>
                      <a:pt x="238" y="330"/>
                      <a:pt x="239" y="330"/>
                      <a:pt x="241" y="331"/>
                    </a:cubicBezTo>
                    <a:cubicBezTo>
                      <a:pt x="242" y="332"/>
                      <a:pt x="243" y="333"/>
                      <a:pt x="244" y="334"/>
                    </a:cubicBezTo>
                    <a:cubicBezTo>
                      <a:pt x="244" y="335"/>
                      <a:pt x="244" y="335"/>
                      <a:pt x="244" y="335"/>
                    </a:cubicBezTo>
                    <a:cubicBezTo>
                      <a:pt x="244" y="335"/>
                      <a:pt x="244" y="335"/>
                      <a:pt x="244" y="335"/>
                    </a:cubicBezTo>
                    <a:cubicBezTo>
                      <a:pt x="244" y="335"/>
                      <a:pt x="244" y="335"/>
                      <a:pt x="244" y="335"/>
                    </a:cubicBezTo>
                    <a:cubicBezTo>
                      <a:pt x="246" y="337"/>
                      <a:pt x="246" y="340"/>
                      <a:pt x="246" y="343"/>
                    </a:cubicBezTo>
                    <a:cubicBezTo>
                      <a:pt x="246" y="344"/>
                      <a:pt x="246" y="345"/>
                      <a:pt x="246" y="345"/>
                    </a:cubicBezTo>
                    <a:cubicBezTo>
                      <a:pt x="238" y="394"/>
                      <a:pt x="238" y="394"/>
                      <a:pt x="238" y="394"/>
                    </a:cubicBezTo>
                    <a:cubicBezTo>
                      <a:pt x="238" y="395"/>
                      <a:pt x="237" y="396"/>
                      <a:pt x="237" y="397"/>
                    </a:cubicBezTo>
                    <a:cubicBezTo>
                      <a:pt x="237" y="400"/>
                      <a:pt x="238" y="404"/>
                      <a:pt x="240" y="407"/>
                    </a:cubicBezTo>
                    <a:cubicBezTo>
                      <a:pt x="276" y="468"/>
                      <a:pt x="276" y="468"/>
                      <a:pt x="276" y="468"/>
                    </a:cubicBezTo>
                    <a:cubicBezTo>
                      <a:pt x="278" y="470"/>
                      <a:pt x="279" y="475"/>
                      <a:pt x="279" y="479"/>
                    </a:cubicBezTo>
                    <a:cubicBezTo>
                      <a:pt x="279" y="618"/>
                      <a:pt x="279" y="618"/>
                      <a:pt x="279" y="618"/>
                    </a:cubicBezTo>
                    <a:cubicBezTo>
                      <a:pt x="279" y="622"/>
                      <a:pt x="280" y="628"/>
                      <a:pt x="282" y="631"/>
                    </a:cubicBezTo>
                    <a:cubicBezTo>
                      <a:pt x="299" y="664"/>
                      <a:pt x="299" y="664"/>
                      <a:pt x="299" y="664"/>
                    </a:cubicBezTo>
                    <a:cubicBezTo>
                      <a:pt x="299" y="665"/>
                      <a:pt x="300" y="665"/>
                      <a:pt x="300" y="666"/>
                    </a:cubicBezTo>
                    <a:cubicBezTo>
                      <a:pt x="300" y="666"/>
                      <a:pt x="301" y="666"/>
                      <a:pt x="301" y="667"/>
                    </a:cubicBezTo>
                    <a:cubicBezTo>
                      <a:pt x="301" y="667"/>
                      <a:pt x="302" y="667"/>
                      <a:pt x="303" y="667"/>
                    </a:cubicBezTo>
                    <a:cubicBezTo>
                      <a:pt x="303" y="667"/>
                      <a:pt x="304" y="667"/>
                      <a:pt x="305" y="666"/>
                    </a:cubicBezTo>
                    <a:cubicBezTo>
                      <a:pt x="305" y="665"/>
                      <a:pt x="305" y="665"/>
                      <a:pt x="306" y="664"/>
                    </a:cubicBezTo>
                    <a:cubicBezTo>
                      <a:pt x="306" y="663"/>
                      <a:pt x="306" y="663"/>
                      <a:pt x="306" y="662"/>
                    </a:cubicBezTo>
                    <a:cubicBezTo>
                      <a:pt x="306" y="635"/>
                      <a:pt x="306" y="635"/>
                      <a:pt x="306" y="635"/>
                    </a:cubicBezTo>
                    <a:cubicBezTo>
                      <a:pt x="306" y="631"/>
                      <a:pt x="307" y="626"/>
                      <a:pt x="307" y="622"/>
                    </a:cubicBezTo>
                    <a:cubicBezTo>
                      <a:pt x="314" y="597"/>
                      <a:pt x="314" y="597"/>
                      <a:pt x="314" y="597"/>
                    </a:cubicBezTo>
                    <a:cubicBezTo>
                      <a:pt x="315" y="594"/>
                      <a:pt x="317" y="589"/>
                      <a:pt x="319" y="587"/>
                    </a:cubicBezTo>
                    <a:cubicBezTo>
                      <a:pt x="423" y="439"/>
                      <a:pt x="423" y="439"/>
                      <a:pt x="423" y="439"/>
                    </a:cubicBezTo>
                    <a:cubicBezTo>
                      <a:pt x="425" y="436"/>
                      <a:pt x="427" y="431"/>
                      <a:pt x="428" y="427"/>
                    </a:cubicBezTo>
                    <a:cubicBezTo>
                      <a:pt x="429" y="415"/>
                      <a:pt x="429" y="415"/>
                      <a:pt x="429" y="415"/>
                    </a:cubicBezTo>
                    <a:cubicBezTo>
                      <a:pt x="429" y="414"/>
                      <a:pt x="429" y="414"/>
                      <a:pt x="429" y="413"/>
                    </a:cubicBezTo>
                    <a:cubicBezTo>
                      <a:pt x="429" y="411"/>
                      <a:pt x="429" y="409"/>
                      <a:pt x="428" y="408"/>
                    </a:cubicBezTo>
                    <a:cubicBezTo>
                      <a:pt x="427" y="406"/>
                      <a:pt x="426" y="404"/>
                      <a:pt x="425" y="403"/>
                    </a:cubicBezTo>
                    <a:cubicBezTo>
                      <a:pt x="383" y="378"/>
                      <a:pt x="383" y="378"/>
                      <a:pt x="383" y="378"/>
                    </a:cubicBezTo>
                    <a:cubicBezTo>
                      <a:pt x="381" y="377"/>
                      <a:pt x="380" y="377"/>
                      <a:pt x="378" y="377"/>
                    </a:cubicBezTo>
                    <a:cubicBezTo>
                      <a:pt x="376" y="377"/>
                      <a:pt x="373" y="378"/>
                      <a:pt x="372" y="380"/>
                    </a:cubicBezTo>
                    <a:cubicBezTo>
                      <a:pt x="371" y="381"/>
                      <a:pt x="369" y="382"/>
                      <a:pt x="368" y="382"/>
                    </a:cubicBezTo>
                    <a:cubicBezTo>
                      <a:pt x="367" y="382"/>
                      <a:pt x="367" y="381"/>
                      <a:pt x="367" y="381"/>
                    </a:cubicBezTo>
                    <a:cubicBezTo>
                      <a:pt x="366" y="381"/>
                      <a:pt x="366" y="380"/>
                      <a:pt x="365" y="379"/>
                    </a:cubicBezTo>
                    <a:cubicBezTo>
                      <a:pt x="365" y="378"/>
                      <a:pt x="364" y="377"/>
                      <a:pt x="364" y="376"/>
                    </a:cubicBezTo>
                    <a:cubicBezTo>
                      <a:pt x="364" y="375"/>
                      <a:pt x="364" y="375"/>
                      <a:pt x="364" y="374"/>
                    </a:cubicBezTo>
                    <a:cubicBezTo>
                      <a:pt x="365" y="369"/>
                      <a:pt x="365" y="369"/>
                      <a:pt x="365" y="369"/>
                    </a:cubicBezTo>
                    <a:cubicBezTo>
                      <a:pt x="365" y="368"/>
                      <a:pt x="365" y="367"/>
                      <a:pt x="365" y="367"/>
                    </a:cubicBezTo>
                    <a:cubicBezTo>
                      <a:pt x="365" y="365"/>
                      <a:pt x="365" y="363"/>
                      <a:pt x="364" y="361"/>
                    </a:cubicBezTo>
                    <a:cubicBezTo>
                      <a:pt x="364" y="359"/>
                      <a:pt x="363" y="357"/>
                      <a:pt x="362" y="356"/>
                    </a:cubicBezTo>
                    <a:cubicBezTo>
                      <a:pt x="330" y="325"/>
                      <a:pt x="330" y="325"/>
                      <a:pt x="330" y="325"/>
                    </a:cubicBezTo>
                    <a:cubicBezTo>
                      <a:pt x="327" y="323"/>
                      <a:pt x="323" y="320"/>
                      <a:pt x="320" y="319"/>
                    </a:cubicBezTo>
                    <a:cubicBezTo>
                      <a:pt x="280" y="301"/>
                      <a:pt x="280" y="301"/>
                      <a:pt x="280" y="301"/>
                    </a:cubicBezTo>
                    <a:cubicBezTo>
                      <a:pt x="279" y="301"/>
                      <a:pt x="278" y="301"/>
                      <a:pt x="277" y="301"/>
                    </a:cubicBezTo>
                    <a:cubicBezTo>
                      <a:pt x="274" y="301"/>
                      <a:pt x="271" y="302"/>
                      <a:pt x="269" y="305"/>
                    </a:cubicBezTo>
                    <a:cubicBezTo>
                      <a:pt x="257" y="321"/>
                      <a:pt x="257" y="321"/>
                      <a:pt x="257" y="321"/>
                    </a:cubicBezTo>
                    <a:cubicBezTo>
                      <a:pt x="256" y="322"/>
                      <a:pt x="255" y="323"/>
                      <a:pt x="254" y="323"/>
                    </a:cubicBezTo>
                    <a:cubicBezTo>
                      <a:pt x="254" y="323"/>
                      <a:pt x="253" y="322"/>
                      <a:pt x="252" y="322"/>
                    </a:cubicBezTo>
                    <a:cubicBezTo>
                      <a:pt x="251" y="320"/>
                      <a:pt x="251" y="320"/>
                      <a:pt x="251" y="320"/>
                    </a:cubicBezTo>
                    <a:cubicBezTo>
                      <a:pt x="249" y="319"/>
                      <a:pt x="247" y="318"/>
                      <a:pt x="246" y="317"/>
                    </a:cubicBezTo>
                    <a:cubicBezTo>
                      <a:pt x="244" y="316"/>
                      <a:pt x="242" y="316"/>
                      <a:pt x="240" y="316"/>
                    </a:cubicBezTo>
                    <a:cubicBezTo>
                      <a:pt x="234" y="316"/>
                      <a:pt x="234" y="316"/>
                      <a:pt x="234" y="316"/>
                    </a:cubicBezTo>
                    <a:cubicBezTo>
                      <a:pt x="233" y="316"/>
                      <a:pt x="232" y="315"/>
                      <a:pt x="231" y="314"/>
                    </a:cubicBezTo>
                    <a:cubicBezTo>
                      <a:pt x="230" y="314"/>
                      <a:pt x="229" y="312"/>
                      <a:pt x="229" y="311"/>
                    </a:cubicBezTo>
                    <a:cubicBezTo>
                      <a:pt x="227" y="306"/>
                      <a:pt x="227" y="306"/>
                      <a:pt x="227" y="306"/>
                    </a:cubicBezTo>
                    <a:cubicBezTo>
                      <a:pt x="226" y="304"/>
                      <a:pt x="226" y="303"/>
                      <a:pt x="226" y="301"/>
                    </a:cubicBezTo>
                    <a:cubicBezTo>
                      <a:pt x="226" y="300"/>
                      <a:pt x="226" y="299"/>
                      <a:pt x="226" y="299"/>
                    </a:cubicBezTo>
                    <a:cubicBezTo>
                      <a:pt x="226" y="299"/>
                      <a:pt x="226" y="299"/>
                      <a:pt x="226" y="299"/>
                    </a:cubicBezTo>
                    <a:cubicBezTo>
                      <a:pt x="226" y="299"/>
                      <a:pt x="226" y="299"/>
                      <a:pt x="226" y="299"/>
                    </a:cubicBezTo>
                    <a:cubicBezTo>
                      <a:pt x="227" y="297"/>
                      <a:pt x="227" y="296"/>
                      <a:pt x="227" y="295"/>
                    </a:cubicBezTo>
                    <a:cubicBezTo>
                      <a:pt x="227" y="292"/>
                      <a:pt x="227" y="290"/>
                      <a:pt x="225" y="288"/>
                    </a:cubicBezTo>
                    <a:cubicBezTo>
                      <a:pt x="221" y="282"/>
                      <a:pt x="221" y="282"/>
                      <a:pt x="221" y="282"/>
                    </a:cubicBezTo>
                    <a:cubicBezTo>
                      <a:pt x="220" y="280"/>
                      <a:pt x="220" y="279"/>
                      <a:pt x="219" y="279"/>
                    </a:cubicBezTo>
                    <a:cubicBezTo>
                      <a:pt x="218" y="278"/>
                      <a:pt x="217" y="277"/>
                      <a:pt x="215" y="277"/>
                    </a:cubicBezTo>
                    <a:cubicBezTo>
                      <a:pt x="214" y="277"/>
                      <a:pt x="213" y="278"/>
                      <a:pt x="213" y="279"/>
                    </a:cubicBezTo>
                    <a:cubicBezTo>
                      <a:pt x="213" y="279"/>
                      <a:pt x="212" y="279"/>
                      <a:pt x="211" y="280"/>
                    </a:cubicBezTo>
                    <a:cubicBezTo>
                      <a:pt x="210" y="280"/>
                      <a:pt x="209" y="280"/>
                      <a:pt x="207" y="280"/>
                    </a:cubicBezTo>
                    <a:cubicBezTo>
                      <a:pt x="207" y="280"/>
                      <a:pt x="207" y="280"/>
                      <a:pt x="206" y="280"/>
                    </a:cubicBezTo>
                    <a:cubicBezTo>
                      <a:pt x="206" y="279"/>
                      <a:pt x="206" y="278"/>
                      <a:pt x="206" y="277"/>
                    </a:cubicBezTo>
                    <a:cubicBezTo>
                      <a:pt x="206" y="277"/>
                      <a:pt x="206" y="277"/>
                      <a:pt x="206" y="276"/>
                    </a:cubicBezTo>
                    <a:cubicBezTo>
                      <a:pt x="209" y="261"/>
                      <a:pt x="209" y="261"/>
                      <a:pt x="209" y="261"/>
                    </a:cubicBezTo>
                    <a:cubicBezTo>
                      <a:pt x="209" y="260"/>
                      <a:pt x="209" y="260"/>
                      <a:pt x="209" y="259"/>
                    </a:cubicBezTo>
                    <a:cubicBezTo>
                      <a:pt x="209" y="257"/>
                      <a:pt x="208" y="255"/>
                      <a:pt x="207" y="254"/>
                    </a:cubicBezTo>
                    <a:cubicBezTo>
                      <a:pt x="206" y="253"/>
                      <a:pt x="205" y="252"/>
                      <a:pt x="203" y="252"/>
                    </a:cubicBezTo>
                    <a:cubicBezTo>
                      <a:pt x="201" y="252"/>
                      <a:pt x="201" y="252"/>
                      <a:pt x="201" y="252"/>
                    </a:cubicBezTo>
                    <a:cubicBezTo>
                      <a:pt x="199" y="252"/>
                      <a:pt x="197" y="253"/>
                      <a:pt x="196" y="254"/>
                    </a:cubicBezTo>
                    <a:cubicBezTo>
                      <a:pt x="194" y="255"/>
                      <a:pt x="193" y="257"/>
                      <a:pt x="192" y="259"/>
                    </a:cubicBezTo>
                    <a:cubicBezTo>
                      <a:pt x="192" y="260"/>
                      <a:pt x="192" y="260"/>
                      <a:pt x="192" y="260"/>
                    </a:cubicBezTo>
                    <a:cubicBezTo>
                      <a:pt x="191" y="261"/>
                      <a:pt x="190" y="263"/>
                      <a:pt x="189" y="264"/>
                    </a:cubicBezTo>
                    <a:cubicBezTo>
                      <a:pt x="188" y="264"/>
                      <a:pt x="187" y="265"/>
                      <a:pt x="187" y="265"/>
                    </a:cubicBezTo>
                    <a:cubicBezTo>
                      <a:pt x="177" y="265"/>
                      <a:pt x="177" y="265"/>
                      <a:pt x="177" y="265"/>
                    </a:cubicBezTo>
                    <a:cubicBezTo>
                      <a:pt x="176" y="265"/>
                      <a:pt x="175" y="264"/>
                      <a:pt x="174" y="264"/>
                    </a:cubicBezTo>
                    <a:cubicBezTo>
                      <a:pt x="173" y="263"/>
                      <a:pt x="173" y="261"/>
                      <a:pt x="172" y="260"/>
                    </a:cubicBezTo>
                    <a:cubicBezTo>
                      <a:pt x="169" y="247"/>
                      <a:pt x="169" y="247"/>
                      <a:pt x="169" y="247"/>
                    </a:cubicBezTo>
                    <a:cubicBezTo>
                      <a:pt x="169" y="246"/>
                      <a:pt x="169" y="244"/>
                      <a:pt x="169" y="242"/>
                    </a:cubicBezTo>
                    <a:cubicBezTo>
                      <a:pt x="169" y="240"/>
                      <a:pt x="169" y="237"/>
                      <a:pt x="170" y="236"/>
                    </a:cubicBezTo>
                    <a:cubicBezTo>
                      <a:pt x="176" y="217"/>
                      <a:pt x="176" y="217"/>
                      <a:pt x="176" y="217"/>
                    </a:cubicBezTo>
                    <a:cubicBezTo>
                      <a:pt x="177" y="216"/>
                      <a:pt x="178" y="214"/>
                      <a:pt x="179" y="214"/>
                    </a:cubicBezTo>
                    <a:cubicBezTo>
                      <a:pt x="180" y="213"/>
                      <a:pt x="181" y="212"/>
                      <a:pt x="181" y="212"/>
                    </a:cubicBezTo>
                    <a:cubicBezTo>
                      <a:pt x="216" y="212"/>
                      <a:pt x="216" y="212"/>
                      <a:pt x="216" y="212"/>
                    </a:cubicBezTo>
                    <a:cubicBezTo>
                      <a:pt x="217" y="212"/>
                      <a:pt x="218" y="213"/>
                      <a:pt x="218" y="213"/>
                    </a:cubicBezTo>
                    <a:cubicBezTo>
                      <a:pt x="219" y="214"/>
                      <a:pt x="219" y="215"/>
                      <a:pt x="219" y="216"/>
                    </a:cubicBezTo>
                    <a:cubicBezTo>
                      <a:pt x="219" y="218"/>
                      <a:pt x="220" y="220"/>
                      <a:pt x="221" y="222"/>
                    </a:cubicBezTo>
                    <a:cubicBezTo>
                      <a:pt x="221" y="224"/>
                      <a:pt x="222" y="226"/>
                      <a:pt x="223" y="228"/>
                    </a:cubicBezTo>
                    <a:cubicBezTo>
                      <a:pt x="226" y="232"/>
                      <a:pt x="226" y="232"/>
                      <a:pt x="226" y="232"/>
                    </a:cubicBezTo>
                    <a:cubicBezTo>
                      <a:pt x="227" y="232"/>
                      <a:pt x="227" y="233"/>
                      <a:pt x="228" y="233"/>
                    </a:cubicBezTo>
                    <a:cubicBezTo>
                      <a:pt x="228" y="234"/>
                      <a:pt x="229" y="234"/>
                      <a:pt x="230" y="234"/>
                    </a:cubicBezTo>
                    <a:cubicBezTo>
                      <a:pt x="231" y="234"/>
                      <a:pt x="231" y="234"/>
                      <a:pt x="232" y="233"/>
                    </a:cubicBezTo>
                    <a:cubicBezTo>
                      <a:pt x="233" y="233"/>
                      <a:pt x="233" y="232"/>
                      <a:pt x="233" y="231"/>
                    </a:cubicBezTo>
                    <a:cubicBezTo>
                      <a:pt x="233" y="230"/>
                      <a:pt x="234" y="229"/>
                      <a:pt x="234" y="228"/>
                    </a:cubicBezTo>
                    <a:cubicBezTo>
                      <a:pt x="234" y="225"/>
                      <a:pt x="234" y="225"/>
                      <a:pt x="234" y="225"/>
                    </a:cubicBezTo>
                    <a:cubicBezTo>
                      <a:pt x="234" y="223"/>
                      <a:pt x="233" y="221"/>
                      <a:pt x="233" y="219"/>
                    </a:cubicBezTo>
                    <a:cubicBezTo>
                      <a:pt x="232" y="217"/>
                      <a:pt x="232" y="216"/>
                      <a:pt x="231" y="214"/>
                    </a:cubicBezTo>
                    <a:cubicBezTo>
                      <a:pt x="231" y="214"/>
                      <a:pt x="230" y="213"/>
                      <a:pt x="230" y="211"/>
                    </a:cubicBezTo>
                    <a:cubicBezTo>
                      <a:pt x="229" y="209"/>
                      <a:pt x="229" y="207"/>
                      <a:pt x="229" y="206"/>
                    </a:cubicBezTo>
                    <a:cubicBezTo>
                      <a:pt x="229" y="204"/>
                      <a:pt x="229" y="204"/>
                      <a:pt x="229" y="204"/>
                    </a:cubicBezTo>
                    <a:cubicBezTo>
                      <a:pt x="229" y="201"/>
                      <a:pt x="230" y="195"/>
                      <a:pt x="232" y="193"/>
                    </a:cubicBezTo>
                    <a:cubicBezTo>
                      <a:pt x="234" y="189"/>
                      <a:pt x="234" y="189"/>
                      <a:pt x="234" y="189"/>
                    </a:cubicBezTo>
                    <a:cubicBezTo>
                      <a:pt x="236" y="186"/>
                      <a:pt x="237" y="180"/>
                      <a:pt x="237" y="176"/>
                    </a:cubicBezTo>
                    <a:cubicBezTo>
                      <a:pt x="237" y="168"/>
                      <a:pt x="237" y="168"/>
                      <a:pt x="237" y="168"/>
                    </a:cubicBezTo>
                    <a:cubicBezTo>
                      <a:pt x="237" y="165"/>
                      <a:pt x="238" y="160"/>
                      <a:pt x="240" y="157"/>
                    </a:cubicBezTo>
                    <a:cubicBezTo>
                      <a:pt x="255" y="128"/>
                      <a:pt x="255" y="128"/>
                      <a:pt x="255" y="128"/>
                    </a:cubicBezTo>
                    <a:cubicBezTo>
                      <a:pt x="255" y="127"/>
                      <a:pt x="256" y="126"/>
                      <a:pt x="258" y="125"/>
                    </a:cubicBezTo>
                    <a:cubicBezTo>
                      <a:pt x="259" y="124"/>
                      <a:pt x="260" y="123"/>
                      <a:pt x="261" y="123"/>
                    </a:cubicBezTo>
                    <a:cubicBezTo>
                      <a:pt x="269" y="123"/>
                      <a:pt x="269" y="123"/>
                      <a:pt x="269" y="123"/>
                    </a:cubicBezTo>
                    <a:cubicBezTo>
                      <a:pt x="270" y="123"/>
                      <a:pt x="271" y="123"/>
                      <a:pt x="272" y="123"/>
                    </a:cubicBezTo>
                    <a:cubicBezTo>
                      <a:pt x="273" y="122"/>
                      <a:pt x="273" y="121"/>
                      <a:pt x="273" y="119"/>
                    </a:cubicBezTo>
                    <a:cubicBezTo>
                      <a:pt x="273" y="118"/>
                      <a:pt x="273" y="117"/>
                      <a:pt x="272" y="115"/>
                    </a:cubicBezTo>
                    <a:cubicBezTo>
                      <a:pt x="265" y="107"/>
                      <a:pt x="265" y="107"/>
                      <a:pt x="265" y="107"/>
                    </a:cubicBezTo>
                    <a:cubicBezTo>
                      <a:pt x="263" y="105"/>
                      <a:pt x="261" y="104"/>
                      <a:pt x="258" y="104"/>
                    </a:cubicBezTo>
                    <a:cubicBezTo>
                      <a:pt x="257" y="104"/>
                      <a:pt x="255" y="104"/>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6"/>
                      <a:pt x="254" y="106"/>
                      <a:pt x="254" y="106"/>
                    </a:cubicBezTo>
                    <a:cubicBezTo>
                      <a:pt x="254" y="105"/>
                      <a:pt x="254" y="105"/>
                      <a:pt x="254" y="105"/>
                    </a:cubicBezTo>
                    <a:cubicBezTo>
                      <a:pt x="254" y="105"/>
                      <a:pt x="254" y="105"/>
                      <a:pt x="254" y="105"/>
                    </a:cubicBezTo>
                    <a:cubicBezTo>
                      <a:pt x="254" y="106"/>
                      <a:pt x="254" y="106"/>
                      <a:pt x="254" y="106"/>
                    </a:cubicBezTo>
                    <a:cubicBezTo>
                      <a:pt x="254" y="105"/>
                      <a:pt x="254" y="105"/>
                      <a:pt x="254" y="105"/>
                    </a:cubicBezTo>
                    <a:cubicBezTo>
                      <a:pt x="254" y="106"/>
                      <a:pt x="254" y="106"/>
                      <a:pt x="254" y="106"/>
                    </a:cubicBezTo>
                    <a:cubicBezTo>
                      <a:pt x="255" y="106"/>
                      <a:pt x="255" y="106"/>
                      <a:pt x="255" y="106"/>
                    </a:cubicBezTo>
                    <a:cubicBezTo>
                      <a:pt x="254" y="105"/>
                      <a:pt x="254" y="105"/>
                      <a:pt x="254" y="105"/>
                    </a:cubicBezTo>
                    <a:cubicBezTo>
                      <a:pt x="254" y="106"/>
                      <a:pt x="254" y="106"/>
                      <a:pt x="254" y="106"/>
                    </a:cubicBezTo>
                    <a:cubicBezTo>
                      <a:pt x="255" y="106"/>
                      <a:pt x="255" y="106"/>
                      <a:pt x="255" y="106"/>
                    </a:cubicBezTo>
                    <a:cubicBezTo>
                      <a:pt x="255" y="105"/>
                      <a:pt x="255" y="105"/>
                      <a:pt x="255" y="105"/>
                    </a:cubicBezTo>
                    <a:cubicBezTo>
                      <a:pt x="255" y="104"/>
                      <a:pt x="255" y="104"/>
                      <a:pt x="255" y="104"/>
                    </a:cubicBezTo>
                    <a:cubicBezTo>
                      <a:pt x="255" y="101"/>
                      <a:pt x="255" y="101"/>
                      <a:pt x="255" y="101"/>
                    </a:cubicBezTo>
                    <a:cubicBezTo>
                      <a:pt x="256" y="100"/>
                      <a:pt x="257" y="98"/>
                      <a:pt x="257" y="98"/>
                    </a:cubicBezTo>
                    <a:cubicBezTo>
                      <a:pt x="258" y="97"/>
                      <a:pt x="259" y="96"/>
                      <a:pt x="260" y="96"/>
                    </a:cubicBezTo>
                    <a:cubicBezTo>
                      <a:pt x="269" y="96"/>
                      <a:pt x="269" y="96"/>
                      <a:pt x="269" y="96"/>
                    </a:cubicBezTo>
                    <a:cubicBezTo>
                      <a:pt x="271" y="96"/>
                      <a:pt x="272" y="96"/>
                      <a:pt x="274" y="95"/>
                    </a:cubicBezTo>
                    <a:cubicBezTo>
                      <a:pt x="276" y="94"/>
                      <a:pt x="278" y="93"/>
                      <a:pt x="279" y="91"/>
                    </a:cubicBezTo>
                    <a:cubicBezTo>
                      <a:pt x="280" y="90"/>
                      <a:pt x="280" y="88"/>
                      <a:pt x="280" y="86"/>
                    </a:cubicBezTo>
                    <a:cubicBezTo>
                      <a:pt x="280" y="84"/>
                      <a:pt x="279" y="82"/>
                      <a:pt x="278" y="80"/>
                    </a:cubicBezTo>
                    <a:cubicBezTo>
                      <a:pt x="246" y="45"/>
                      <a:pt x="246" y="45"/>
                      <a:pt x="246" y="45"/>
                    </a:cubicBezTo>
                    <a:cubicBezTo>
                      <a:pt x="245" y="44"/>
                      <a:pt x="244" y="43"/>
                      <a:pt x="242" y="43"/>
                    </a:cubicBezTo>
                    <a:cubicBezTo>
                      <a:pt x="242" y="43"/>
                      <a:pt x="241" y="43"/>
                      <a:pt x="240" y="44"/>
                    </a:cubicBezTo>
                    <a:cubicBezTo>
                      <a:pt x="239" y="44"/>
                      <a:pt x="239" y="45"/>
                      <a:pt x="239" y="46"/>
                    </a:cubicBezTo>
                    <a:cubicBezTo>
                      <a:pt x="238" y="47"/>
                      <a:pt x="238" y="48"/>
                      <a:pt x="238" y="49"/>
                    </a:cubicBezTo>
                    <a:cubicBezTo>
                      <a:pt x="238" y="51"/>
                      <a:pt x="238" y="51"/>
                      <a:pt x="238" y="51"/>
                    </a:cubicBezTo>
                    <a:cubicBezTo>
                      <a:pt x="238" y="52"/>
                      <a:pt x="238" y="52"/>
                      <a:pt x="238" y="53"/>
                    </a:cubicBezTo>
                    <a:cubicBezTo>
                      <a:pt x="238" y="53"/>
                      <a:pt x="238" y="53"/>
                      <a:pt x="238" y="53"/>
                    </a:cubicBezTo>
                    <a:cubicBezTo>
                      <a:pt x="237" y="53"/>
                      <a:pt x="237" y="53"/>
                      <a:pt x="237" y="53"/>
                    </a:cubicBezTo>
                    <a:cubicBezTo>
                      <a:pt x="214" y="38"/>
                      <a:pt x="214" y="38"/>
                      <a:pt x="214" y="38"/>
                    </a:cubicBezTo>
                    <a:cubicBezTo>
                      <a:pt x="213" y="38"/>
                      <a:pt x="212" y="37"/>
                      <a:pt x="211" y="37"/>
                    </a:cubicBezTo>
                    <a:cubicBezTo>
                      <a:pt x="210" y="37"/>
                      <a:pt x="209" y="38"/>
                      <a:pt x="208" y="39"/>
                    </a:cubicBezTo>
                    <a:cubicBezTo>
                      <a:pt x="207" y="40"/>
                      <a:pt x="207" y="41"/>
                      <a:pt x="207" y="42"/>
                    </a:cubicBezTo>
                    <a:cubicBezTo>
                      <a:pt x="207" y="43"/>
                      <a:pt x="207" y="43"/>
                      <a:pt x="207" y="44"/>
                    </a:cubicBezTo>
                    <a:cubicBezTo>
                      <a:pt x="211" y="57"/>
                      <a:pt x="211" y="57"/>
                      <a:pt x="211" y="57"/>
                    </a:cubicBezTo>
                    <a:cubicBezTo>
                      <a:pt x="211" y="61"/>
                      <a:pt x="212" y="67"/>
                      <a:pt x="212" y="70"/>
                    </a:cubicBezTo>
                    <a:cubicBezTo>
                      <a:pt x="212" y="87"/>
                      <a:pt x="212" y="87"/>
                      <a:pt x="212" y="87"/>
                    </a:cubicBezTo>
                    <a:cubicBezTo>
                      <a:pt x="212" y="88"/>
                      <a:pt x="212" y="89"/>
                      <a:pt x="212" y="89"/>
                    </a:cubicBezTo>
                    <a:cubicBezTo>
                      <a:pt x="212" y="89"/>
                      <a:pt x="212" y="89"/>
                      <a:pt x="212" y="89"/>
                    </a:cubicBezTo>
                    <a:cubicBezTo>
                      <a:pt x="213" y="90"/>
                      <a:pt x="213" y="90"/>
                      <a:pt x="213" y="90"/>
                    </a:cubicBezTo>
                    <a:cubicBezTo>
                      <a:pt x="212" y="89"/>
                      <a:pt x="212" y="89"/>
                      <a:pt x="212" y="89"/>
                    </a:cubicBezTo>
                    <a:cubicBezTo>
                      <a:pt x="212" y="89"/>
                      <a:pt x="212" y="89"/>
                      <a:pt x="212" y="89"/>
                    </a:cubicBezTo>
                    <a:cubicBezTo>
                      <a:pt x="213" y="90"/>
                      <a:pt x="213" y="90"/>
                      <a:pt x="213" y="90"/>
                    </a:cubicBezTo>
                    <a:cubicBezTo>
                      <a:pt x="212" y="89"/>
                      <a:pt x="212" y="89"/>
                      <a:pt x="212" y="89"/>
                    </a:cubicBezTo>
                    <a:cubicBezTo>
                      <a:pt x="213" y="90"/>
                      <a:pt x="213" y="90"/>
                      <a:pt x="213" y="90"/>
                    </a:cubicBezTo>
                    <a:cubicBezTo>
                      <a:pt x="213" y="88"/>
                      <a:pt x="213" y="88"/>
                      <a:pt x="213" y="88"/>
                    </a:cubicBezTo>
                    <a:cubicBezTo>
                      <a:pt x="212" y="89"/>
                      <a:pt x="212" y="89"/>
                      <a:pt x="212" y="89"/>
                    </a:cubicBezTo>
                    <a:cubicBezTo>
                      <a:pt x="213" y="90"/>
                      <a:pt x="213" y="90"/>
                      <a:pt x="213" y="90"/>
                    </a:cubicBezTo>
                    <a:cubicBezTo>
                      <a:pt x="213" y="88"/>
                      <a:pt x="213" y="88"/>
                      <a:pt x="213" y="88"/>
                    </a:cubicBezTo>
                    <a:cubicBezTo>
                      <a:pt x="213" y="90"/>
                      <a:pt x="213" y="90"/>
                      <a:pt x="213" y="90"/>
                    </a:cubicBezTo>
                    <a:cubicBezTo>
                      <a:pt x="214" y="89"/>
                      <a:pt x="214" y="89"/>
                      <a:pt x="214" y="89"/>
                    </a:cubicBezTo>
                    <a:cubicBezTo>
                      <a:pt x="214" y="89"/>
                      <a:pt x="214" y="88"/>
                      <a:pt x="213" y="88"/>
                    </a:cubicBezTo>
                    <a:cubicBezTo>
                      <a:pt x="213" y="90"/>
                      <a:pt x="213" y="90"/>
                      <a:pt x="213" y="90"/>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8"/>
                      <a:pt x="213" y="88"/>
                    </a:cubicBezTo>
                    <a:cubicBezTo>
                      <a:pt x="208" y="77"/>
                      <a:pt x="208" y="77"/>
                      <a:pt x="208" y="77"/>
                    </a:cubicBezTo>
                    <a:cubicBezTo>
                      <a:pt x="206" y="74"/>
                      <a:pt x="203" y="70"/>
                      <a:pt x="200" y="68"/>
                    </a:cubicBezTo>
                    <a:cubicBezTo>
                      <a:pt x="178" y="54"/>
                      <a:pt x="178" y="54"/>
                      <a:pt x="178" y="54"/>
                    </a:cubicBezTo>
                    <a:cubicBezTo>
                      <a:pt x="177" y="53"/>
                      <a:pt x="177" y="51"/>
                      <a:pt x="177" y="49"/>
                    </a:cubicBezTo>
                    <a:cubicBezTo>
                      <a:pt x="177" y="49"/>
                      <a:pt x="177" y="48"/>
                      <a:pt x="177" y="47"/>
                    </a:cubicBezTo>
                    <a:cubicBezTo>
                      <a:pt x="181" y="36"/>
                      <a:pt x="181" y="36"/>
                      <a:pt x="181" y="36"/>
                    </a:cubicBezTo>
                    <a:cubicBezTo>
                      <a:pt x="181" y="35"/>
                      <a:pt x="181" y="34"/>
                      <a:pt x="181" y="32"/>
                    </a:cubicBezTo>
                    <a:cubicBezTo>
                      <a:pt x="181" y="29"/>
                      <a:pt x="180" y="26"/>
                      <a:pt x="177" y="24"/>
                    </a:cubicBezTo>
                    <a:cubicBezTo>
                      <a:pt x="151" y="10"/>
                      <a:pt x="151" y="10"/>
                      <a:pt x="151" y="10"/>
                    </a:cubicBezTo>
                    <a:cubicBezTo>
                      <a:pt x="149" y="9"/>
                      <a:pt x="148" y="9"/>
                      <a:pt x="147" y="9"/>
                    </a:cubicBezTo>
                    <a:cubicBezTo>
                      <a:pt x="144" y="9"/>
                      <a:pt x="141" y="10"/>
                      <a:pt x="139" y="12"/>
                    </a:cubicBezTo>
                    <a:cubicBezTo>
                      <a:pt x="139" y="13"/>
                      <a:pt x="138" y="14"/>
                      <a:pt x="137" y="14"/>
                    </a:cubicBezTo>
                    <a:cubicBezTo>
                      <a:pt x="136" y="14"/>
                      <a:pt x="135" y="13"/>
                      <a:pt x="135" y="13"/>
                    </a:cubicBezTo>
                    <a:cubicBezTo>
                      <a:pt x="127" y="5"/>
                      <a:pt x="127" y="5"/>
                      <a:pt x="127" y="5"/>
                    </a:cubicBezTo>
                    <a:cubicBezTo>
                      <a:pt x="126" y="4"/>
                      <a:pt x="124" y="3"/>
                      <a:pt x="122" y="2"/>
                    </a:cubicBezTo>
                    <a:cubicBezTo>
                      <a:pt x="120" y="1"/>
                      <a:pt x="118" y="1"/>
                      <a:pt x="116" y="1"/>
                    </a:cubicBezTo>
                    <a:cubicBezTo>
                      <a:pt x="108" y="1"/>
                      <a:pt x="108" y="1"/>
                      <a:pt x="108" y="1"/>
                    </a:cubicBezTo>
                    <a:cubicBezTo>
                      <a:pt x="107" y="1"/>
                      <a:pt x="105" y="1"/>
                      <a:pt x="103" y="2"/>
                    </a:cubicBezTo>
                    <a:cubicBezTo>
                      <a:pt x="101" y="2"/>
                      <a:pt x="99" y="3"/>
                      <a:pt x="97" y="4"/>
                    </a:cubicBezTo>
                    <a:cubicBezTo>
                      <a:pt x="95" y="6"/>
                      <a:pt x="95" y="6"/>
                      <a:pt x="95" y="6"/>
                    </a:cubicBezTo>
                    <a:cubicBezTo>
                      <a:pt x="94" y="7"/>
                      <a:pt x="93" y="7"/>
                      <a:pt x="91" y="7"/>
                    </a:cubicBezTo>
                    <a:cubicBezTo>
                      <a:pt x="90" y="7"/>
                      <a:pt x="89" y="7"/>
                      <a:pt x="88" y="6"/>
                    </a:cubicBezTo>
                    <a:cubicBezTo>
                      <a:pt x="83" y="3"/>
                      <a:pt x="83" y="3"/>
                      <a:pt x="83" y="3"/>
                    </a:cubicBezTo>
                    <a:cubicBezTo>
                      <a:pt x="81" y="2"/>
                      <a:pt x="79" y="1"/>
                      <a:pt x="78" y="1"/>
                    </a:cubicBezTo>
                    <a:cubicBezTo>
                      <a:pt x="76" y="0"/>
                      <a:pt x="74" y="0"/>
                      <a:pt x="72" y="0"/>
                    </a:cubicBezTo>
                    <a:cubicBezTo>
                      <a:pt x="47" y="0"/>
                      <a:pt x="47" y="0"/>
                      <a:pt x="47" y="0"/>
                    </a:cubicBezTo>
                    <a:cubicBezTo>
                      <a:pt x="45" y="0"/>
                      <a:pt x="43" y="0"/>
                      <a:pt x="41" y="1"/>
                    </a:cubicBezTo>
                    <a:cubicBezTo>
                      <a:pt x="39" y="2"/>
                      <a:pt x="38" y="3"/>
                      <a:pt x="36" y="5"/>
                    </a:cubicBezTo>
                    <a:lnTo>
                      <a:pt x="38"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900"/>
              </a:p>
            </p:txBody>
          </p:sp>
          <p:sp>
            <p:nvSpPr>
              <p:cNvPr id="125" name="Freeform 281"/>
              <p:cNvSpPr>
                <a:spLocks/>
              </p:cNvSpPr>
              <p:nvPr/>
            </p:nvSpPr>
            <p:spPr bwMode="auto">
              <a:xfrm>
                <a:off x="-5011293" y="2548984"/>
                <a:ext cx="232153" cy="186944"/>
              </a:xfrm>
              <a:custGeom>
                <a:avLst/>
                <a:gdLst>
                  <a:gd name="T0" fmla="*/ 30446 w 61"/>
                  <a:gd name="T1" fmla="*/ 14956 h 50"/>
                  <a:gd name="T2" fmla="*/ 137008 w 61"/>
                  <a:gd name="T3" fmla="*/ 56083 h 50"/>
                  <a:gd name="T4" fmla="*/ 182678 w 61"/>
                  <a:gd name="T5" fmla="*/ 104689 h 50"/>
                  <a:gd name="T6" fmla="*/ 201707 w 61"/>
                  <a:gd name="T7" fmla="*/ 112166 h 50"/>
                  <a:gd name="T8" fmla="*/ 205512 w 61"/>
                  <a:gd name="T9" fmla="*/ 115905 h 50"/>
                  <a:gd name="T10" fmla="*/ 216930 w 61"/>
                  <a:gd name="T11" fmla="*/ 123383 h 50"/>
                  <a:gd name="T12" fmla="*/ 216930 w 61"/>
                  <a:gd name="T13" fmla="*/ 123383 h 50"/>
                  <a:gd name="T14" fmla="*/ 216930 w 61"/>
                  <a:gd name="T15" fmla="*/ 123383 h 50"/>
                  <a:gd name="T16" fmla="*/ 216930 w 61"/>
                  <a:gd name="T17" fmla="*/ 123383 h 50"/>
                  <a:gd name="T18" fmla="*/ 213124 w 61"/>
                  <a:gd name="T19" fmla="*/ 123383 h 50"/>
                  <a:gd name="T20" fmla="*/ 209318 w 61"/>
                  <a:gd name="T21" fmla="*/ 123383 h 50"/>
                  <a:gd name="T22" fmla="*/ 201707 w 61"/>
                  <a:gd name="T23" fmla="*/ 142077 h 50"/>
                  <a:gd name="T24" fmla="*/ 209318 w 61"/>
                  <a:gd name="T25" fmla="*/ 157033 h 50"/>
                  <a:gd name="T26" fmla="*/ 213124 w 61"/>
                  <a:gd name="T27" fmla="*/ 171988 h 50"/>
                  <a:gd name="T28" fmla="*/ 213124 w 61"/>
                  <a:gd name="T29" fmla="*/ 171988 h 50"/>
                  <a:gd name="T30" fmla="*/ 213124 w 61"/>
                  <a:gd name="T31" fmla="*/ 171988 h 50"/>
                  <a:gd name="T32" fmla="*/ 213124 w 61"/>
                  <a:gd name="T33" fmla="*/ 171988 h 50"/>
                  <a:gd name="T34" fmla="*/ 216930 w 61"/>
                  <a:gd name="T35" fmla="*/ 168250 h 50"/>
                  <a:gd name="T36" fmla="*/ 216930 w 61"/>
                  <a:gd name="T37" fmla="*/ 168250 h 50"/>
                  <a:gd name="T38" fmla="*/ 216930 w 61"/>
                  <a:gd name="T39" fmla="*/ 168250 h 50"/>
                  <a:gd name="T40" fmla="*/ 201707 w 61"/>
                  <a:gd name="T41" fmla="*/ 168250 h 50"/>
                  <a:gd name="T42" fmla="*/ 125591 w 61"/>
                  <a:gd name="T43" fmla="*/ 134600 h 50"/>
                  <a:gd name="T44" fmla="*/ 129397 w 61"/>
                  <a:gd name="T45" fmla="*/ 127122 h 50"/>
                  <a:gd name="T46" fmla="*/ 140814 w 61"/>
                  <a:gd name="T47" fmla="*/ 112166 h 50"/>
                  <a:gd name="T48" fmla="*/ 125591 w 61"/>
                  <a:gd name="T49" fmla="*/ 71039 h 50"/>
                  <a:gd name="T50" fmla="*/ 72310 w 61"/>
                  <a:gd name="T51" fmla="*/ 44867 h 50"/>
                  <a:gd name="T52" fmla="*/ 45669 w 61"/>
                  <a:gd name="T53" fmla="*/ 44867 h 50"/>
                  <a:gd name="T54" fmla="*/ 15223 w 61"/>
                  <a:gd name="T55" fmla="*/ 26172 h 50"/>
                  <a:gd name="T56" fmla="*/ 11417 w 61"/>
                  <a:gd name="T57" fmla="*/ 14956 h 50"/>
                  <a:gd name="T58" fmla="*/ 3806 w 61"/>
                  <a:gd name="T59" fmla="*/ 33650 h 50"/>
                  <a:gd name="T60" fmla="*/ 34252 w 61"/>
                  <a:gd name="T61" fmla="*/ 56083 h 50"/>
                  <a:gd name="T62" fmla="*/ 72310 w 61"/>
                  <a:gd name="T63" fmla="*/ 59822 h 50"/>
                  <a:gd name="T64" fmla="*/ 110368 w 61"/>
                  <a:gd name="T65" fmla="*/ 82255 h 50"/>
                  <a:gd name="T66" fmla="*/ 125591 w 61"/>
                  <a:gd name="T67" fmla="*/ 112166 h 50"/>
                  <a:gd name="T68" fmla="*/ 125591 w 61"/>
                  <a:gd name="T69" fmla="*/ 115905 h 50"/>
                  <a:gd name="T70" fmla="*/ 125591 w 61"/>
                  <a:gd name="T71" fmla="*/ 115905 h 50"/>
                  <a:gd name="T72" fmla="*/ 129397 w 61"/>
                  <a:gd name="T73" fmla="*/ 112166 h 50"/>
                  <a:gd name="T74" fmla="*/ 129397 w 61"/>
                  <a:gd name="T75" fmla="*/ 112166 h 50"/>
                  <a:gd name="T76" fmla="*/ 117979 w 61"/>
                  <a:gd name="T77" fmla="*/ 149555 h 50"/>
                  <a:gd name="T78" fmla="*/ 213124 w 61"/>
                  <a:gd name="T79" fmla="*/ 186944 h 50"/>
                  <a:gd name="T80" fmla="*/ 228347 w 61"/>
                  <a:gd name="T81" fmla="*/ 179466 h 50"/>
                  <a:gd name="T82" fmla="*/ 228347 w 61"/>
                  <a:gd name="T83" fmla="*/ 157033 h 50"/>
                  <a:gd name="T84" fmla="*/ 213124 w 61"/>
                  <a:gd name="T85" fmla="*/ 138339 h 50"/>
                  <a:gd name="T86" fmla="*/ 213124 w 61"/>
                  <a:gd name="T87" fmla="*/ 134600 h 50"/>
                  <a:gd name="T88" fmla="*/ 213124 w 61"/>
                  <a:gd name="T89" fmla="*/ 134600 h 50"/>
                  <a:gd name="T90" fmla="*/ 213124 w 61"/>
                  <a:gd name="T91" fmla="*/ 138339 h 50"/>
                  <a:gd name="T92" fmla="*/ 213124 w 61"/>
                  <a:gd name="T93" fmla="*/ 138339 h 50"/>
                  <a:gd name="T94" fmla="*/ 213124 w 61"/>
                  <a:gd name="T95" fmla="*/ 138339 h 50"/>
                  <a:gd name="T96" fmla="*/ 209318 w 61"/>
                  <a:gd name="T97" fmla="*/ 138339 h 50"/>
                  <a:gd name="T98" fmla="*/ 209318 w 61"/>
                  <a:gd name="T99" fmla="*/ 138339 h 50"/>
                  <a:gd name="T100" fmla="*/ 209318 w 61"/>
                  <a:gd name="T101" fmla="*/ 138339 h 50"/>
                  <a:gd name="T102" fmla="*/ 232153 w 61"/>
                  <a:gd name="T103" fmla="*/ 127122 h 50"/>
                  <a:gd name="T104" fmla="*/ 213124 w 61"/>
                  <a:gd name="T105" fmla="*/ 100950 h 50"/>
                  <a:gd name="T106" fmla="*/ 209318 w 61"/>
                  <a:gd name="T107" fmla="*/ 97211 h 50"/>
                  <a:gd name="T108" fmla="*/ 194095 w 61"/>
                  <a:gd name="T109" fmla="*/ 89733 h 50"/>
                  <a:gd name="T110" fmla="*/ 148426 w 61"/>
                  <a:gd name="T111" fmla="*/ 41128 h 50"/>
                  <a:gd name="T112" fmla="*/ 30446 w 61"/>
                  <a:gd name="T113" fmla="*/ 0 h 50"/>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61" h="50">
                    <a:moveTo>
                      <a:pt x="3" y="4"/>
                    </a:moveTo>
                    <a:cubicBezTo>
                      <a:pt x="4" y="6"/>
                      <a:pt x="4" y="6"/>
                      <a:pt x="4" y="6"/>
                    </a:cubicBezTo>
                    <a:cubicBezTo>
                      <a:pt x="5" y="5"/>
                      <a:pt x="6" y="4"/>
                      <a:pt x="8" y="4"/>
                    </a:cubicBezTo>
                    <a:cubicBezTo>
                      <a:pt x="9" y="4"/>
                      <a:pt x="9" y="4"/>
                      <a:pt x="9" y="4"/>
                    </a:cubicBezTo>
                    <a:cubicBezTo>
                      <a:pt x="33" y="12"/>
                      <a:pt x="33" y="12"/>
                      <a:pt x="33" y="12"/>
                    </a:cubicBezTo>
                    <a:cubicBezTo>
                      <a:pt x="34" y="13"/>
                      <a:pt x="35" y="14"/>
                      <a:pt x="36" y="15"/>
                    </a:cubicBezTo>
                    <a:cubicBezTo>
                      <a:pt x="38" y="16"/>
                      <a:pt x="39" y="17"/>
                      <a:pt x="40" y="18"/>
                    </a:cubicBezTo>
                    <a:cubicBezTo>
                      <a:pt x="44" y="23"/>
                      <a:pt x="44" y="23"/>
                      <a:pt x="44" y="23"/>
                    </a:cubicBezTo>
                    <a:cubicBezTo>
                      <a:pt x="45" y="25"/>
                      <a:pt x="46" y="26"/>
                      <a:pt x="48" y="28"/>
                    </a:cubicBezTo>
                    <a:cubicBezTo>
                      <a:pt x="50" y="29"/>
                      <a:pt x="52" y="30"/>
                      <a:pt x="53" y="30"/>
                    </a:cubicBezTo>
                    <a:cubicBezTo>
                      <a:pt x="54" y="28"/>
                      <a:pt x="54" y="28"/>
                      <a:pt x="54" y="28"/>
                    </a:cubicBezTo>
                    <a:cubicBezTo>
                      <a:pt x="53" y="30"/>
                      <a:pt x="53" y="30"/>
                      <a:pt x="53" y="30"/>
                    </a:cubicBezTo>
                    <a:cubicBezTo>
                      <a:pt x="54" y="31"/>
                      <a:pt x="54" y="31"/>
                      <a:pt x="54" y="31"/>
                    </a:cubicBezTo>
                    <a:cubicBezTo>
                      <a:pt x="54" y="31"/>
                      <a:pt x="54" y="31"/>
                      <a:pt x="54" y="31"/>
                    </a:cubicBezTo>
                    <a:cubicBezTo>
                      <a:pt x="54" y="31"/>
                      <a:pt x="54" y="31"/>
                      <a:pt x="54" y="31"/>
                    </a:cubicBezTo>
                    <a:cubicBezTo>
                      <a:pt x="55" y="31"/>
                      <a:pt x="56" y="32"/>
                      <a:pt x="56" y="32"/>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6" y="33"/>
                    </a:cubicBezTo>
                    <a:cubicBezTo>
                      <a:pt x="56" y="33"/>
                      <a:pt x="56" y="33"/>
                      <a:pt x="56" y="33"/>
                    </a:cubicBezTo>
                    <a:cubicBezTo>
                      <a:pt x="56" y="33"/>
                      <a:pt x="56" y="33"/>
                      <a:pt x="56" y="33"/>
                    </a:cubicBezTo>
                    <a:cubicBezTo>
                      <a:pt x="55" y="33"/>
                      <a:pt x="55" y="33"/>
                      <a:pt x="55" y="33"/>
                    </a:cubicBezTo>
                    <a:cubicBezTo>
                      <a:pt x="54" y="33"/>
                      <a:pt x="53" y="33"/>
                      <a:pt x="53" y="34"/>
                    </a:cubicBezTo>
                    <a:cubicBezTo>
                      <a:pt x="52" y="35"/>
                      <a:pt x="52" y="35"/>
                      <a:pt x="52" y="36"/>
                    </a:cubicBezTo>
                    <a:cubicBezTo>
                      <a:pt x="52" y="37"/>
                      <a:pt x="52" y="38"/>
                      <a:pt x="53" y="38"/>
                    </a:cubicBezTo>
                    <a:cubicBezTo>
                      <a:pt x="53" y="39"/>
                      <a:pt x="53" y="40"/>
                      <a:pt x="54" y="41"/>
                    </a:cubicBezTo>
                    <a:cubicBezTo>
                      <a:pt x="55" y="41"/>
                      <a:pt x="55" y="41"/>
                      <a:pt x="55" y="41"/>
                    </a:cubicBezTo>
                    <a:cubicBezTo>
                      <a:pt x="55" y="42"/>
                      <a:pt x="55" y="42"/>
                      <a:pt x="55" y="42"/>
                    </a:cubicBezTo>
                    <a:cubicBezTo>
                      <a:pt x="55" y="42"/>
                      <a:pt x="55" y="42"/>
                      <a:pt x="55" y="42"/>
                    </a:cubicBezTo>
                    <a:cubicBezTo>
                      <a:pt x="55" y="42"/>
                      <a:pt x="56" y="43"/>
                      <a:pt x="56" y="44"/>
                    </a:cubicBezTo>
                    <a:cubicBezTo>
                      <a:pt x="56" y="45"/>
                      <a:pt x="56" y="45"/>
                      <a:pt x="56" y="46"/>
                    </a:cubicBezTo>
                    <a:cubicBezTo>
                      <a:pt x="56" y="46"/>
                      <a:pt x="56" y="46"/>
                      <a:pt x="56" y="46"/>
                    </a:cubicBezTo>
                    <a:cubicBezTo>
                      <a:pt x="57" y="46"/>
                      <a:pt x="57" y="46"/>
                      <a:pt x="57" y="46"/>
                    </a:cubicBezTo>
                    <a:cubicBezTo>
                      <a:pt x="56" y="46"/>
                      <a:pt x="56" y="46"/>
                      <a:pt x="56" y="46"/>
                    </a:cubicBezTo>
                    <a:cubicBezTo>
                      <a:pt x="56" y="46"/>
                      <a:pt x="56" y="46"/>
                      <a:pt x="56" y="46"/>
                    </a:cubicBezTo>
                    <a:cubicBezTo>
                      <a:pt x="57" y="46"/>
                      <a:pt x="57" y="46"/>
                      <a:pt x="57" y="46"/>
                    </a:cubicBezTo>
                    <a:cubicBezTo>
                      <a:pt x="56" y="46"/>
                      <a:pt x="56" y="46"/>
                      <a:pt x="56" y="46"/>
                    </a:cubicBezTo>
                    <a:cubicBezTo>
                      <a:pt x="57" y="46"/>
                      <a:pt x="57" y="46"/>
                      <a:pt x="57" y="46"/>
                    </a:cubicBezTo>
                    <a:cubicBezTo>
                      <a:pt x="57" y="45"/>
                      <a:pt x="57" y="45"/>
                      <a:pt x="57" y="45"/>
                    </a:cubicBezTo>
                    <a:cubicBezTo>
                      <a:pt x="56" y="46"/>
                      <a:pt x="56" y="46"/>
                      <a:pt x="56" y="46"/>
                    </a:cubicBezTo>
                    <a:cubicBezTo>
                      <a:pt x="57" y="46"/>
                      <a:pt x="57" y="46"/>
                      <a:pt x="57" y="46"/>
                    </a:cubicBezTo>
                    <a:cubicBezTo>
                      <a:pt x="57" y="45"/>
                      <a:pt x="57" y="45"/>
                      <a:pt x="57" y="45"/>
                    </a:cubicBezTo>
                    <a:cubicBezTo>
                      <a:pt x="57" y="45"/>
                      <a:pt x="57" y="45"/>
                      <a:pt x="57" y="45"/>
                    </a:cubicBezTo>
                    <a:cubicBezTo>
                      <a:pt x="57" y="45"/>
                      <a:pt x="57" y="45"/>
                      <a:pt x="57" y="45"/>
                    </a:cubicBezTo>
                    <a:cubicBezTo>
                      <a:pt x="57" y="46"/>
                      <a:pt x="57" y="46"/>
                      <a:pt x="57" y="46"/>
                    </a:cubicBezTo>
                    <a:cubicBezTo>
                      <a:pt x="57" y="45"/>
                      <a:pt x="57" y="45"/>
                      <a:pt x="57" y="45"/>
                    </a:cubicBezTo>
                    <a:cubicBezTo>
                      <a:pt x="57" y="45"/>
                      <a:pt x="57" y="45"/>
                      <a:pt x="57" y="45"/>
                    </a:cubicBezTo>
                    <a:cubicBezTo>
                      <a:pt x="57" y="46"/>
                      <a:pt x="57" y="46"/>
                      <a:pt x="57" y="46"/>
                    </a:cubicBezTo>
                    <a:cubicBezTo>
                      <a:pt x="57" y="45"/>
                      <a:pt x="57" y="45"/>
                      <a:pt x="57" y="45"/>
                    </a:cubicBezTo>
                    <a:cubicBezTo>
                      <a:pt x="57" y="45"/>
                      <a:pt x="57" y="45"/>
                      <a:pt x="57" y="45"/>
                    </a:cubicBezTo>
                    <a:cubicBezTo>
                      <a:pt x="56" y="45"/>
                      <a:pt x="56" y="45"/>
                      <a:pt x="56" y="45"/>
                    </a:cubicBezTo>
                    <a:cubicBezTo>
                      <a:pt x="55" y="45"/>
                      <a:pt x="54" y="45"/>
                      <a:pt x="53" y="45"/>
                    </a:cubicBezTo>
                    <a:cubicBezTo>
                      <a:pt x="37" y="39"/>
                      <a:pt x="37" y="39"/>
                      <a:pt x="37" y="39"/>
                    </a:cubicBezTo>
                    <a:cubicBezTo>
                      <a:pt x="36" y="38"/>
                      <a:pt x="35" y="37"/>
                      <a:pt x="34" y="37"/>
                    </a:cubicBezTo>
                    <a:cubicBezTo>
                      <a:pt x="33" y="36"/>
                      <a:pt x="33" y="36"/>
                      <a:pt x="33" y="36"/>
                    </a:cubicBezTo>
                    <a:cubicBezTo>
                      <a:pt x="33" y="35"/>
                      <a:pt x="33" y="35"/>
                      <a:pt x="33" y="35"/>
                    </a:cubicBezTo>
                    <a:cubicBezTo>
                      <a:pt x="33" y="35"/>
                      <a:pt x="33" y="35"/>
                      <a:pt x="33" y="34"/>
                    </a:cubicBezTo>
                    <a:cubicBezTo>
                      <a:pt x="34" y="34"/>
                      <a:pt x="34" y="34"/>
                      <a:pt x="34" y="34"/>
                    </a:cubicBezTo>
                    <a:cubicBezTo>
                      <a:pt x="35" y="34"/>
                      <a:pt x="35" y="34"/>
                      <a:pt x="35" y="34"/>
                    </a:cubicBezTo>
                    <a:cubicBezTo>
                      <a:pt x="36" y="33"/>
                      <a:pt x="37" y="33"/>
                      <a:pt x="37" y="32"/>
                    </a:cubicBezTo>
                    <a:cubicBezTo>
                      <a:pt x="37" y="31"/>
                      <a:pt x="37" y="31"/>
                      <a:pt x="37" y="30"/>
                    </a:cubicBezTo>
                    <a:cubicBezTo>
                      <a:pt x="37" y="28"/>
                      <a:pt x="37" y="27"/>
                      <a:pt x="36" y="25"/>
                    </a:cubicBezTo>
                    <a:cubicBezTo>
                      <a:pt x="36" y="25"/>
                      <a:pt x="36" y="25"/>
                      <a:pt x="36" y="25"/>
                    </a:cubicBezTo>
                    <a:cubicBezTo>
                      <a:pt x="35" y="23"/>
                      <a:pt x="34" y="21"/>
                      <a:pt x="33" y="19"/>
                    </a:cubicBezTo>
                    <a:cubicBezTo>
                      <a:pt x="31" y="18"/>
                      <a:pt x="30" y="16"/>
                      <a:pt x="28" y="15"/>
                    </a:cubicBezTo>
                    <a:cubicBezTo>
                      <a:pt x="26" y="14"/>
                      <a:pt x="26" y="14"/>
                      <a:pt x="26" y="14"/>
                    </a:cubicBezTo>
                    <a:cubicBezTo>
                      <a:pt x="24" y="13"/>
                      <a:pt x="21" y="12"/>
                      <a:pt x="19" y="12"/>
                    </a:cubicBezTo>
                    <a:cubicBezTo>
                      <a:pt x="18" y="12"/>
                      <a:pt x="17" y="12"/>
                      <a:pt x="16" y="13"/>
                    </a:cubicBezTo>
                    <a:cubicBezTo>
                      <a:pt x="15" y="13"/>
                      <a:pt x="15" y="13"/>
                      <a:pt x="14" y="13"/>
                    </a:cubicBezTo>
                    <a:cubicBezTo>
                      <a:pt x="13" y="13"/>
                      <a:pt x="12" y="12"/>
                      <a:pt x="12" y="12"/>
                    </a:cubicBezTo>
                    <a:cubicBezTo>
                      <a:pt x="12" y="11"/>
                      <a:pt x="11" y="10"/>
                      <a:pt x="9" y="9"/>
                    </a:cubicBezTo>
                    <a:cubicBezTo>
                      <a:pt x="8" y="8"/>
                      <a:pt x="6" y="8"/>
                      <a:pt x="5" y="7"/>
                    </a:cubicBezTo>
                    <a:cubicBezTo>
                      <a:pt x="4" y="7"/>
                      <a:pt x="4" y="7"/>
                      <a:pt x="4" y="7"/>
                    </a:cubicBezTo>
                    <a:cubicBezTo>
                      <a:pt x="4" y="6"/>
                      <a:pt x="4" y="6"/>
                      <a:pt x="4" y="6"/>
                    </a:cubicBezTo>
                    <a:cubicBezTo>
                      <a:pt x="4" y="6"/>
                      <a:pt x="4" y="6"/>
                      <a:pt x="4" y="6"/>
                    </a:cubicBezTo>
                    <a:cubicBezTo>
                      <a:pt x="3" y="4"/>
                      <a:pt x="3" y="4"/>
                      <a:pt x="3" y="4"/>
                    </a:cubicBezTo>
                    <a:cubicBezTo>
                      <a:pt x="1" y="3"/>
                      <a:pt x="1" y="3"/>
                      <a:pt x="1" y="3"/>
                    </a:cubicBezTo>
                    <a:cubicBezTo>
                      <a:pt x="0" y="4"/>
                      <a:pt x="0" y="5"/>
                      <a:pt x="0" y="6"/>
                    </a:cubicBezTo>
                    <a:cubicBezTo>
                      <a:pt x="0" y="7"/>
                      <a:pt x="0" y="9"/>
                      <a:pt x="1" y="9"/>
                    </a:cubicBezTo>
                    <a:cubicBezTo>
                      <a:pt x="2" y="10"/>
                      <a:pt x="3" y="11"/>
                      <a:pt x="4" y="11"/>
                    </a:cubicBezTo>
                    <a:cubicBezTo>
                      <a:pt x="5" y="12"/>
                      <a:pt x="6" y="12"/>
                      <a:pt x="7" y="13"/>
                    </a:cubicBezTo>
                    <a:cubicBezTo>
                      <a:pt x="8" y="14"/>
                      <a:pt x="9" y="14"/>
                      <a:pt x="9" y="15"/>
                    </a:cubicBezTo>
                    <a:cubicBezTo>
                      <a:pt x="10" y="16"/>
                      <a:pt x="12" y="17"/>
                      <a:pt x="14" y="17"/>
                    </a:cubicBezTo>
                    <a:cubicBezTo>
                      <a:pt x="15" y="17"/>
                      <a:pt x="16" y="17"/>
                      <a:pt x="17" y="17"/>
                    </a:cubicBezTo>
                    <a:cubicBezTo>
                      <a:pt x="17" y="17"/>
                      <a:pt x="18" y="16"/>
                      <a:pt x="19" y="16"/>
                    </a:cubicBezTo>
                    <a:cubicBezTo>
                      <a:pt x="20" y="16"/>
                      <a:pt x="22" y="17"/>
                      <a:pt x="24" y="18"/>
                    </a:cubicBezTo>
                    <a:cubicBezTo>
                      <a:pt x="26" y="19"/>
                      <a:pt x="26" y="19"/>
                      <a:pt x="26" y="19"/>
                    </a:cubicBezTo>
                    <a:cubicBezTo>
                      <a:pt x="27" y="19"/>
                      <a:pt x="28" y="21"/>
                      <a:pt x="29" y="22"/>
                    </a:cubicBezTo>
                    <a:cubicBezTo>
                      <a:pt x="31" y="23"/>
                      <a:pt x="32" y="25"/>
                      <a:pt x="32" y="26"/>
                    </a:cubicBezTo>
                    <a:cubicBezTo>
                      <a:pt x="32" y="27"/>
                      <a:pt x="32" y="27"/>
                      <a:pt x="32" y="27"/>
                    </a:cubicBezTo>
                    <a:cubicBezTo>
                      <a:pt x="33" y="28"/>
                      <a:pt x="33" y="29"/>
                      <a:pt x="33" y="30"/>
                    </a:cubicBezTo>
                    <a:cubicBezTo>
                      <a:pt x="33" y="30"/>
                      <a:pt x="33" y="30"/>
                      <a:pt x="33" y="30"/>
                    </a:cubicBezTo>
                    <a:cubicBezTo>
                      <a:pt x="33" y="30"/>
                      <a:pt x="33" y="30"/>
                      <a:pt x="33" y="30"/>
                    </a:cubicBezTo>
                    <a:cubicBezTo>
                      <a:pt x="33" y="31"/>
                      <a:pt x="33" y="31"/>
                      <a:pt x="33" y="31"/>
                    </a:cubicBezTo>
                    <a:cubicBezTo>
                      <a:pt x="33" y="30"/>
                      <a:pt x="33" y="30"/>
                      <a:pt x="33" y="30"/>
                    </a:cubicBezTo>
                    <a:cubicBezTo>
                      <a:pt x="33" y="30"/>
                      <a:pt x="33" y="30"/>
                      <a:pt x="33" y="30"/>
                    </a:cubicBezTo>
                    <a:cubicBezTo>
                      <a:pt x="33" y="31"/>
                      <a:pt x="33" y="31"/>
                      <a:pt x="33" y="31"/>
                    </a:cubicBezTo>
                    <a:cubicBezTo>
                      <a:pt x="33" y="30"/>
                      <a:pt x="33" y="30"/>
                      <a:pt x="33" y="30"/>
                    </a:cubicBezTo>
                    <a:cubicBezTo>
                      <a:pt x="34" y="31"/>
                      <a:pt x="34" y="31"/>
                      <a:pt x="34" y="31"/>
                    </a:cubicBezTo>
                    <a:cubicBezTo>
                      <a:pt x="34" y="30"/>
                      <a:pt x="34" y="30"/>
                      <a:pt x="34" y="30"/>
                    </a:cubicBezTo>
                    <a:cubicBezTo>
                      <a:pt x="33" y="30"/>
                      <a:pt x="33" y="30"/>
                      <a:pt x="33" y="30"/>
                    </a:cubicBezTo>
                    <a:cubicBezTo>
                      <a:pt x="34" y="31"/>
                      <a:pt x="34" y="31"/>
                      <a:pt x="34" y="31"/>
                    </a:cubicBezTo>
                    <a:cubicBezTo>
                      <a:pt x="34" y="30"/>
                      <a:pt x="34" y="30"/>
                      <a:pt x="34" y="30"/>
                    </a:cubicBezTo>
                    <a:cubicBezTo>
                      <a:pt x="32" y="30"/>
                      <a:pt x="31" y="31"/>
                      <a:pt x="30" y="32"/>
                    </a:cubicBezTo>
                    <a:cubicBezTo>
                      <a:pt x="29" y="33"/>
                      <a:pt x="29" y="34"/>
                      <a:pt x="29" y="35"/>
                    </a:cubicBezTo>
                    <a:cubicBezTo>
                      <a:pt x="29" y="37"/>
                      <a:pt x="30" y="39"/>
                      <a:pt x="31" y="40"/>
                    </a:cubicBezTo>
                    <a:cubicBezTo>
                      <a:pt x="32" y="41"/>
                      <a:pt x="33" y="42"/>
                      <a:pt x="35" y="43"/>
                    </a:cubicBezTo>
                    <a:cubicBezTo>
                      <a:pt x="51" y="49"/>
                      <a:pt x="51" y="49"/>
                      <a:pt x="51" y="49"/>
                    </a:cubicBezTo>
                    <a:cubicBezTo>
                      <a:pt x="53" y="49"/>
                      <a:pt x="54" y="50"/>
                      <a:pt x="56" y="50"/>
                    </a:cubicBezTo>
                    <a:cubicBezTo>
                      <a:pt x="57" y="50"/>
                      <a:pt x="57" y="50"/>
                      <a:pt x="58" y="49"/>
                    </a:cubicBezTo>
                    <a:cubicBezTo>
                      <a:pt x="59" y="49"/>
                      <a:pt x="59" y="49"/>
                      <a:pt x="60" y="48"/>
                    </a:cubicBezTo>
                    <a:cubicBezTo>
                      <a:pt x="60" y="48"/>
                      <a:pt x="60" y="48"/>
                      <a:pt x="60" y="48"/>
                    </a:cubicBezTo>
                    <a:cubicBezTo>
                      <a:pt x="60" y="48"/>
                      <a:pt x="60" y="48"/>
                      <a:pt x="60" y="48"/>
                    </a:cubicBezTo>
                    <a:cubicBezTo>
                      <a:pt x="61" y="47"/>
                      <a:pt x="61" y="47"/>
                      <a:pt x="61" y="46"/>
                    </a:cubicBezTo>
                    <a:cubicBezTo>
                      <a:pt x="61" y="45"/>
                      <a:pt x="60" y="44"/>
                      <a:pt x="60" y="42"/>
                    </a:cubicBezTo>
                    <a:cubicBezTo>
                      <a:pt x="60" y="41"/>
                      <a:pt x="59" y="40"/>
                      <a:pt x="58" y="39"/>
                    </a:cubicBezTo>
                    <a:cubicBezTo>
                      <a:pt x="57" y="38"/>
                      <a:pt x="57" y="38"/>
                      <a:pt x="57" y="38"/>
                    </a:cubicBezTo>
                    <a:cubicBezTo>
                      <a:pt x="57" y="37"/>
                      <a:pt x="57" y="37"/>
                      <a:pt x="56" y="37"/>
                    </a:cubicBezTo>
                    <a:cubicBezTo>
                      <a:pt x="56" y="36"/>
                      <a:pt x="56" y="36"/>
                      <a:pt x="56" y="36"/>
                    </a:cubicBezTo>
                    <a:cubicBezTo>
                      <a:pt x="56" y="36"/>
                      <a:pt x="56" y="36"/>
                      <a:pt x="56" y="36"/>
                    </a:cubicBezTo>
                    <a:cubicBezTo>
                      <a:pt x="56" y="36"/>
                      <a:pt x="56" y="36"/>
                      <a:pt x="56" y="36"/>
                    </a:cubicBezTo>
                    <a:cubicBezTo>
                      <a:pt x="56" y="36"/>
                      <a:pt x="56" y="36"/>
                      <a:pt x="56" y="36"/>
                    </a:cubicBezTo>
                    <a:cubicBezTo>
                      <a:pt x="56" y="36"/>
                      <a:pt x="56" y="36"/>
                      <a:pt x="56" y="36"/>
                    </a:cubicBezTo>
                    <a:cubicBezTo>
                      <a:pt x="56" y="36"/>
                      <a:pt x="56" y="36"/>
                      <a:pt x="56" y="36"/>
                    </a:cubicBezTo>
                    <a:cubicBezTo>
                      <a:pt x="56" y="36"/>
                      <a:pt x="56" y="36"/>
                      <a:pt x="56" y="36"/>
                    </a:cubicBezTo>
                    <a:cubicBezTo>
                      <a:pt x="55" y="36"/>
                      <a:pt x="55" y="36"/>
                      <a:pt x="55" y="36"/>
                    </a:cubicBezTo>
                    <a:cubicBezTo>
                      <a:pt x="56" y="37"/>
                      <a:pt x="56" y="37"/>
                      <a:pt x="56" y="37"/>
                    </a:cubicBezTo>
                    <a:cubicBezTo>
                      <a:pt x="56" y="36"/>
                      <a:pt x="56" y="36"/>
                      <a:pt x="56" y="36"/>
                    </a:cubicBezTo>
                    <a:cubicBezTo>
                      <a:pt x="55" y="36"/>
                      <a:pt x="55" y="36"/>
                      <a:pt x="55" y="36"/>
                    </a:cubicBezTo>
                    <a:cubicBezTo>
                      <a:pt x="56" y="37"/>
                      <a:pt x="56" y="37"/>
                      <a:pt x="56" y="37"/>
                    </a:cubicBezTo>
                    <a:cubicBezTo>
                      <a:pt x="55" y="36"/>
                      <a:pt x="55" y="36"/>
                      <a:pt x="55" y="36"/>
                    </a:cubicBezTo>
                    <a:cubicBezTo>
                      <a:pt x="55" y="37"/>
                      <a:pt x="55" y="37"/>
                      <a:pt x="55" y="37"/>
                    </a:cubicBezTo>
                    <a:cubicBezTo>
                      <a:pt x="55" y="37"/>
                      <a:pt x="55" y="37"/>
                      <a:pt x="56" y="37"/>
                    </a:cubicBezTo>
                    <a:cubicBezTo>
                      <a:pt x="55" y="36"/>
                      <a:pt x="55" y="36"/>
                      <a:pt x="55" y="36"/>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8"/>
                      <a:pt x="56" y="38"/>
                      <a:pt x="56" y="38"/>
                    </a:cubicBezTo>
                    <a:cubicBezTo>
                      <a:pt x="59" y="38"/>
                      <a:pt x="61" y="36"/>
                      <a:pt x="61" y="34"/>
                    </a:cubicBezTo>
                    <a:cubicBezTo>
                      <a:pt x="61" y="33"/>
                      <a:pt x="61" y="33"/>
                      <a:pt x="61" y="33"/>
                    </a:cubicBezTo>
                    <a:cubicBezTo>
                      <a:pt x="61" y="31"/>
                      <a:pt x="60" y="30"/>
                      <a:pt x="59" y="29"/>
                    </a:cubicBezTo>
                    <a:cubicBezTo>
                      <a:pt x="58" y="28"/>
                      <a:pt x="57" y="27"/>
                      <a:pt x="56" y="27"/>
                    </a:cubicBezTo>
                    <a:cubicBezTo>
                      <a:pt x="55" y="29"/>
                      <a:pt x="55" y="29"/>
                      <a:pt x="55" y="29"/>
                    </a:cubicBezTo>
                    <a:cubicBezTo>
                      <a:pt x="56" y="27"/>
                      <a:pt x="56" y="27"/>
                      <a:pt x="56" y="27"/>
                    </a:cubicBezTo>
                    <a:cubicBezTo>
                      <a:pt x="55" y="26"/>
                      <a:pt x="55" y="26"/>
                      <a:pt x="55" y="26"/>
                    </a:cubicBezTo>
                    <a:cubicBezTo>
                      <a:pt x="55" y="26"/>
                      <a:pt x="55" y="26"/>
                      <a:pt x="55" y="26"/>
                    </a:cubicBezTo>
                    <a:cubicBezTo>
                      <a:pt x="55" y="26"/>
                      <a:pt x="55" y="26"/>
                      <a:pt x="55" y="26"/>
                    </a:cubicBezTo>
                    <a:cubicBezTo>
                      <a:pt x="54" y="26"/>
                      <a:pt x="52" y="25"/>
                      <a:pt x="51" y="24"/>
                    </a:cubicBezTo>
                    <a:cubicBezTo>
                      <a:pt x="49" y="23"/>
                      <a:pt x="48" y="22"/>
                      <a:pt x="47" y="21"/>
                    </a:cubicBezTo>
                    <a:cubicBezTo>
                      <a:pt x="43" y="16"/>
                      <a:pt x="43" y="16"/>
                      <a:pt x="43" y="16"/>
                    </a:cubicBezTo>
                    <a:cubicBezTo>
                      <a:pt x="42" y="14"/>
                      <a:pt x="41" y="12"/>
                      <a:pt x="39" y="11"/>
                    </a:cubicBezTo>
                    <a:cubicBezTo>
                      <a:pt x="37" y="10"/>
                      <a:pt x="36" y="9"/>
                      <a:pt x="34" y="8"/>
                    </a:cubicBezTo>
                    <a:cubicBezTo>
                      <a:pt x="11" y="0"/>
                      <a:pt x="11" y="0"/>
                      <a:pt x="11" y="0"/>
                    </a:cubicBezTo>
                    <a:cubicBezTo>
                      <a:pt x="10" y="0"/>
                      <a:pt x="9" y="0"/>
                      <a:pt x="8" y="0"/>
                    </a:cubicBezTo>
                    <a:cubicBezTo>
                      <a:pt x="5" y="0"/>
                      <a:pt x="2" y="1"/>
                      <a:pt x="1" y="3"/>
                    </a:cubicBezTo>
                    <a:lnTo>
                      <a:pt x="3"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900"/>
              </a:p>
            </p:txBody>
          </p:sp>
          <p:sp>
            <p:nvSpPr>
              <p:cNvPr id="126" name="Freeform 282"/>
              <p:cNvSpPr>
                <a:spLocks/>
              </p:cNvSpPr>
              <p:nvPr/>
            </p:nvSpPr>
            <p:spPr bwMode="auto">
              <a:xfrm>
                <a:off x="-4938256" y="2428454"/>
                <a:ext cx="383444" cy="341912"/>
              </a:xfrm>
              <a:custGeom>
                <a:avLst/>
                <a:gdLst>
                  <a:gd name="T0" fmla="*/ 18796 w 102"/>
                  <a:gd name="T1" fmla="*/ 33815 h 91"/>
                  <a:gd name="T2" fmla="*/ 18796 w 102"/>
                  <a:gd name="T3" fmla="*/ 33815 h 91"/>
                  <a:gd name="T4" fmla="*/ 18796 w 102"/>
                  <a:gd name="T5" fmla="*/ 33815 h 91"/>
                  <a:gd name="T6" fmla="*/ 22556 w 102"/>
                  <a:gd name="T7" fmla="*/ 30058 h 91"/>
                  <a:gd name="T8" fmla="*/ 71426 w 102"/>
                  <a:gd name="T9" fmla="*/ 41330 h 91"/>
                  <a:gd name="T10" fmla="*/ 93981 w 102"/>
                  <a:gd name="T11" fmla="*/ 18786 h 91"/>
                  <a:gd name="T12" fmla="*/ 93981 w 102"/>
                  <a:gd name="T13" fmla="*/ 18786 h 91"/>
                  <a:gd name="T14" fmla="*/ 135333 w 102"/>
                  <a:gd name="T15" fmla="*/ 26301 h 91"/>
                  <a:gd name="T16" fmla="*/ 199241 w 102"/>
                  <a:gd name="T17" fmla="*/ 52602 h 91"/>
                  <a:gd name="T18" fmla="*/ 225555 w 102"/>
                  <a:gd name="T19" fmla="*/ 48845 h 91"/>
                  <a:gd name="T20" fmla="*/ 349611 w 102"/>
                  <a:gd name="T21" fmla="*/ 123990 h 91"/>
                  <a:gd name="T22" fmla="*/ 368407 w 102"/>
                  <a:gd name="T23" fmla="*/ 221679 h 91"/>
                  <a:gd name="T24" fmla="*/ 349611 w 102"/>
                  <a:gd name="T25" fmla="*/ 270524 h 91"/>
                  <a:gd name="T26" fmla="*/ 360888 w 102"/>
                  <a:gd name="T27" fmla="*/ 326883 h 91"/>
                  <a:gd name="T28" fmla="*/ 360888 w 102"/>
                  <a:gd name="T29" fmla="*/ 326883 h 91"/>
                  <a:gd name="T30" fmla="*/ 364648 w 102"/>
                  <a:gd name="T31" fmla="*/ 326883 h 91"/>
                  <a:gd name="T32" fmla="*/ 364648 w 102"/>
                  <a:gd name="T33" fmla="*/ 326883 h 91"/>
                  <a:gd name="T34" fmla="*/ 364648 w 102"/>
                  <a:gd name="T35" fmla="*/ 326883 h 91"/>
                  <a:gd name="T36" fmla="*/ 244352 w 102"/>
                  <a:gd name="T37" fmla="*/ 225436 h 91"/>
                  <a:gd name="T38" fmla="*/ 214278 w 102"/>
                  <a:gd name="T39" fmla="*/ 157806 h 91"/>
                  <a:gd name="T40" fmla="*/ 112778 w 102"/>
                  <a:gd name="T41" fmla="*/ 86417 h 91"/>
                  <a:gd name="T42" fmla="*/ 45111 w 102"/>
                  <a:gd name="T43" fmla="*/ 86417 h 91"/>
                  <a:gd name="T44" fmla="*/ 41352 w 102"/>
                  <a:gd name="T45" fmla="*/ 82660 h 91"/>
                  <a:gd name="T46" fmla="*/ 37593 w 102"/>
                  <a:gd name="T47" fmla="*/ 82660 h 91"/>
                  <a:gd name="T48" fmla="*/ 41352 w 102"/>
                  <a:gd name="T49" fmla="*/ 82660 h 91"/>
                  <a:gd name="T50" fmla="*/ 41352 w 102"/>
                  <a:gd name="T51" fmla="*/ 78903 h 91"/>
                  <a:gd name="T52" fmla="*/ 18796 w 102"/>
                  <a:gd name="T53" fmla="*/ 56359 h 91"/>
                  <a:gd name="T54" fmla="*/ 15037 w 102"/>
                  <a:gd name="T55" fmla="*/ 60116 h 91"/>
                  <a:gd name="T56" fmla="*/ 18796 w 102"/>
                  <a:gd name="T57" fmla="*/ 60116 h 91"/>
                  <a:gd name="T58" fmla="*/ 18796 w 102"/>
                  <a:gd name="T59" fmla="*/ 33815 h 91"/>
                  <a:gd name="T60" fmla="*/ 7519 w 102"/>
                  <a:gd name="T61" fmla="*/ 48845 h 91"/>
                  <a:gd name="T62" fmla="*/ 22556 w 102"/>
                  <a:gd name="T63" fmla="*/ 75145 h 91"/>
                  <a:gd name="T64" fmla="*/ 30074 w 102"/>
                  <a:gd name="T65" fmla="*/ 97689 h 91"/>
                  <a:gd name="T66" fmla="*/ 90222 w 102"/>
                  <a:gd name="T67" fmla="*/ 101446 h 91"/>
                  <a:gd name="T68" fmla="*/ 161648 w 102"/>
                  <a:gd name="T69" fmla="*/ 139019 h 91"/>
                  <a:gd name="T70" fmla="*/ 221796 w 102"/>
                  <a:gd name="T71" fmla="*/ 202893 h 91"/>
                  <a:gd name="T72" fmla="*/ 349611 w 102"/>
                  <a:gd name="T73" fmla="*/ 338155 h 91"/>
                  <a:gd name="T74" fmla="*/ 375925 w 102"/>
                  <a:gd name="T75" fmla="*/ 315611 h 91"/>
                  <a:gd name="T76" fmla="*/ 368407 w 102"/>
                  <a:gd name="T77" fmla="*/ 259252 h 91"/>
                  <a:gd name="T78" fmla="*/ 383444 w 102"/>
                  <a:gd name="T79" fmla="*/ 217922 h 91"/>
                  <a:gd name="T80" fmla="*/ 263148 w 102"/>
                  <a:gd name="T81" fmla="*/ 60116 h 91"/>
                  <a:gd name="T82" fmla="*/ 218037 w 102"/>
                  <a:gd name="T83" fmla="*/ 30058 h 91"/>
                  <a:gd name="T84" fmla="*/ 187963 w 102"/>
                  <a:gd name="T85" fmla="*/ 37573 h 91"/>
                  <a:gd name="T86" fmla="*/ 187963 w 102"/>
                  <a:gd name="T87" fmla="*/ 41330 h 91"/>
                  <a:gd name="T88" fmla="*/ 172926 w 102"/>
                  <a:gd name="T89" fmla="*/ 33815 h 91"/>
                  <a:gd name="T90" fmla="*/ 90222 w 102"/>
                  <a:gd name="T91" fmla="*/ 3757 h 91"/>
                  <a:gd name="T92" fmla="*/ 71426 w 102"/>
                  <a:gd name="T93" fmla="*/ 26301 h 91"/>
                  <a:gd name="T94" fmla="*/ 71426 w 102"/>
                  <a:gd name="T95" fmla="*/ 26301 h 91"/>
                  <a:gd name="T96" fmla="*/ 71426 w 102"/>
                  <a:gd name="T97" fmla="*/ 26301 h 91"/>
                  <a:gd name="T98" fmla="*/ 15037 w 102"/>
                  <a:gd name="T99" fmla="*/ 15029 h 91"/>
                  <a:gd name="T100" fmla="*/ 7519 w 102"/>
                  <a:gd name="T101" fmla="*/ 45087 h 91"/>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102" h="91">
                    <a:moveTo>
                      <a:pt x="3" y="10"/>
                    </a:move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8"/>
                      <a:pt x="5" y="8"/>
                      <a:pt x="5" y="8"/>
                    </a:cubicBezTo>
                    <a:cubicBezTo>
                      <a:pt x="5" y="8"/>
                      <a:pt x="5" y="8"/>
                      <a:pt x="6" y="8"/>
                    </a:cubicBezTo>
                    <a:cubicBezTo>
                      <a:pt x="6" y="8"/>
                      <a:pt x="6" y="8"/>
                      <a:pt x="6" y="8"/>
                    </a:cubicBezTo>
                    <a:cubicBezTo>
                      <a:pt x="6" y="8"/>
                      <a:pt x="6" y="8"/>
                      <a:pt x="6" y="8"/>
                    </a:cubicBezTo>
                    <a:cubicBezTo>
                      <a:pt x="6" y="7"/>
                      <a:pt x="7" y="7"/>
                      <a:pt x="8" y="7"/>
                    </a:cubicBezTo>
                    <a:cubicBezTo>
                      <a:pt x="9" y="7"/>
                      <a:pt x="11" y="8"/>
                      <a:pt x="12" y="8"/>
                    </a:cubicBezTo>
                    <a:cubicBezTo>
                      <a:pt x="13" y="9"/>
                      <a:pt x="13" y="9"/>
                      <a:pt x="13" y="9"/>
                    </a:cubicBezTo>
                    <a:cubicBezTo>
                      <a:pt x="15" y="10"/>
                      <a:pt x="17" y="11"/>
                      <a:pt x="19" y="11"/>
                    </a:cubicBezTo>
                    <a:cubicBezTo>
                      <a:pt x="20" y="11"/>
                      <a:pt x="21" y="11"/>
                      <a:pt x="22" y="10"/>
                    </a:cubicBezTo>
                    <a:cubicBezTo>
                      <a:pt x="22" y="10"/>
                      <a:pt x="22" y="10"/>
                      <a:pt x="22" y="10"/>
                    </a:cubicBezTo>
                    <a:cubicBezTo>
                      <a:pt x="24" y="9"/>
                      <a:pt x="25" y="7"/>
                      <a:pt x="25" y="5"/>
                    </a:cubicBezTo>
                    <a:cubicBezTo>
                      <a:pt x="25" y="5"/>
                      <a:pt x="25" y="5"/>
                      <a:pt x="25" y="5"/>
                    </a:cubicBezTo>
                    <a:cubicBezTo>
                      <a:pt x="25" y="5"/>
                      <a:pt x="25" y="5"/>
                      <a:pt x="25" y="5"/>
                    </a:cubicBezTo>
                    <a:cubicBezTo>
                      <a:pt x="25" y="5"/>
                      <a:pt x="25" y="5"/>
                      <a:pt x="25" y="5"/>
                    </a:cubicBezTo>
                    <a:cubicBezTo>
                      <a:pt x="25" y="5"/>
                      <a:pt x="25" y="5"/>
                      <a:pt x="25" y="5"/>
                    </a:cubicBezTo>
                    <a:cubicBezTo>
                      <a:pt x="25" y="5"/>
                      <a:pt x="25" y="5"/>
                      <a:pt x="25" y="5"/>
                    </a:cubicBezTo>
                    <a:cubicBezTo>
                      <a:pt x="25" y="5"/>
                      <a:pt x="25" y="5"/>
                      <a:pt x="25" y="5"/>
                    </a:cubicBezTo>
                    <a:cubicBezTo>
                      <a:pt x="25" y="5"/>
                      <a:pt x="27" y="4"/>
                      <a:pt x="28" y="4"/>
                    </a:cubicBezTo>
                    <a:cubicBezTo>
                      <a:pt x="29" y="4"/>
                      <a:pt x="31" y="4"/>
                      <a:pt x="32" y="5"/>
                    </a:cubicBezTo>
                    <a:cubicBezTo>
                      <a:pt x="34" y="5"/>
                      <a:pt x="35" y="6"/>
                      <a:pt x="36" y="7"/>
                    </a:cubicBezTo>
                    <a:cubicBezTo>
                      <a:pt x="44" y="12"/>
                      <a:pt x="44" y="12"/>
                      <a:pt x="44" y="12"/>
                    </a:cubicBezTo>
                    <a:cubicBezTo>
                      <a:pt x="46" y="14"/>
                      <a:pt x="48" y="15"/>
                      <a:pt x="50" y="15"/>
                    </a:cubicBezTo>
                    <a:cubicBezTo>
                      <a:pt x="51" y="15"/>
                      <a:pt x="52" y="14"/>
                      <a:pt x="53" y="14"/>
                    </a:cubicBezTo>
                    <a:cubicBezTo>
                      <a:pt x="53" y="14"/>
                      <a:pt x="53" y="14"/>
                      <a:pt x="53" y="14"/>
                    </a:cubicBezTo>
                    <a:cubicBezTo>
                      <a:pt x="53" y="14"/>
                      <a:pt x="53" y="14"/>
                      <a:pt x="53" y="14"/>
                    </a:cubicBezTo>
                    <a:cubicBezTo>
                      <a:pt x="53" y="13"/>
                      <a:pt x="53" y="13"/>
                      <a:pt x="53" y="13"/>
                    </a:cubicBezTo>
                    <a:cubicBezTo>
                      <a:pt x="54" y="13"/>
                      <a:pt x="56" y="12"/>
                      <a:pt x="58" y="12"/>
                    </a:cubicBezTo>
                    <a:cubicBezTo>
                      <a:pt x="58" y="12"/>
                      <a:pt x="59" y="13"/>
                      <a:pt x="60" y="13"/>
                    </a:cubicBezTo>
                    <a:cubicBezTo>
                      <a:pt x="61" y="13"/>
                      <a:pt x="61" y="14"/>
                      <a:pt x="61" y="14"/>
                    </a:cubicBezTo>
                    <a:cubicBezTo>
                      <a:pt x="62" y="15"/>
                      <a:pt x="63" y="16"/>
                      <a:pt x="64" y="17"/>
                    </a:cubicBezTo>
                    <a:cubicBezTo>
                      <a:pt x="66" y="18"/>
                      <a:pt x="67" y="19"/>
                      <a:pt x="69" y="20"/>
                    </a:cubicBezTo>
                    <a:cubicBezTo>
                      <a:pt x="93" y="33"/>
                      <a:pt x="93" y="33"/>
                      <a:pt x="93" y="33"/>
                    </a:cubicBezTo>
                    <a:cubicBezTo>
                      <a:pt x="94" y="33"/>
                      <a:pt x="95" y="34"/>
                      <a:pt x="95" y="36"/>
                    </a:cubicBezTo>
                    <a:cubicBezTo>
                      <a:pt x="96" y="37"/>
                      <a:pt x="97" y="39"/>
                      <a:pt x="97" y="40"/>
                    </a:cubicBezTo>
                    <a:cubicBezTo>
                      <a:pt x="98" y="59"/>
                      <a:pt x="98" y="59"/>
                      <a:pt x="98" y="59"/>
                    </a:cubicBezTo>
                    <a:cubicBezTo>
                      <a:pt x="98" y="59"/>
                      <a:pt x="98" y="59"/>
                      <a:pt x="98" y="59"/>
                    </a:cubicBezTo>
                    <a:cubicBezTo>
                      <a:pt x="98" y="61"/>
                      <a:pt x="97" y="62"/>
                      <a:pt x="97" y="63"/>
                    </a:cubicBezTo>
                    <a:cubicBezTo>
                      <a:pt x="96" y="65"/>
                      <a:pt x="96" y="65"/>
                      <a:pt x="96" y="65"/>
                    </a:cubicBezTo>
                    <a:cubicBezTo>
                      <a:pt x="94" y="66"/>
                      <a:pt x="94" y="67"/>
                      <a:pt x="93" y="68"/>
                    </a:cubicBezTo>
                    <a:cubicBezTo>
                      <a:pt x="93" y="69"/>
                      <a:pt x="93" y="71"/>
                      <a:pt x="93" y="72"/>
                    </a:cubicBezTo>
                    <a:cubicBezTo>
                      <a:pt x="93" y="73"/>
                      <a:pt x="93" y="75"/>
                      <a:pt x="93" y="76"/>
                    </a:cubicBezTo>
                    <a:cubicBezTo>
                      <a:pt x="95" y="85"/>
                      <a:pt x="95" y="85"/>
                      <a:pt x="95" y="85"/>
                    </a:cubicBezTo>
                    <a:cubicBezTo>
                      <a:pt x="96" y="86"/>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7" y="88"/>
                      <a:pt x="97" y="88"/>
                      <a:pt x="97" y="88"/>
                    </a:cubicBezTo>
                    <a:cubicBezTo>
                      <a:pt x="97" y="87"/>
                      <a:pt x="97" y="87"/>
                      <a:pt x="97" y="87"/>
                    </a:cubicBezTo>
                    <a:cubicBezTo>
                      <a:pt x="96" y="87"/>
                      <a:pt x="96" y="87"/>
                      <a:pt x="96" y="87"/>
                    </a:cubicBezTo>
                    <a:cubicBezTo>
                      <a:pt x="97" y="88"/>
                      <a:pt x="97" y="88"/>
                      <a:pt x="97" y="88"/>
                    </a:cubicBezTo>
                    <a:cubicBezTo>
                      <a:pt x="97" y="87"/>
                      <a:pt x="97" y="87"/>
                      <a:pt x="97" y="87"/>
                    </a:cubicBezTo>
                    <a:cubicBezTo>
                      <a:pt x="97" y="87"/>
                      <a:pt x="97" y="87"/>
                      <a:pt x="97" y="87"/>
                    </a:cubicBezTo>
                    <a:cubicBezTo>
                      <a:pt x="97" y="87"/>
                      <a:pt x="97" y="87"/>
                      <a:pt x="97" y="87"/>
                    </a:cubicBezTo>
                    <a:cubicBezTo>
                      <a:pt x="97" y="87"/>
                      <a:pt x="97" y="87"/>
                      <a:pt x="97" y="87"/>
                    </a:cubicBezTo>
                    <a:cubicBezTo>
                      <a:pt x="97" y="87"/>
                      <a:pt x="97" y="87"/>
                      <a:pt x="97" y="87"/>
                    </a:cubicBezTo>
                    <a:cubicBezTo>
                      <a:pt x="97" y="87"/>
                      <a:pt x="97" y="87"/>
                      <a:pt x="97" y="87"/>
                    </a:cubicBezTo>
                    <a:cubicBezTo>
                      <a:pt x="97" y="87"/>
                      <a:pt x="97" y="87"/>
                      <a:pt x="97" y="87"/>
                    </a:cubicBezTo>
                    <a:cubicBezTo>
                      <a:pt x="96" y="86"/>
                      <a:pt x="96" y="86"/>
                      <a:pt x="96" y="86"/>
                    </a:cubicBezTo>
                    <a:cubicBezTo>
                      <a:pt x="68" y="64"/>
                      <a:pt x="68" y="64"/>
                      <a:pt x="68" y="64"/>
                    </a:cubicBezTo>
                    <a:cubicBezTo>
                      <a:pt x="67" y="63"/>
                      <a:pt x="66" y="61"/>
                      <a:pt x="65" y="60"/>
                    </a:cubicBezTo>
                    <a:cubicBezTo>
                      <a:pt x="64" y="58"/>
                      <a:pt x="63" y="56"/>
                      <a:pt x="63" y="55"/>
                    </a:cubicBezTo>
                    <a:cubicBezTo>
                      <a:pt x="63" y="53"/>
                      <a:pt x="63" y="53"/>
                      <a:pt x="63" y="53"/>
                    </a:cubicBezTo>
                    <a:cubicBezTo>
                      <a:pt x="63" y="51"/>
                      <a:pt x="62" y="49"/>
                      <a:pt x="61" y="47"/>
                    </a:cubicBezTo>
                    <a:cubicBezTo>
                      <a:pt x="60" y="45"/>
                      <a:pt x="58" y="43"/>
                      <a:pt x="57" y="42"/>
                    </a:cubicBezTo>
                    <a:cubicBezTo>
                      <a:pt x="54" y="40"/>
                      <a:pt x="54" y="40"/>
                      <a:pt x="54" y="40"/>
                    </a:cubicBezTo>
                    <a:cubicBezTo>
                      <a:pt x="52" y="38"/>
                      <a:pt x="48" y="35"/>
                      <a:pt x="45" y="34"/>
                    </a:cubicBezTo>
                    <a:cubicBezTo>
                      <a:pt x="35" y="26"/>
                      <a:pt x="35" y="26"/>
                      <a:pt x="35" y="26"/>
                    </a:cubicBezTo>
                    <a:cubicBezTo>
                      <a:pt x="33" y="25"/>
                      <a:pt x="32" y="24"/>
                      <a:pt x="30" y="23"/>
                    </a:cubicBezTo>
                    <a:cubicBezTo>
                      <a:pt x="28" y="23"/>
                      <a:pt x="26" y="22"/>
                      <a:pt x="24" y="22"/>
                    </a:cubicBezTo>
                    <a:cubicBezTo>
                      <a:pt x="24" y="22"/>
                      <a:pt x="24" y="22"/>
                      <a:pt x="24" y="22"/>
                    </a:cubicBezTo>
                    <a:cubicBezTo>
                      <a:pt x="24" y="22"/>
                      <a:pt x="24" y="22"/>
                      <a:pt x="24" y="22"/>
                    </a:cubicBezTo>
                    <a:cubicBezTo>
                      <a:pt x="12" y="23"/>
                      <a:pt x="12" y="23"/>
                      <a:pt x="12" y="23"/>
                    </a:cubicBezTo>
                    <a:cubicBezTo>
                      <a:pt x="12" y="23"/>
                      <a:pt x="12" y="23"/>
                      <a:pt x="12" y="23"/>
                    </a:cubicBezTo>
                    <a:cubicBezTo>
                      <a:pt x="11" y="23"/>
                      <a:pt x="11" y="23"/>
                      <a:pt x="11" y="22"/>
                    </a:cubicBezTo>
                    <a:cubicBezTo>
                      <a:pt x="11" y="22"/>
                      <a:pt x="11" y="22"/>
                      <a:pt x="11" y="22"/>
                    </a:cubicBezTo>
                    <a:cubicBezTo>
                      <a:pt x="11" y="22"/>
                      <a:pt x="11" y="22"/>
                      <a:pt x="11" y="22"/>
                    </a:cubicBezTo>
                    <a:cubicBezTo>
                      <a:pt x="10" y="22"/>
                      <a:pt x="10" y="22"/>
                      <a:pt x="10" y="22"/>
                    </a:cubicBezTo>
                    <a:cubicBezTo>
                      <a:pt x="11" y="22"/>
                      <a:pt x="11" y="22"/>
                      <a:pt x="11" y="22"/>
                    </a:cubicBezTo>
                    <a:cubicBezTo>
                      <a:pt x="11" y="22"/>
                      <a:pt x="11" y="22"/>
                      <a:pt x="11" y="22"/>
                    </a:cubicBezTo>
                    <a:cubicBezTo>
                      <a:pt x="10" y="22"/>
                      <a:pt x="10" y="22"/>
                      <a:pt x="10" y="22"/>
                    </a:cubicBezTo>
                    <a:cubicBezTo>
                      <a:pt x="11" y="22"/>
                      <a:pt x="11" y="22"/>
                      <a:pt x="11" y="22"/>
                    </a:cubicBezTo>
                    <a:cubicBezTo>
                      <a:pt x="10" y="22"/>
                      <a:pt x="10" y="22"/>
                      <a:pt x="10" y="22"/>
                    </a:cubicBezTo>
                    <a:cubicBezTo>
                      <a:pt x="11" y="22"/>
                      <a:pt x="11" y="22"/>
                      <a:pt x="11" y="22"/>
                    </a:cubicBezTo>
                    <a:cubicBezTo>
                      <a:pt x="11" y="22"/>
                      <a:pt x="11" y="22"/>
                      <a:pt x="11" y="22"/>
                    </a:cubicBezTo>
                    <a:cubicBezTo>
                      <a:pt x="10" y="22"/>
                      <a:pt x="10" y="22"/>
                      <a:pt x="10" y="22"/>
                    </a:cubicBezTo>
                    <a:cubicBezTo>
                      <a:pt x="11" y="22"/>
                      <a:pt x="11" y="22"/>
                      <a:pt x="11" y="22"/>
                    </a:cubicBezTo>
                    <a:cubicBezTo>
                      <a:pt x="11" y="22"/>
                      <a:pt x="11" y="22"/>
                      <a:pt x="11" y="22"/>
                    </a:cubicBezTo>
                    <a:cubicBezTo>
                      <a:pt x="11" y="21"/>
                      <a:pt x="11" y="21"/>
                      <a:pt x="11" y="21"/>
                    </a:cubicBezTo>
                    <a:cubicBezTo>
                      <a:pt x="11" y="20"/>
                      <a:pt x="10" y="18"/>
                      <a:pt x="9" y="17"/>
                    </a:cubicBezTo>
                    <a:cubicBezTo>
                      <a:pt x="9" y="16"/>
                      <a:pt x="7" y="16"/>
                      <a:pt x="6" y="16"/>
                    </a:cubicBezTo>
                    <a:cubicBezTo>
                      <a:pt x="6" y="15"/>
                      <a:pt x="5" y="15"/>
                      <a:pt x="5" y="15"/>
                    </a:cubicBezTo>
                    <a:cubicBezTo>
                      <a:pt x="5" y="15"/>
                      <a:pt x="5" y="15"/>
                      <a:pt x="5" y="15"/>
                    </a:cubicBezTo>
                    <a:cubicBezTo>
                      <a:pt x="4" y="16"/>
                      <a:pt x="4" y="16"/>
                      <a:pt x="4" y="16"/>
                    </a:cubicBezTo>
                    <a:cubicBezTo>
                      <a:pt x="5" y="16"/>
                      <a:pt x="5" y="16"/>
                      <a:pt x="5" y="16"/>
                    </a:cubicBezTo>
                    <a:cubicBezTo>
                      <a:pt x="5" y="15"/>
                      <a:pt x="5" y="15"/>
                      <a:pt x="5" y="15"/>
                    </a:cubicBezTo>
                    <a:cubicBezTo>
                      <a:pt x="4" y="16"/>
                      <a:pt x="4" y="16"/>
                      <a:pt x="4" y="16"/>
                    </a:cubicBezTo>
                    <a:cubicBezTo>
                      <a:pt x="5" y="16"/>
                      <a:pt x="5" y="16"/>
                      <a:pt x="5" y="16"/>
                    </a:cubicBezTo>
                    <a:cubicBezTo>
                      <a:pt x="4" y="16"/>
                      <a:pt x="4" y="16"/>
                      <a:pt x="4" y="16"/>
                    </a:cubicBezTo>
                    <a:cubicBezTo>
                      <a:pt x="5" y="16"/>
                      <a:pt x="5" y="16"/>
                      <a:pt x="5" y="16"/>
                    </a:cubicBezTo>
                    <a:cubicBezTo>
                      <a:pt x="5" y="16"/>
                      <a:pt x="5" y="16"/>
                      <a:pt x="5" y="16"/>
                    </a:cubicBezTo>
                    <a:cubicBezTo>
                      <a:pt x="4" y="16"/>
                      <a:pt x="4" y="16"/>
                      <a:pt x="4" y="16"/>
                    </a:cubicBezTo>
                    <a:cubicBezTo>
                      <a:pt x="5" y="16"/>
                      <a:pt x="5" y="16"/>
                      <a:pt x="5" y="16"/>
                    </a:cubicBezTo>
                    <a:cubicBezTo>
                      <a:pt x="6" y="15"/>
                      <a:pt x="6" y="14"/>
                      <a:pt x="6" y="13"/>
                    </a:cubicBezTo>
                    <a:cubicBezTo>
                      <a:pt x="6" y="11"/>
                      <a:pt x="6" y="10"/>
                      <a:pt x="5" y="9"/>
                    </a:cubicBezTo>
                    <a:cubicBezTo>
                      <a:pt x="3" y="10"/>
                      <a:pt x="3" y="10"/>
                      <a:pt x="3" y="10"/>
                    </a:cubicBezTo>
                    <a:cubicBezTo>
                      <a:pt x="2" y="12"/>
                      <a:pt x="2" y="12"/>
                      <a:pt x="2" y="12"/>
                    </a:cubicBezTo>
                    <a:cubicBezTo>
                      <a:pt x="2" y="13"/>
                      <a:pt x="2" y="13"/>
                      <a:pt x="2" y="13"/>
                    </a:cubicBezTo>
                    <a:cubicBezTo>
                      <a:pt x="2" y="13"/>
                      <a:pt x="2" y="13"/>
                      <a:pt x="2" y="13"/>
                    </a:cubicBezTo>
                    <a:cubicBezTo>
                      <a:pt x="1" y="14"/>
                      <a:pt x="1" y="15"/>
                      <a:pt x="1" y="16"/>
                    </a:cubicBezTo>
                    <a:cubicBezTo>
                      <a:pt x="1" y="17"/>
                      <a:pt x="2" y="18"/>
                      <a:pt x="2" y="18"/>
                    </a:cubicBezTo>
                    <a:cubicBezTo>
                      <a:pt x="3" y="19"/>
                      <a:pt x="4" y="19"/>
                      <a:pt x="5" y="20"/>
                    </a:cubicBezTo>
                    <a:cubicBezTo>
                      <a:pt x="6" y="20"/>
                      <a:pt x="6" y="20"/>
                      <a:pt x="6" y="20"/>
                    </a:cubicBezTo>
                    <a:cubicBezTo>
                      <a:pt x="7" y="21"/>
                      <a:pt x="7" y="21"/>
                      <a:pt x="7" y="21"/>
                    </a:cubicBezTo>
                    <a:cubicBezTo>
                      <a:pt x="7" y="21"/>
                      <a:pt x="7" y="21"/>
                      <a:pt x="7" y="21"/>
                    </a:cubicBezTo>
                    <a:cubicBezTo>
                      <a:pt x="6" y="22"/>
                      <a:pt x="6" y="22"/>
                      <a:pt x="6" y="22"/>
                    </a:cubicBezTo>
                    <a:cubicBezTo>
                      <a:pt x="6" y="24"/>
                      <a:pt x="7" y="25"/>
                      <a:pt x="8" y="26"/>
                    </a:cubicBezTo>
                    <a:cubicBezTo>
                      <a:pt x="10" y="27"/>
                      <a:pt x="11" y="27"/>
                      <a:pt x="12" y="27"/>
                    </a:cubicBezTo>
                    <a:cubicBezTo>
                      <a:pt x="13" y="27"/>
                      <a:pt x="13" y="27"/>
                      <a:pt x="13" y="27"/>
                    </a:cubicBezTo>
                    <a:cubicBezTo>
                      <a:pt x="24" y="27"/>
                      <a:pt x="24" y="27"/>
                      <a:pt x="24" y="27"/>
                    </a:cubicBezTo>
                    <a:cubicBezTo>
                      <a:pt x="24" y="27"/>
                      <a:pt x="24" y="27"/>
                      <a:pt x="24" y="27"/>
                    </a:cubicBezTo>
                    <a:cubicBezTo>
                      <a:pt x="24" y="27"/>
                      <a:pt x="24" y="27"/>
                      <a:pt x="24" y="27"/>
                    </a:cubicBezTo>
                    <a:cubicBezTo>
                      <a:pt x="25" y="27"/>
                      <a:pt x="27" y="27"/>
                      <a:pt x="28" y="28"/>
                    </a:cubicBezTo>
                    <a:cubicBezTo>
                      <a:pt x="30" y="28"/>
                      <a:pt x="31" y="29"/>
                      <a:pt x="32" y="29"/>
                    </a:cubicBezTo>
                    <a:cubicBezTo>
                      <a:pt x="43" y="37"/>
                      <a:pt x="43" y="37"/>
                      <a:pt x="43" y="37"/>
                    </a:cubicBezTo>
                    <a:cubicBezTo>
                      <a:pt x="45" y="39"/>
                      <a:pt x="49" y="42"/>
                      <a:pt x="52" y="44"/>
                    </a:cubicBezTo>
                    <a:cubicBezTo>
                      <a:pt x="54" y="45"/>
                      <a:pt x="54" y="45"/>
                      <a:pt x="54" y="45"/>
                    </a:cubicBezTo>
                    <a:cubicBezTo>
                      <a:pt x="55" y="46"/>
                      <a:pt x="56" y="47"/>
                      <a:pt x="57" y="49"/>
                    </a:cubicBezTo>
                    <a:cubicBezTo>
                      <a:pt x="58" y="51"/>
                      <a:pt x="58" y="52"/>
                      <a:pt x="59" y="54"/>
                    </a:cubicBezTo>
                    <a:cubicBezTo>
                      <a:pt x="59" y="55"/>
                      <a:pt x="59" y="55"/>
                      <a:pt x="59" y="55"/>
                    </a:cubicBezTo>
                    <a:cubicBezTo>
                      <a:pt x="59" y="58"/>
                      <a:pt x="60" y="60"/>
                      <a:pt x="61" y="62"/>
                    </a:cubicBezTo>
                    <a:cubicBezTo>
                      <a:pt x="62" y="64"/>
                      <a:pt x="64" y="66"/>
                      <a:pt x="65" y="67"/>
                    </a:cubicBezTo>
                    <a:cubicBezTo>
                      <a:pt x="93" y="90"/>
                      <a:pt x="93" y="90"/>
                      <a:pt x="93" y="90"/>
                    </a:cubicBezTo>
                    <a:cubicBezTo>
                      <a:pt x="94" y="90"/>
                      <a:pt x="95" y="91"/>
                      <a:pt x="97" y="91"/>
                    </a:cubicBezTo>
                    <a:cubicBezTo>
                      <a:pt x="98" y="91"/>
                      <a:pt x="99" y="90"/>
                      <a:pt x="99" y="89"/>
                    </a:cubicBezTo>
                    <a:cubicBezTo>
                      <a:pt x="100" y="89"/>
                      <a:pt x="100" y="88"/>
                      <a:pt x="100" y="87"/>
                    </a:cubicBezTo>
                    <a:cubicBezTo>
                      <a:pt x="100" y="86"/>
                      <a:pt x="100" y="85"/>
                      <a:pt x="100" y="84"/>
                    </a:cubicBezTo>
                    <a:cubicBezTo>
                      <a:pt x="97" y="75"/>
                      <a:pt x="97" y="75"/>
                      <a:pt x="97" y="75"/>
                    </a:cubicBezTo>
                    <a:cubicBezTo>
                      <a:pt x="97" y="74"/>
                      <a:pt x="97" y="73"/>
                      <a:pt x="97" y="72"/>
                    </a:cubicBezTo>
                    <a:cubicBezTo>
                      <a:pt x="97" y="71"/>
                      <a:pt x="97" y="70"/>
                      <a:pt x="97" y="70"/>
                    </a:cubicBezTo>
                    <a:cubicBezTo>
                      <a:pt x="98" y="69"/>
                      <a:pt x="98" y="69"/>
                      <a:pt x="98" y="69"/>
                    </a:cubicBezTo>
                    <a:cubicBezTo>
                      <a:pt x="98" y="69"/>
                      <a:pt x="98" y="69"/>
                      <a:pt x="98" y="69"/>
                    </a:cubicBezTo>
                    <a:cubicBezTo>
                      <a:pt x="99" y="68"/>
                      <a:pt x="100" y="66"/>
                      <a:pt x="101" y="65"/>
                    </a:cubicBezTo>
                    <a:cubicBezTo>
                      <a:pt x="101" y="63"/>
                      <a:pt x="102" y="61"/>
                      <a:pt x="102" y="59"/>
                    </a:cubicBezTo>
                    <a:cubicBezTo>
                      <a:pt x="102" y="58"/>
                      <a:pt x="102" y="58"/>
                      <a:pt x="102" y="58"/>
                    </a:cubicBezTo>
                    <a:cubicBezTo>
                      <a:pt x="101" y="40"/>
                      <a:pt x="101" y="40"/>
                      <a:pt x="101" y="40"/>
                    </a:cubicBezTo>
                    <a:cubicBezTo>
                      <a:pt x="101" y="38"/>
                      <a:pt x="100" y="35"/>
                      <a:pt x="99" y="34"/>
                    </a:cubicBezTo>
                    <a:cubicBezTo>
                      <a:pt x="98" y="32"/>
                      <a:pt x="97" y="30"/>
                      <a:pt x="95" y="29"/>
                    </a:cubicBezTo>
                    <a:cubicBezTo>
                      <a:pt x="70" y="16"/>
                      <a:pt x="70" y="16"/>
                      <a:pt x="70" y="16"/>
                    </a:cubicBezTo>
                    <a:cubicBezTo>
                      <a:pt x="69" y="16"/>
                      <a:pt x="68" y="15"/>
                      <a:pt x="67" y="14"/>
                    </a:cubicBezTo>
                    <a:cubicBezTo>
                      <a:pt x="66" y="13"/>
                      <a:pt x="65" y="12"/>
                      <a:pt x="65" y="12"/>
                    </a:cubicBezTo>
                    <a:cubicBezTo>
                      <a:pt x="65" y="10"/>
                      <a:pt x="63" y="10"/>
                      <a:pt x="62" y="9"/>
                    </a:cubicBezTo>
                    <a:cubicBezTo>
                      <a:pt x="61" y="8"/>
                      <a:pt x="59" y="8"/>
                      <a:pt x="58" y="8"/>
                    </a:cubicBezTo>
                    <a:cubicBezTo>
                      <a:pt x="56" y="8"/>
                      <a:pt x="55" y="8"/>
                      <a:pt x="53" y="9"/>
                    </a:cubicBezTo>
                    <a:cubicBezTo>
                      <a:pt x="52" y="9"/>
                      <a:pt x="51" y="10"/>
                      <a:pt x="50" y="10"/>
                    </a:cubicBezTo>
                    <a:cubicBezTo>
                      <a:pt x="50" y="10"/>
                      <a:pt x="50" y="10"/>
                      <a:pt x="50" y="10"/>
                    </a:cubicBezTo>
                    <a:cubicBezTo>
                      <a:pt x="50" y="10"/>
                      <a:pt x="50" y="10"/>
                      <a:pt x="50" y="10"/>
                    </a:cubicBezTo>
                    <a:cubicBezTo>
                      <a:pt x="50" y="11"/>
                      <a:pt x="50" y="11"/>
                      <a:pt x="50" y="11"/>
                    </a:cubicBezTo>
                    <a:cubicBezTo>
                      <a:pt x="50" y="10"/>
                      <a:pt x="50" y="10"/>
                      <a:pt x="50" y="10"/>
                    </a:cubicBezTo>
                    <a:cubicBezTo>
                      <a:pt x="50" y="10"/>
                      <a:pt x="50" y="10"/>
                      <a:pt x="50" y="10"/>
                    </a:cubicBezTo>
                    <a:cubicBezTo>
                      <a:pt x="50" y="11"/>
                      <a:pt x="50" y="11"/>
                      <a:pt x="50" y="11"/>
                    </a:cubicBezTo>
                    <a:cubicBezTo>
                      <a:pt x="50" y="10"/>
                      <a:pt x="50" y="10"/>
                      <a:pt x="50" y="10"/>
                    </a:cubicBezTo>
                    <a:cubicBezTo>
                      <a:pt x="50" y="10"/>
                      <a:pt x="50" y="10"/>
                      <a:pt x="50" y="10"/>
                    </a:cubicBezTo>
                    <a:cubicBezTo>
                      <a:pt x="50" y="10"/>
                      <a:pt x="50" y="10"/>
                      <a:pt x="50" y="10"/>
                    </a:cubicBezTo>
                    <a:cubicBezTo>
                      <a:pt x="49" y="10"/>
                      <a:pt x="48" y="10"/>
                      <a:pt x="46" y="9"/>
                    </a:cubicBezTo>
                    <a:cubicBezTo>
                      <a:pt x="39" y="3"/>
                      <a:pt x="39" y="3"/>
                      <a:pt x="39" y="3"/>
                    </a:cubicBezTo>
                    <a:cubicBezTo>
                      <a:pt x="37" y="2"/>
                      <a:pt x="36" y="2"/>
                      <a:pt x="34" y="1"/>
                    </a:cubicBezTo>
                    <a:cubicBezTo>
                      <a:pt x="32" y="0"/>
                      <a:pt x="30" y="0"/>
                      <a:pt x="28" y="0"/>
                    </a:cubicBezTo>
                    <a:cubicBezTo>
                      <a:pt x="27" y="0"/>
                      <a:pt x="25" y="0"/>
                      <a:pt x="24" y="1"/>
                    </a:cubicBezTo>
                    <a:cubicBezTo>
                      <a:pt x="23" y="1"/>
                      <a:pt x="23" y="1"/>
                      <a:pt x="22" y="2"/>
                    </a:cubicBezTo>
                    <a:cubicBezTo>
                      <a:pt x="22" y="2"/>
                      <a:pt x="21" y="3"/>
                      <a:pt x="21" y="4"/>
                    </a:cubicBezTo>
                    <a:cubicBezTo>
                      <a:pt x="21" y="5"/>
                      <a:pt x="20" y="6"/>
                      <a:pt x="19" y="7"/>
                    </a:cubicBezTo>
                    <a:cubicBezTo>
                      <a:pt x="19" y="7"/>
                      <a:pt x="19" y="7"/>
                      <a:pt x="19" y="7"/>
                    </a:cubicBezTo>
                    <a:cubicBezTo>
                      <a:pt x="19" y="7"/>
                      <a:pt x="19" y="7"/>
                      <a:pt x="19" y="7"/>
                    </a:cubicBezTo>
                    <a:cubicBezTo>
                      <a:pt x="20" y="8"/>
                      <a:pt x="20" y="8"/>
                      <a:pt x="20" y="8"/>
                    </a:cubicBezTo>
                    <a:cubicBezTo>
                      <a:pt x="19" y="7"/>
                      <a:pt x="19" y="7"/>
                      <a:pt x="19" y="7"/>
                    </a:cubicBezTo>
                    <a:cubicBezTo>
                      <a:pt x="19" y="7"/>
                      <a:pt x="19" y="7"/>
                      <a:pt x="19" y="7"/>
                    </a:cubicBezTo>
                    <a:cubicBezTo>
                      <a:pt x="20" y="8"/>
                      <a:pt x="20" y="8"/>
                      <a:pt x="20" y="8"/>
                    </a:cubicBezTo>
                    <a:cubicBezTo>
                      <a:pt x="19" y="7"/>
                      <a:pt x="19" y="7"/>
                      <a:pt x="19" y="7"/>
                    </a:cubicBezTo>
                    <a:cubicBezTo>
                      <a:pt x="19" y="7"/>
                      <a:pt x="19" y="7"/>
                      <a:pt x="19" y="7"/>
                    </a:cubicBezTo>
                    <a:cubicBezTo>
                      <a:pt x="19" y="7"/>
                      <a:pt x="19" y="7"/>
                      <a:pt x="19" y="7"/>
                    </a:cubicBezTo>
                    <a:cubicBezTo>
                      <a:pt x="19" y="7"/>
                      <a:pt x="17" y="6"/>
                      <a:pt x="16" y="6"/>
                    </a:cubicBezTo>
                    <a:cubicBezTo>
                      <a:pt x="15" y="5"/>
                      <a:pt x="15" y="5"/>
                      <a:pt x="15" y="5"/>
                    </a:cubicBezTo>
                    <a:cubicBezTo>
                      <a:pt x="13" y="4"/>
                      <a:pt x="10" y="3"/>
                      <a:pt x="8" y="3"/>
                    </a:cubicBezTo>
                    <a:cubicBezTo>
                      <a:pt x="7" y="3"/>
                      <a:pt x="5" y="3"/>
                      <a:pt x="4" y="4"/>
                    </a:cubicBezTo>
                    <a:cubicBezTo>
                      <a:pt x="4" y="4"/>
                      <a:pt x="4" y="4"/>
                      <a:pt x="4" y="4"/>
                    </a:cubicBezTo>
                    <a:cubicBezTo>
                      <a:pt x="4" y="4"/>
                      <a:pt x="4" y="4"/>
                      <a:pt x="4" y="4"/>
                    </a:cubicBezTo>
                    <a:cubicBezTo>
                      <a:pt x="2" y="5"/>
                      <a:pt x="1" y="7"/>
                      <a:pt x="0" y="9"/>
                    </a:cubicBezTo>
                    <a:cubicBezTo>
                      <a:pt x="0" y="10"/>
                      <a:pt x="1" y="11"/>
                      <a:pt x="2" y="12"/>
                    </a:cubicBezTo>
                    <a:lnTo>
                      <a:pt x="3"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900"/>
              </a:p>
            </p:txBody>
          </p:sp>
          <p:sp>
            <p:nvSpPr>
              <p:cNvPr id="127" name="Freeform 283"/>
              <p:cNvSpPr>
                <a:spLocks/>
              </p:cNvSpPr>
              <p:nvPr/>
            </p:nvSpPr>
            <p:spPr bwMode="auto">
              <a:xfrm>
                <a:off x="-3748800" y="2502248"/>
                <a:ext cx="2045029" cy="2208892"/>
              </a:xfrm>
              <a:custGeom>
                <a:avLst/>
                <a:gdLst>
                  <a:gd name="T0" fmla="*/ 560127 w 544"/>
                  <a:gd name="T1" fmla="*/ 876783 h 587"/>
                  <a:gd name="T2" fmla="*/ 751849 w 544"/>
                  <a:gd name="T3" fmla="*/ 752604 h 587"/>
                  <a:gd name="T4" fmla="*/ 511257 w 544"/>
                  <a:gd name="T5" fmla="*/ 575742 h 587"/>
                  <a:gd name="T6" fmla="*/ 443591 w 544"/>
                  <a:gd name="T7" fmla="*/ 598320 h 587"/>
                  <a:gd name="T8" fmla="*/ 342091 w 544"/>
                  <a:gd name="T9" fmla="*/ 575742 h 587"/>
                  <a:gd name="T10" fmla="*/ 469906 w 544"/>
                  <a:gd name="T11" fmla="*/ 413932 h 587"/>
                  <a:gd name="T12" fmla="*/ 507498 w 544"/>
                  <a:gd name="T13" fmla="*/ 357487 h 587"/>
                  <a:gd name="T14" fmla="*/ 541331 w 544"/>
                  <a:gd name="T15" fmla="*/ 406406 h 587"/>
                  <a:gd name="T16" fmla="*/ 661627 w 544"/>
                  <a:gd name="T17" fmla="*/ 267174 h 587"/>
                  <a:gd name="T18" fmla="*/ 548850 w 544"/>
                  <a:gd name="T19" fmla="*/ 342435 h 587"/>
                  <a:gd name="T20" fmla="*/ 699219 w 544"/>
                  <a:gd name="T21" fmla="*/ 131706 h 587"/>
                  <a:gd name="T22" fmla="*/ 774404 w 544"/>
                  <a:gd name="T23" fmla="*/ 214492 h 587"/>
                  <a:gd name="T24" fmla="*/ 1413476 w 544"/>
                  <a:gd name="T25" fmla="*/ 112891 h 587"/>
                  <a:gd name="T26" fmla="*/ 2029992 w 544"/>
                  <a:gd name="T27" fmla="*/ 470377 h 587"/>
                  <a:gd name="T28" fmla="*/ 1875863 w 544"/>
                  <a:gd name="T29" fmla="*/ 489192 h 587"/>
                  <a:gd name="T30" fmla="*/ 1770604 w 544"/>
                  <a:gd name="T31" fmla="*/ 666054 h 587"/>
                  <a:gd name="T32" fmla="*/ 1928492 w 544"/>
                  <a:gd name="T33" fmla="*/ 1012252 h 587"/>
                  <a:gd name="T34" fmla="*/ 1785641 w 544"/>
                  <a:gd name="T35" fmla="*/ 1249322 h 587"/>
                  <a:gd name="T36" fmla="*/ 1834511 w 544"/>
                  <a:gd name="T37" fmla="*/ 1448762 h 587"/>
                  <a:gd name="T38" fmla="*/ 1736771 w 544"/>
                  <a:gd name="T39" fmla="*/ 1238033 h 587"/>
                  <a:gd name="T40" fmla="*/ 1428513 w 544"/>
                  <a:gd name="T41" fmla="*/ 1313294 h 587"/>
                  <a:gd name="T42" fmla="*/ 1428513 w 544"/>
                  <a:gd name="T43" fmla="*/ 1317057 h 587"/>
                  <a:gd name="T44" fmla="*/ 977404 w 544"/>
                  <a:gd name="T45" fmla="*/ 873020 h 587"/>
                  <a:gd name="T46" fmla="*/ 1108977 w 544"/>
                  <a:gd name="T47" fmla="*/ 1057408 h 587"/>
                  <a:gd name="T48" fmla="*/ 887182 w 544"/>
                  <a:gd name="T49" fmla="*/ 1264374 h 587"/>
                  <a:gd name="T50" fmla="*/ 838312 w 544"/>
                  <a:gd name="T51" fmla="*/ 1697121 h 587"/>
                  <a:gd name="T52" fmla="*/ 533813 w 544"/>
                  <a:gd name="T53" fmla="*/ 2190077 h 587"/>
                  <a:gd name="T54" fmla="*/ 266906 w 544"/>
                  <a:gd name="T55" fmla="*/ 1358450 h 587"/>
                  <a:gd name="T56" fmla="*/ 274425 w 544"/>
                  <a:gd name="T57" fmla="*/ 1369739 h 587"/>
                  <a:gd name="T58" fmla="*/ 533813 w 544"/>
                  <a:gd name="T59" fmla="*/ 2208892 h 587"/>
                  <a:gd name="T60" fmla="*/ 849589 w 544"/>
                  <a:gd name="T61" fmla="*/ 1689595 h 587"/>
                  <a:gd name="T62" fmla="*/ 898459 w 544"/>
                  <a:gd name="T63" fmla="*/ 1249322 h 587"/>
                  <a:gd name="T64" fmla="*/ 774404 w 544"/>
                  <a:gd name="T65" fmla="*/ 944518 h 587"/>
                  <a:gd name="T66" fmla="*/ 1131533 w 544"/>
                  <a:gd name="T67" fmla="*/ 1046119 h 587"/>
                  <a:gd name="T68" fmla="*/ 1120255 w 544"/>
                  <a:gd name="T69" fmla="*/ 1000963 h 587"/>
                  <a:gd name="T70" fmla="*/ 1413476 w 544"/>
                  <a:gd name="T71" fmla="*/ 1317057 h 587"/>
                  <a:gd name="T72" fmla="*/ 1725493 w 544"/>
                  <a:gd name="T73" fmla="*/ 1264374 h 587"/>
                  <a:gd name="T74" fmla="*/ 1778123 w 544"/>
                  <a:gd name="T75" fmla="*/ 1260611 h 587"/>
                  <a:gd name="T76" fmla="*/ 1778123 w 544"/>
                  <a:gd name="T77" fmla="*/ 1264374 h 587"/>
                  <a:gd name="T78" fmla="*/ 1939770 w 544"/>
                  <a:gd name="T79" fmla="*/ 910651 h 587"/>
                  <a:gd name="T80" fmla="*/ 1785641 w 544"/>
                  <a:gd name="T81" fmla="*/ 673580 h 587"/>
                  <a:gd name="T82" fmla="*/ 1883381 w 544"/>
                  <a:gd name="T83" fmla="*/ 462851 h 587"/>
                  <a:gd name="T84" fmla="*/ 2037511 w 544"/>
                  <a:gd name="T85" fmla="*/ 444036 h 587"/>
                  <a:gd name="T86" fmla="*/ 1124014 w 544"/>
                  <a:gd name="T87" fmla="*/ 0 h 587"/>
                  <a:gd name="T88" fmla="*/ 748090 w 544"/>
                  <a:gd name="T89" fmla="*/ 180625 h 587"/>
                  <a:gd name="T90" fmla="*/ 740571 w 544"/>
                  <a:gd name="T91" fmla="*/ 180625 h 587"/>
                  <a:gd name="T92" fmla="*/ 774404 w 544"/>
                  <a:gd name="T93" fmla="*/ 142995 h 587"/>
                  <a:gd name="T94" fmla="*/ 518776 w 544"/>
                  <a:gd name="T95" fmla="*/ 319857 h 587"/>
                  <a:gd name="T96" fmla="*/ 642831 w 544"/>
                  <a:gd name="T97" fmla="*/ 214492 h 587"/>
                  <a:gd name="T98" fmla="*/ 657868 w 544"/>
                  <a:gd name="T99" fmla="*/ 282226 h 587"/>
                  <a:gd name="T100" fmla="*/ 684182 w 544"/>
                  <a:gd name="T101" fmla="*/ 278463 h 587"/>
                  <a:gd name="T102" fmla="*/ 545090 w 544"/>
                  <a:gd name="T103" fmla="*/ 398880 h 587"/>
                  <a:gd name="T104" fmla="*/ 469906 w 544"/>
                  <a:gd name="T105" fmla="*/ 398880 h 587"/>
                  <a:gd name="T106" fmla="*/ 255629 w 544"/>
                  <a:gd name="T107" fmla="*/ 602083 h 587"/>
                  <a:gd name="T108" fmla="*/ 503739 w 544"/>
                  <a:gd name="T109" fmla="*/ 696158 h 587"/>
                  <a:gd name="T110" fmla="*/ 522535 w 544"/>
                  <a:gd name="T111" fmla="*/ 590794 h 587"/>
                  <a:gd name="T112" fmla="*/ 642831 w 544"/>
                  <a:gd name="T113" fmla="*/ 681106 h 587"/>
                  <a:gd name="T114" fmla="*/ 650349 w 544"/>
                  <a:gd name="T115" fmla="*/ 703685 h 587"/>
                  <a:gd name="T116" fmla="*/ 733053 w 544"/>
                  <a:gd name="T117" fmla="*/ 861731 h 587"/>
                  <a:gd name="T118" fmla="*/ 458628 w 544"/>
                  <a:gd name="T119" fmla="*/ 737552 h 587"/>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544" h="587">
                    <a:moveTo>
                      <a:pt x="3" y="312"/>
                    </a:moveTo>
                    <a:cubicBezTo>
                      <a:pt x="5" y="311"/>
                      <a:pt x="5" y="311"/>
                      <a:pt x="5" y="311"/>
                    </a:cubicBezTo>
                    <a:cubicBezTo>
                      <a:pt x="5" y="310"/>
                      <a:pt x="4" y="309"/>
                      <a:pt x="4" y="308"/>
                    </a:cubicBezTo>
                    <a:cubicBezTo>
                      <a:pt x="4" y="306"/>
                      <a:pt x="5" y="302"/>
                      <a:pt x="6" y="301"/>
                    </a:cubicBezTo>
                    <a:cubicBezTo>
                      <a:pt x="46" y="220"/>
                      <a:pt x="46" y="220"/>
                      <a:pt x="46" y="220"/>
                    </a:cubicBezTo>
                    <a:cubicBezTo>
                      <a:pt x="47" y="219"/>
                      <a:pt x="48" y="218"/>
                      <a:pt x="49" y="217"/>
                    </a:cubicBezTo>
                    <a:cubicBezTo>
                      <a:pt x="50" y="215"/>
                      <a:pt x="52" y="215"/>
                      <a:pt x="53" y="214"/>
                    </a:cubicBezTo>
                    <a:cubicBezTo>
                      <a:pt x="117" y="198"/>
                      <a:pt x="117" y="198"/>
                      <a:pt x="117" y="198"/>
                    </a:cubicBezTo>
                    <a:cubicBezTo>
                      <a:pt x="118" y="198"/>
                      <a:pt x="118" y="198"/>
                      <a:pt x="118" y="198"/>
                    </a:cubicBezTo>
                    <a:cubicBezTo>
                      <a:pt x="118" y="198"/>
                      <a:pt x="118" y="198"/>
                      <a:pt x="119" y="199"/>
                    </a:cubicBezTo>
                    <a:cubicBezTo>
                      <a:pt x="119" y="199"/>
                      <a:pt x="120" y="200"/>
                      <a:pt x="120" y="201"/>
                    </a:cubicBezTo>
                    <a:cubicBezTo>
                      <a:pt x="120" y="212"/>
                      <a:pt x="120" y="212"/>
                      <a:pt x="120" y="212"/>
                    </a:cubicBezTo>
                    <a:cubicBezTo>
                      <a:pt x="120" y="214"/>
                      <a:pt x="121" y="216"/>
                      <a:pt x="122" y="218"/>
                    </a:cubicBezTo>
                    <a:cubicBezTo>
                      <a:pt x="123" y="220"/>
                      <a:pt x="125" y="222"/>
                      <a:pt x="127" y="223"/>
                    </a:cubicBezTo>
                    <a:cubicBezTo>
                      <a:pt x="145" y="232"/>
                      <a:pt x="145" y="232"/>
                      <a:pt x="145" y="232"/>
                    </a:cubicBezTo>
                    <a:cubicBezTo>
                      <a:pt x="146" y="233"/>
                      <a:pt x="148" y="233"/>
                      <a:pt x="149" y="233"/>
                    </a:cubicBezTo>
                    <a:cubicBezTo>
                      <a:pt x="152" y="233"/>
                      <a:pt x="154" y="232"/>
                      <a:pt x="156" y="231"/>
                    </a:cubicBezTo>
                    <a:cubicBezTo>
                      <a:pt x="159" y="228"/>
                      <a:pt x="159" y="228"/>
                      <a:pt x="159" y="228"/>
                    </a:cubicBezTo>
                    <a:cubicBezTo>
                      <a:pt x="160" y="228"/>
                      <a:pt x="162" y="227"/>
                      <a:pt x="163" y="227"/>
                    </a:cubicBezTo>
                    <a:cubicBezTo>
                      <a:pt x="164" y="227"/>
                      <a:pt x="165" y="228"/>
                      <a:pt x="166" y="228"/>
                    </a:cubicBezTo>
                    <a:cubicBezTo>
                      <a:pt x="172" y="233"/>
                      <a:pt x="172" y="233"/>
                      <a:pt x="172" y="233"/>
                    </a:cubicBezTo>
                    <a:cubicBezTo>
                      <a:pt x="174" y="234"/>
                      <a:pt x="177" y="235"/>
                      <a:pt x="179" y="235"/>
                    </a:cubicBezTo>
                    <a:cubicBezTo>
                      <a:pt x="181" y="235"/>
                      <a:pt x="182" y="234"/>
                      <a:pt x="184" y="233"/>
                    </a:cubicBezTo>
                    <a:cubicBezTo>
                      <a:pt x="185" y="232"/>
                      <a:pt x="185" y="232"/>
                      <a:pt x="185" y="232"/>
                    </a:cubicBezTo>
                    <a:cubicBezTo>
                      <a:pt x="186" y="232"/>
                      <a:pt x="187" y="232"/>
                      <a:pt x="188" y="232"/>
                    </a:cubicBezTo>
                    <a:cubicBezTo>
                      <a:pt x="190" y="232"/>
                      <a:pt x="191" y="232"/>
                      <a:pt x="192" y="233"/>
                    </a:cubicBezTo>
                    <a:cubicBezTo>
                      <a:pt x="194" y="234"/>
                      <a:pt x="194" y="234"/>
                      <a:pt x="194" y="234"/>
                    </a:cubicBezTo>
                    <a:cubicBezTo>
                      <a:pt x="195" y="235"/>
                      <a:pt x="196" y="235"/>
                      <a:pt x="197" y="235"/>
                    </a:cubicBezTo>
                    <a:cubicBezTo>
                      <a:pt x="199" y="235"/>
                      <a:pt x="200" y="234"/>
                      <a:pt x="201" y="233"/>
                    </a:cubicBezTo>
                    <a:cubicBezTo>
                      <a:pt x="202" y="232"/>
                      <a:pt x="202" y="231"/>
                      <a:pt x="202" y="229"/>
                    </a:cubicBezTo>
                    <a:cubicBezTo>
                      <a:pt x="202" y="206"/>
                      <a:pt x="202" y="206"/>
                      <a:pt x="202" y="206"/>
                    </a:cubicBezTo>
                    <a:cubicBezTo>
                      <a:pt x="202" y="204"/>
                      <a:pt x="201" y="202"/>
                      <a:pt x="200" y="200"/>
                    </a:cubicBezTo>
                    <a:cubicBezTo>
                      <a:pt x="199" y="198"/>
                      <a:pt x="197" y="197"/>
                      <a:pt x="195" y="196"/>
                    </a:cubicBezTo>
                    <a:cubicBezTo>
                      <a:pt x="183" y="192"/>
                      <a:pt x="183" y="192"/>
                      <a:pt x="183" y="192"/>
                    </a:cubicBezTo>
                    <a:cubicBezTo>
                      <a:pt x="182" y="192"/>
                      <a:pt x="181" y="191"/>
                      <a:pt x="180" y="190"/>
                    </a:cubicBezTo>
                    <a:cubicBezTo>
                      <a:pt x="179" y="189"/>
                      <a:pt x="178" y="188"/>
                      <a:pt x="177" y="186"/>
                    </a:cubicBezTo>
                    <a:cubicBezTo>
                      <a:pt x="176" y="181"/>
                      <a:pt x="176" y="181"/>
                      <a:pt x="176" y="181"/>
                    </a:cubicBezTo>
                    <a:cubicBezTo>
                      <a:pt x="176" y="180"/>
                      <a:pt x="175" y="179"/>
                      <a:pt x="174" y="178"/>
                    </a:cubicBezTo>
                    <a:cubicBezTo>
                      <a:pt x="174" y="178"/>
                      <a:pt x="173" y="177"/>
                      <a:pt x="171" y="177"/>
                    </a:cubicBezTo>
                    <a:cubicBezTo>
                      <a:pt x="170" y="177"/>
                      <a:pt x="170" y="177"/>
                      <a:pt x="169" y="178"/>
                    </a:cubicBezTo>
                    <a:cubicBezTo>
                      <a:pt x="168" y="178"/>
                      <a:pt x="168" y="179"/>
                      <a:pt x="167" y="180"/>
                    </a:cubicBezTo>
                    <a:cubicBezTo>
                      <a:pt x="164" y="185"/>
                      <a:pt x="164" y="185"/>
                      <a:pt x="164" y="185"/>
                    </a:cubicBezTo>
                    <a:cubicBezTo>
                      <a:pt x="163" y="186"/>
                      <a:pt x="163" y="186"/>
                      <a:pt x="163" y="186"/>
                    </a:cubicBezTo>
                    <a:cubicBezTo>
                      <a:pt x="162" y="186"/>
                      <a:pt x="162" y="186"/>
                      <a:pt x="161" y="185"/>
                    </a:cubicBezTo>
                    <a:cubicBezTo>
                      <a:pt x="143" y="156"/>
                      <a:pt x="143" y="156"/>
                      <a:pt x="143" y="156"/>
                    </a:cubicBezTo>
                    <a:cubicBezTo>
                      <a:pt x="143" y="155"/>
                      <a:pt x="142" y="154"/>
                      <a:pt x="141" y="154"/>
                    </a:cubicBezTo>
                    <a:cubicBezTo>
                      <a:pt x="141" y="153"/>
                      <a:pt x="140" y="153"/>
                      <a:pt x="138" y="153"/>
                    </a:cubicBezTo>
                    <a:cubicBezTo>
                      <a:pt x="138" y="153"/>
                      <a:pt x="137" y="153"/>
                      <a:pt x="136" y="153"/>
                    </a:cubicBezTo>
                    <a:cubicBezTo>
                      <a:pt x="135" y="154"/>
                      <a:pt x="135" y="154"/>
                      <a:pt x="135" y="155"/>
                    </a:cubicBezTo>
                    <a:cubicBezTo>
                      <a:pt x="134" y="156"/>
                      <a:pt x="134" y="157"/>
                      <a:pt x="134" y="159"/>
                    </a:cubicBezTo>
                    <a:cubicBezTo>
                      <a:pt x="134" y="161"/>
                      <a:pt x="135" y="164"/>
                      <a:pt x="136" y="166"/>
                    </a:cubicBezTo>
                    <a:cubicBezTo>
                      <a:pt x="141" y="175"/>
                      <a:pt x="141" y="175"/>
                      <a:pt x="141" y="175"/>
                    </a:cubicBezTo>
                    <a:cubicBezTo>
                      <a:pt x="141" y="176"/>
                      <a:pt x="142" y="177"/>
                      <a:pt x="142" y="179"/>
                    </a:cubicBezTo>
                    <a:cubicBezTo>
                      <a:pt x="142" y="180"/>
                      <a:pt x="141" y="182"/>
                      <a:pt x="141" y="183"/>
                    </a:cubicBezTo>
                    <a:cubicBezTo>
                      <a:pt x="141" y="183"/>
                      <a:pt x="141" y="183"/>
                      <a:pt x="141" y="183"/>
                    </a:cubicBezTo>
                    <a:cubicBezTo>
                      <a:pt x="140" y="184"/>
                      <a:pt x="140" y="184"/>
                      <a:pt x="140" y="184"/>
                    </a:cubicBezTo>
                    <a:cubicBezTo>
                      <a:pt x="140" y="184"/>
                      <a:pt x="140" y="184"/>
                      <a:pt x="140" y="184"/>
                    </a:cubicBezTo>
                    <a:cubicBezTo>
                      <a:pt x="140" y="184"/>
                      <a:pt x="140" y="184"/>
                      <a:pt x="140" y="184"/>
                    </a:cubicBezTo>
                    <a:cubicBezTo>
                      <a:pt x="139" y="185"/>
                      <a:pt x="139" y="185"/>
                      <a:pt x="139" y="185"/>
                    </a:cubicBezTo>
                    <a:cubicBezTo>
                      <a:pt x="139" y="184"/>
                      <a:pt x="139" y="184"/>
                      <a:pt x="139" y="184"/>
                    </a:cubicBezTo>
                    <a:cubicBezTo>
                      <a:pt x="138" y="184"/>
                      <a:pt x="138" y="184"/>
                      <a:pt x="138" y="183"/>
                    </a:cubicBezTo>
                    <a:cubicBezTo>
                      <a:pt x="129" y="163"/>
                      <a:pt x="129" y="163"/>
                      <a:pt x="129" y="163"/>
                    </a:cubicBezTo>
                    <a:cubicBezTo>
                      <a:pt x="127" y="160"/>
                      <a:pt x="124" y="158"/>
                      <a:pt x="121" y="158"/>
                    </a:cubicBezTo>
                    <a:cubicBezTo>
                      <a:pt x="120" y="158"/>
                      <a:pt x="119" y="158"/>
                      <a:pt x="118" y="159"/>
                    </a:cubicBezTo>
                    <a:cubicBezTo>
                      <a:pt x="105" y="165"/>
                      <a:pt x="105" y="165"/>
                      <a:pt x="105" y="165"/>
                    </a:cubicBezTo>
                    <a:cubicBezTo>
                      <a:pt x="102" y="167"/>
                      <a:pt x="98" y="170"/>
                      <a:pt x="96" y="173"/>
                    </a:cubicBezTo>
                    <a:cubicBezTo>
                      <a:pt x="86" y="187"/>
                      <a:pt x="86" y="187"/>
                      <a:pt x="86" y="187"/>
                    </a:cubicBezTo>
                    <a:cubicBezTo>
                      <a:pt x="85" y="188"/>
                      <a:pt x="84" y="189"/>
                      <a:pt x="83" y="190"/>
                    </a:cubicBezTo>
                    <a:cubicBezTo>
                      <a:pt x="81" y="191"/>
                      <a:pt x="80" y="191"/>
                      <a:pt x="79" y="191"/>
                    </a:cubicBezTo>
                    <a:cubicBezTo>
                      <a:pt x="62" y="192"/>
                      <a:pt x="62" y="192"/>
                      <a:pt x="62" y="192"/>
                    </a:cubicBezTo>
                    <a:cubicBezTo>
                      <a:pt x="61" y="192"/>
                      <a:pt x="61" y="192"/>
                      <a:pt x="61" y="192"/>
                    </a:cubicBezTo>
                    <a:cubicBezTo>
                      <a:pt x="61" y="192"/>
                      <a:pt x="61" y="192"/>
                      <a:pt x="61" y="192"/>
                    </a:cubicBezTo>
                    <a:cubicBezTo>
                      <a:pt x="60" y="192"/>
                      <a:pt x="60" y="191"/>
                      <a:pt x="60" y="190"/>
                    </a:cubicBezTo>
                    <a:cubicBezTo>
                      <a:pt x="60" y="189"/>
                      <a:pt x="60" y="189"/>
                      <a:pt x="60" y="189"/>
                    </a:cubicBezTo>
                    <a:cubicBezTo>
                      <a:pt x="64" y="170"/>
                      <a:pt x="64" y="170"/>
                      <a:pt x="64" y="170"/>
                    </a:cubicBezTo>
                    <a:cubicBezTo>
                      <a:pt x="65" y="169"/>
                      <a:pt x="66" y="167"/>
                      <a:pt x="67" y="166"/>
                    </a:cubicBezTo>
                    <a:cubicBezTo>
                      <a:pt x="67" y="165"/>
                      <a:pt x="69" y="164"/>
                      <a:pt x="69" y="164"/>
                    </a:cubicBezTo>
                    <a:cubicBezTo>
                      <a:pt x="82" y="162"/>
                      <a:pt x="82" y="162"/>
                      <a:pt x="82" y="162"/>
                    </a:cubicBezTo>
                    <a:cubicBezTo>
                      <a:pt x="84" y="161"/>
                      <a:pt x="86" y="160"/>
                      <a:pt x="87" y="158"/>
                    </a:cubicBezTo>
                    <a:cubicBezTo>
                      <a:pt x="89" y="157"/>
                      <a:pt x="90" y="155"/>
                      <a:pt x="91" y="153"/>
                    </a:cubicBezTo>
                    <a:cubicBezTo>
                      <a:pt x="91" y="151"/>
                      <a:pt x="91" y="151"/>
                      <a:pt x="91" y="151"/>
                    </a:cubicBezTo>
                    <a:cubicBezTo>
                      <a:pt x="92" y="150"/>
                      <a:pt x="92" y="148"/>
                      <a:pt x="92" y="147"/>
                    </a:cubicBezTo>
                    <a:cubicBezTo>
                      <a:pt x="92" y="144"/>
                      <a:pt x="91" y="141"/>
                      <a:pt x="90" y="139"/>
                    </a:cubicBezTo>
                    <a:cubicBezTo>
                      <a:pt x="89" y="138"/>
                      <a:pt x="89" y="138"/>
                      <a:pt x="89" y="138"/>
                    </a:cubicBezTo>
                    <a:cubicBezTo>
                      <a:pt x="89" y="138"/>
                      <a:pt x="90" y="137"/>
                      <a:pt x="91" y="136"/>
                    </a:cubicBezTo>
                    <a:cubicBezTo>
                      <a:pt x="109" y="126"/>
                      <a:pt x="109" y="126"/>
                      <a:pt x="109" y="126"/>
                    </a:cubicBezTo>
                    <a:cubicBezTo>
                      <a:pt x="112" y="124"/>
                      <a:pt x="116" y="121"/>
                      <a:pt x="118" y="118"/>
                    </a:cubicBezTo>
                    <a:cubicBezTo>
                      <a:pt x="120" y="114"/>
                      <a:pt x="120" y="114"/>
                      <a:pt x="120" y="114"/>
                    </a:cubicBezTo>
                    <a:cubicBezTo>
                      <a:pt x="121" y="113"/>
                      <a:pt x="122" y="112"/>
                      <a:pt x="123" y="111"/>
                    </a:cubicBezTo>
                    <a:cubicBezTo>
                      <a:pt x="124" y="111"/>
                      <a:pt x="124"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6" y="110"/>
                      <a:pt x="127" y="110"/>
                      <a:pt x="128" y="109"/>
                    </a:cubicBezTo>
                    <a:cubicBezTo>
                      <a:pt x="130" y="108"/>
                      <a:pt x="131" y="106"/>
                      <a:pt x="133" y="103"/>
                    </a:cubicBezTo>
                    <a:cubicBezTo>
                      <a:pt x="135" y="97"/>
                      <a:pt x="135" y="97"/>
                      <a:pt x="135" y="97"/>
                    </a:cubicBezTo>
                    <a:cubicBezTo>
                      <a:pt x="135" y="97"/>
                      <a:pt x="135" y="96"/>
                      <a:pt x="136" y="96"/>
                    </a:cubicBezTo>
                    <a:cubicBezTo>
                      <a:pt x="136" y="96"/>
                      <a:pt x="136" y="96"/>
                      <a:pt x="136" y="96"/>
                    </a:cubicBezTo>
                    <a:cubicBezTo>
                      <a:pt x="135" y="95"/>
                      <a:pt x="135" y="95"/>
                      <a:pt x="135" y="95"/>
                    </a:cubicBezTo>
                    <a:cubicBezTo>
                      <a:pt x="135" y="96"/>
                      <a:pt x="135" y="96"/>
                      <a:pt x="135" y="96"/>
                    </a:cubicBezTo>
                    <a:cubicBezTo>
                      <a:pt x="136" y="96"/>
                      <a:pt x="136" y="96"/>
                      <a:pt x="136" y="96"/>
                    </a:cubicBezTo>
                    <a:cubicBezTo>
                      <a:pt x="135" y="95"/>
                      <a:pt x="135" y="95"/>
                      <a:pt x="135" y="95"/>
                    </a:cubicBezTo>
                    <a:cubicBezTo>
                      <a:pt x="135" y="96"/>
                      <a:pt x="135" y="96"/>
                      <a:pt x="135" y="96"/>
                    </a:cubicBezTo>
                    <a:cubicBezTo>
                      <a:pt x="135" y="95"/>
                      <a:pt x="135" y="95"/>
                      <a:pt x="135" y="95"/>
                    </a:cubicBezTo>
                    <a:cubicBezTo>
                      <a:pt x="134" y="96"/>
                      <a:pt x="134" y="96"/>
                      <a:pt x="134" y="96"/>
                    </a:cubicBezTo>
                    <a:cubicBezTo>
                      <a:pt x="135" y="96"/>
                      <a:pt x="135" y="96"/>
                      <a:pt x="135" y="96"/>
                    </a:cubicBezTo>
                    <a:cubicBezTo>
                      <a:pt x="135" y="95"/>
                      <a:pt x="135" y="95"/>
                      <a:pt x="135" y="95"/>
                    </a:cubicBezTo>
                    <a:cubicBezTo>
                      <a:pt x="134" y="96"/>
                      <a:pt x="134" y="96"/>
                      <a:pt x="134" y="96"/>
                    </a:cubicBezTo>
                    <a:cubicBezTo>
                      <a:pt x="135" y="95"/>
                      <a:pt x="135" y="95"/>
                      <a:pt x="135" y="95"/>
                    </a:cubicBezTo>
                    <a:cubicBezTo>
                      <a:pt x="134" y="96"/>
                      <a:pt x="134" y="96"/>
                      <a:pt x="134" y="96"/>
                    </a:cubicBezTo>
                    <a:cubicBezTo>
                      <a:pt x="134" y="96"/>
                      <a:pt x="134" y="96"/>
                      <a:pt x="134" y="96"/>
                    </a:cubicBezTo>
                    <a:cubicBezTo>
                      <a:pt x="135" y="95"/>
                      <a:pt x="135" y="95"/>
                      <a:pt x="135" y="95"/>
                    </a:cubicBezTo>
                    <a:cubicBezTo>
                      <a:pt x="134" y="96"/>
                      <a:pt x="134" y="96"/>
                      <a:pt x="134" y="96"/>
                    </a:cubicBezTo>
                    <a:cubicBezTo>
                      <a:pt x="134" y="96"/>
                      <a:pt x="134" y="96"/>
                      <a:pt x="134" y="96"/>
                    </a:cubicBezTo>
                    <a:cubicBezTo>
                      <a:pt x="134" y="96"/>
                      <a:pt x="134" y="96"/>
                      <a:pt x="134" y="96"/>
                    </a:cubicBezTo>
                    <a:cubicBezTo>
                      <a:pt x="134" y="96"/>
                      <a:pt x="134" y="96"/>
                      <a:pt x="134" y="96"/>
                    </a:cubicBezTo>
                    <a:cubicBezTo>
                      <a:pt x="134" y="96"/>
                      <a:pt x="134" y="96"/>
                      <a:pt x="134" y="96"/>
                    </a:cubicBezTo>
                    <a:cubicBezTo>
                      <a:pt x="134" y="96"/>
                      <a:pt x="134" y="96"/>
                      <a:pt x="134" y="96"/>
                    </a:cubicBezTo>
                    <a:cubicBezTo>
                      <a:pt x="135" y="97"/>
                      <a:pt x="135" y="97"/>
                      <a:pt x="135" y="97"/>
                    </a:cubicBezTo>
                    <a:cubicBezTo>
                      <a:pt x="136" y="101"/>
                      <a:pt x="136" y="101"/>
                      <a:pt x="136" y="101"/>
                    </a:cubicBezTo>
                    <a:cubicBezTo>
                      <a:pt x="136" y="103"/>
                      <a:pt x="137" y="105"/>
                      <a:pt x="138" y="107"/>
                    </a:cubicBezTo>
                    <a:cubicBezTo>
                      <a:pt x="140" y="109"/>
                      <a:pt x="142" y="110"/>
                      <a:pt x="144" y="110"/>
                    </a:cubicBezTo>
                    <a:cubicBezTo>
                      <a:pt x="144" y="108"/>
                      <a:pt x="144" y="108"/>
                      <a:pt x="144" y="108"/>
                    </a:cubicBezTo>
                    <a:cubicBezTo>
                      <a:pt x="144" y="110"/>
                      <a:pt x="144" y="110"/>
                      <a:pt x="144" y="110"/>
                    </a:cubicBezTo>
                    <a:cubicBezTo>
                      <a:pt x="144" y="110"/>
                      <a:pt x="144" y="110"/>
                      <a:pt x="144" y="110"/>
                    </a:cubicBezTo>
                    <a:cubicBezTo>
                      <a:pt x="144" y="110"/>
                      <a:pt x="144" y="110"/>
                      <a:pt x="144" y="110"/>
                    </a:cubicBezTo>
                    <a:cubicBezTo>
                      <a:pt x="144" y="110"/>
                      <a:pt x="144" y="110"/>
                      <a:pt x="144" y="110"/>
                    </a:cubicBezTo>
                    <a:cubicBezTo>
                      <a:pt x="144" y="111"/>
                      <a:pt x="145" y="111"/>
                      <a:pt x="146" y="111"/>
                    </a:cubicBezTo>
                    <a:cubicBezTo>
                      <a:pt x="149" y="111"/>
                      <a:pt x="152" y="109"/>
                      <a:pt x="155" y="107"/>
                    </a:cubicBezTo>
                    <a:cubicBezTo>
                      <a:pt x="170" y="91"/>
                      <a:pt x="170" y="91"/>
                      <a:pt x="170" y="91"/>
                    </a:cubicBezTo>
                    <a:cubicBezTo>
                      <a:pt x="172" y="88"/>
                      <a:pt x="176" y="85"/>
                      <a:pt x="178" y="83"/>
                    </a:cubicBezTo>
                    <a:cubicBezTo>
                      <a:pt x="182" y="81"/>
                      <a:pt x="182" y="81"/>
                      <a:pt x="182" y="81"/>
                    </a:cubicBezTo>
                    <a:cubicBezTo>
                      <a:pt x="183" y="80"/>
                      <a:pt x="184" y="79"/>
                      <a:pt x="185" y="78"/>
                    </a:cubicBezTo>
                    <a:cubicBezTo>
                      <a:pt x="186" y="77"/>
                      <a:pt x="186" y="76"/>
                      <a:pt x="186" y="74"/>
                    </a:cubicBezTo>
                    <a:cubicBezTo>
                      <a:pt x="186" y="73"/>
                      <a:pt x="186" y="73"/>
                      <a:pt x="186" y="73"/>
                    </a:cubicBezTo>
                    <a:cubicBezTo>
                      <a:pt x="186" y="72"/>
                      <a:pt x="185" y="71"/>
                      <a:pt x="184" y="70"/>
                    </a:cubicBezTo>
                    <a:cubicBezTo>
                      <a:pt x="183" y="70"/>
                      <a:pt x="182" y="70"/>
                      <a:pt x="181" y="70"/>
                    </a:cubicBezTo>
                    <a:cubicBezTo>
                      <a:pt x="180" y="70"/>
                      <a:pt x="179" y="70"/>
                      <a:pt x="177" y="71"/>
                    </a:cubicBezTo>
                    <a:cubicBezTo>
                      <a:pt x="176" y="71"/>
                      <a:pt x="176" y="71"/>
                      <a:pt x="176" y="71"/>
                    </a:cubicBezTo>
                    <a:cubicBezTo>
                      <a:pt x="175" y="71"/>
                      <a:pt x="175" y="71"/>
                      <a:pt x="175" y="71"/>
                    </a:cubicBezTo>
                    <a:cubicBezTo>
                      <a:pt x="174" y="71"/>
                      <a:pt x="172" y="70"/>
                      <a:pt x="172" y="69"/>
                    </a:cubicBezTo>
                    <a:cubicBezTo>
                      <a:pt x="172" y="69"/>
                      <a:pt x="172" y="68"/>
                      <a:pt x="172" y="67"/>
                    </a:cubicBezTo>
                    <a:cubicBezTo>
                      <a:pt x="172" y="66"/>
                      <a:pt x="172" y="64"/>
                      <a:pt x="173" y="63"/>
                    </a:cubicBezTo>
                    <a:cubicBezTo>
                      <a:pt x="174" y="61"/>
                      <a:pt x="175" y="59"/>
                      <a:pt x="175" y="57"/>
                    </a:cubicBezTo>
                    <a:cubicBezTo>
                      <a:pt x="175" y="57"/>
                      <a:pt x="175" y="56"/>
                      <a:pt x="174" y="55"/>
                    </a:cubicBezTo>
                    <a:cubicBezTo>
                      <a:pt x="174" y="54"/>
                      <a:pt x="173" y="54"/>
                      <a:pt x="172" y="53"/>
                    </a:cubicBezTo>
                    <a:cubicBezTo>
                      <a:pt x="171" y="53"/>
                      <a:pt x="171" y="53"/>
                      <a:pt x="171" y="53"/>
                    </a:cubicBezTo>
                    <a:cubicBezTo>
                      <a:pt x="169" y="53"/>
                      <a:pt x="168" y="54"/>
                      <a:pt x="167" y="54"/>
                    </a:cubicBezTo>
                    <a:cubicBezTo>
                      <a:pt x="165" y="55"/>
                      <a:pt x="164" y="56"/>
                      <a:pt x="163" y="58"/>
                    </a:cubicBezTo>
                    <a:cubicBezTo>
                      <a:pt x="161" y="61"/>
                      <a:pt x="161" y="61"/>
                      <a:pt x="161" y="61"/>
                    </a:cubicBezTo>
                    <a:cubicBezTo>
                      <a:pt x="158" y="65"/>
                      <a:pt x="157" y="70"/>
                      <a:pt x="156" y="74"/>
                    </a:cubicBezTo>
                    <a:cubicBezTo>
                      <a:pt x="156" y="77"/>
                      <a:pt x="154" y="82"/>
                      <a:pt x="152" y="84"/>
                    </a:cubicBezTo>
                    <a:cubicBezTo>
                      <a:pt x="148" y="90"/>
                      <a:pt x="148" y="90"/>
                      <a:pt x="148" y="90"/>
                    </a:cubicBezTo>
                    <a:cubicBezTo>
                      <a:pt x="147" y="91"/>
                      <a:pt x="147" y="91"/>
                      <a:pt x="147" y="91"/>
                    </a:cubicBezTo>
                    <a:cubicBezTo>
                      <a:pt x="146" y="91"/>
                      <a:pt x="146" y="91"/>
                      <a:pt x="146" y="91"/>
                    </a:cubicBezTo>
                    <a:cubicBezTo>
                      <a:pt x="146" y="90"/>
                      <a:pt x="146" y="90"/>
                      <a:pt x="146" y="89"/>
                    </a:cubicBezTo>
                    <a:cubicBezTo>
                      <a:pt x="144" y="86"/>
                      <a:pt x="144" y="86"/>
                      <a:pt x="144" y="86"/>
                    </a:cubicBezTo>
                    <a:cubicBezTo>
                      <a:pt x="144" y="84"/>
                      <a:pt x="143" y="83"/>
                      <a:pt x="141" y="82"/>
                    </a:cubicBezTo>
                    <a:cubicBezTo>
                      <a:pt x="140" y="80"/>
                      <a:pt x="138" y="80"/>
                      <a:pt x="136" y="80"/>
                    </a:cubicBezTo>
                    <a:cubicBezTo>
                      <a:pt x="135" y="80"/>
                      <a:pt x="135" y="80"/>
                      <a:pt x="135" y="80"/>
                    </a:cubicBezTo>
                    <a:cubicBezTo>
                      <a:pt x="135" y="80"/>
                      <a:pt x="135" y="80"/>
                      <a:pt x="135" y="80"/>
                    </a:cubicBezTo>
                    <a:cubicBezTo>
                      <a:pt x="135" y="80"/>
                      <a:pt x="135" y="80"/>
                      <a:pt x="135" y="80"/>
                    </a:cubicBezTo>
                    <a:cubicBezTo>
                      <a:pt x="134" y="79"/>
                      <a:pt x="134" y="79"/>
                      <a:pt x="134" y="79"/>
                    </a:cubicBezTo>
                    <a:cubicBezTo>
                      <a:pt x="134" y="78"/>
                      <a:pt x="134" y="78"/>
                      <a:pt x="134" y="78"/>
                    </a:cubicBezTo>
                    <a:cubicBezTo>
                      <a:pt x="134" y="77"/>
                      <a:pt x="134" y="77"/>
                      <a:pt x="134" y="76"/>
                    </a:cubicBezTo>
                    <a:cubicBezTo>
                      <a:pt x="134" y="76"/>
                      <a:pt x="134" y="76"/>
                      <a:pt x="134" y="76"/>
                    </a:cubicBezTo>
                    <a:cubicBezTo>
                      <a:pt x="134" y="73"/>
                      <a:pt x="137" y="68"/>
                      <a:pt x="139" y="67"/>
                    </a:cubicBezTo>
                    <a:cubicBezTo>
                      <a:pt x="174" y="32"/>
                      <a:pt x="174" y="32"/>
                      <a:pt x="174" y="32"/>
                    </a:cubicBezTo>
                    <a:cubicBezTo>
                      <a:pt x="175" y="31"/>
                      <a:pt x="177" y="31"/>
                      <a:pt x="178" y="31"/>
                    </a:cubicBezTo>
                    <a:cubicBezTo>
                      <a:pt x="179" y="31"/>
                      <a:pt x="180" y="31"/>
                      <a:pt x="180" y="31"/>
                    </a:cubicBezTo>
                    <a:cubicBezTo>
                      <a:pt x="186" y="35"/>
                      <a:pt x="186" y="35"/>
                      <a:pt x="186" y="35"/>
                    </a:cubicBezTo>
                    <a:cubicBezTo>
                      <a:pt x="188" y="37"/>
                      <a:pt x="193" y="39"/>
                      <a:pt x="196" y="40"/>
                    </a:cubicBezTo>
                    <a:cubicBezTo>
                      <a:pt x="204" y="42"/>
                      <a:pt x="204" y="42"/>
                      <a:pt x="204" y="42"/>
                    </a:cubicBezTo>
                    <a:cubicBezTo>
                      <a:pt x="205" y="42"/>
                      <a:pt x="206" y="43"/>
                      <a:pt x="206" y="43"/>
                    </a:cubicBezTo>
                    <a:cubicBezTo>
                      <a:pt x="206" y="43"/>
                      <a:pt x="206" y="43"/>
                      <a:pt x="206" y="43"/>
                    </a:cubicBezTo>
                    <a:cubicBezTo>
                      <a:pt x="206" y="44"/>
                      <a:pt x="206" y="44"/>
                      <a:pt x="206" y="44"/>
                    </a:cubicBezTo>
                    <a:cubicBezTo>
                      <a:pt x="206" y="44"/>
                      <a:pt x="205" y="44"/>
                      <a:pt x="204" y="45"/>
                    </a:cubicBezTo>
                    <a:cubicBezTo>
                      <a:pt x="203" y="45"/>
                      <a:pt x="202" y="45"/>
                      <a:pt x="201" y="45"/>
                    </a:cubicBezTo>
                    <a:cubicBezTo>
                      <a:pt x="201" y="45"/>
                      <a:pt x="201" y="45"/>
                      <a:pt x="201" y="45"/>
                    </a:cubicBezTo>
                    <a:cubicBezTo>
                      <a:pt x="198" y="45"/>
                      <a:pt x="198" y="45"/>
                      <a:pt x="198" y="45"/>
                    </a:cubicBezTo>
                    <a:cubicBezTo>
                      <a:pt x="198" y="45"/>
                      <a:pt x="198" y="45"/>
                      <a:pt x="198" y="45"/>
                    </a:cubicBezTo>
                    <a:cubicBezTo>
                      <a:pt x="197" y="45"/>
                      <a:pt x="196" y="45"/>
                      <a:pt x="196" y="46"/>
                    </a:cubicBezTo>
                    <a:cubicBezTo>
                      <a:pt x="195" y="46"/>
                      <a:pt x="195" y="46"/>
                      <a:pt x="195" y="46"/>
                    </a:cubicBezTo>
                    <a:cubicBezTo>
                      <a:pt x="194" y="47"/>
                      <a:pt x="194" y="47"/>
                      <a:pt x="194" y="48"/>
                    </a:cubicBezTo>
                    <a:cubicBezTo>
                      <a:pt x="194" y="49"/>
                      <a:pt x="195" y="50"/>
                      <a:pt x="195" y="50"/>
                    </a:cubicBezTo>
                    <a:cubicBezTo>
                      <a:pt x="196" y="51"/>
                      <a:pt x="196" y="51"/>
                      <a:pt x="197" y="52"/>
                    </a:cubicBezTo>
                    <a:cubicBezTo>
                      <a:pt x="206" y="57"/>
                      <a:pt x="206" y="57"/>
                      <a:pt x="206" y="57"/>
                    </a:cubicBezTo>
                    <a:cubicBezTo>
                      <a:pt x="207" y="58"/>
                      <a:pt x="208" y="58"/>
                      <a:pt x="209" y="58"/>
                    </a:cubicBezTo>
                    <a:cubicBezTo>
                      <a:pt x="212" y="58"/>
                      <a:pt x="215" y="56"/>
                      <a:pt x="216" y="53"/>
                    </a:cubicBezTo>
                    <a:cubicBezTo>
                      <a:pt x="216" y="52"/>
                      <a:pt x="217" y="51"/>
                      <a:pt x="218" y="50"/>
                    </a:cubicBezTo>
                    <a:cubicBezTo>
                      <a:pt x="219" y="50"/>
                      <a:pt x="220" y="49"/>
                      <a:pt x="221" y="49"/>
                    </a:cubicBezTo>
                    <a:cubicBezTo>
                      <a:pt x="256" y="49"/>
                      <a:pt x="256" y="49"/>
                      <a:pt x="256" y="49"/>
                    </a:cubicBezTo>
                    <a:cubicBezTo>
                      <a:pt x="258" y="49"/>
                      <a:pt x="260" y="49"/>
                      <a:pt x="262" y="48"/>
                    </a:cubicBezTo>
                    <a:cubicBezTo>
                      <a:pt x="264" y="48"/>
                      <a:pt x="265" y="47"/>
                      <a:pt x="267" y="46"/>
                    </a:cubicBezTo>
                    <a:cubicBezTo>
                      <a:pt x="278" y="39"/>
                      <a:pt x="278" y="39"/>
                      <a:pt x="278" y="39"/>
                    </a:cubicBezTo>
                    <a:cubicBezTo>
                      <a:pt x="281" y="37"/>
                      <a:pt x="284" y="33"/>
                      <a:pt x="286" y="30"/>
                    </a:cubicBezTo>
                    <a:cubicBezTo>
                      <a:pt x="292" y="17"/>
                      <a:pt x="292" y="17"/>
                      <a:pt x="292" y="17"/>
                    </a:cubicBezTo>
                    <a:cubicBezTo>
                      <a:pt x="293" y="15"/>
                      <a:pt x="294" y="13"/>
                      <a:pt x="294" y="11"/>
                    </a:cubicBezTo>
                    <a:cubicBezTo>
                      <a:pt x="295" y="9"/>
                      <a:pt x="295" y="7"/>
                      <a:pt x="295" y="5"/>
                    </a:cubicBezTo>
                    <a:cubicBezTo>
                      <a:pt x="295" y="5"/>
                      <a:pt x="295" y="4"/>
                      <a:pt x="296" y="4"/>
                    </a:cubicBezTo>
                    <a:cubicBezTo>
                      <a:pt x="296" y="4"/>
                      <a:pt x="296" y="4"/>
                      <a:pt x="296" y="4"/>
                    </a:cubicBezTo>
                    <a:cubicBezTo>
                      <a:pt x="297" y="4"/>
                      <a:pt x="297" y="4"/>
                      <a:pt x="297" y="4"/>
                    </a:cubicBezTo>
                    <a:cubicBezTo>
                      <a:pt x="376" y="30"/>
                      <a:pt x="376" y="30"/>
                      <a:pt x="376" y="30"/>
                    </a:cubicBezTo>
                    <a:cubicBezTo>
                      <a:pt x="377" y="30"/>
                      <a:pt x="378" y="31"/>
                      <a:pt x="379" y="31"/>
                    </a:cubicBezTo>
                    <a:cubicBezTo>
                      <a:pt x="382" y="31"/>
                      <a:pt x="384" y="30"/>
                      <a:pt x="386" y="27"/>
                    </a:cubicBezTo>
                    <a:cubicBezTo>
                      <a:pt x="386" y="27"/>
                      <a:pt x="387" y="27"/>
                      <a:pt x="388" y="26"/>
                    </a:cubicBezTo>
                    <a:cubicBezTo>
                      <a:pt x="388" y="26"/>
                      <a:pt x="389" y="26"/>
                      <a:pt x="390" y="26"/>
                    </a:cubicBezTo>
                    <a:cubicBezTo>
                      <a:pt x="391" y="26"/>
                      <a:pt x="391" y="26"/>
                      <a:pt x="392" y="26"/>
                    </a:cubicBezTo>
                    <a:cubicBezTo>
                      <a:pt x="503" y="53"/>
                      <a:pt x="503" y="53"/>
                      <a:pt x="503" y="53"/>
                    </a:cubicBezTo>
                    <a:cubicBezTo>
                      <a:pt x="504" y="54"/>
                      <a:pt x="506" y="54"/>
                      <a:pt x="507" y="55"/>
                    </a:cubicBezTo>
                    <a:cubicBezTo>
                      <a:pt x="509" y="56"/>
                      <a:pt x="510" y="57"/>
                      <a:pt x="511" y="58"/>
                    </a:cubicBezTo>
                    <a:cubicBezTo>
                      <a:pt x="524" y="72"/>
                      <a:pt x="524" y="72"/>
                      <a:pt x="524" y="72"/>
                    </a:cubicBezTo>
                    <a:cubicBezTo>
                      <a:pt x="525" y="72"/>
                      <a:pt x="525" y="73"/>
                      <a:pt x="525" y="73"/>
                    </a:cubicBezTo>
                    <a:cubicBezTo>
                      <a:pt x="525" y="74"/>
                      <a:pt x="525" y="74"/>
                      <a:pt x="524" y="75"/>
                    </a:cubicBezTo>
                    <a:cubicBezTo>
                      <a:pt x="521" y="76"/>
                      <a:pt x="521" y="76"/>
                      <a:pt x="521" y="76"/>
                    </a:cubicBezTo>
                    <a:cubicBezTo>
                      <a:pt x="519" y="77"/>
                      <a:pt x="517" y="80"/>
                      <a:pt x="517" y="82"/>
                    </a:cubicBezTo>
                    <a:cubicBezTo>
                      <a:pt x="517" y="84"/>
                      <a:pt x="518" y="85"/>
                      <a:pt x="519" y="87"/>
                    </a:cubicBezTo>
                    <a:cubicBezTo>
                      <a:pt x="538" y="120"/>
                      <a:pt x="538" y="120"/>
                      <a:pt x="538" y="120"/>
                    </a:cubicBezTo>
                    <a:cubicBezTo>
                      <a:pt x="539" y="121"/>
                      <a:pt x="540" y="123"/>
                      <a:pt x="540" y="125"/>
                    </a:cubicBezTo>
                    <a:cubicBezTo>
                      <a:pt x="540" y="126"/>
                      <a:pt x="539" y="127"/>
                      <a:pt x="539" y="128"/>
                    </a:cubicBezTo>
                    <a:cubicBezTo>
                      <a:pt x="539" y="129"/>
                      <a:pt x="538" y="129"/>
                      <a:pt x="538" y="129"/>
                    </a:cubicBezTo>
                    <a:cubicBezTo>
                      <a:pt x="538" y="129"/>
                      <a:pt x="538" y="129"/>
                      <a:pt x="538" y="129"/>
                    </a:cubicBezTo>
                    <a:cubicBezTo>
                      <a:pt x="538" y="129"/>
                      <a:pt x="537" y="129"/>
                      <a:pt x="536" y="128"/>
                    </a:cubicBezTo>
                    <a:cubicBezTo>
                      <a:pt x="503" y="78"/>
                      <a:pt x="503" y="78"/>
                      <a:pt x="503" y="78"/>
                    </a:cubicBezTo>
                    <a:cubicBezTo>
                      <a:pt x="502" y="76"/>
                      <a:pt x="499" y="74"/>
                      <a:pt x="496" y="74"/>
                    </a:cubicBezTo>
                    <a:cubicBezTo>
                      <a:pt x="495" y="74"/>
                      <a:pt x="494" y="75"/>
                      <a:pt x="493" y="75"/>
                    </a:cubicBezTo>
                    <a:cubicBezTo>
                      <a:pt x="474" y="86"/>
                      <a:pt x="474" y="86"/>
                      <a:pt x="474" y="86"/>
                    </a:cubicBezTo>
                    <a:cubicBezTo>
                      <a:pt x="471" y="88"/>
                      <a:pt x="470" y="91"/>
                      <a:pt x="470" y="94"/>
                    </a:cubicBezTo>
                    <a:cubicBezTo>
                      <a:pt x="470" y="96"/>
                      <a:pt x="470" y="97"/>
                      <a:pt x="470" y="98"/>
                    </a:cubicBezTo>
                    <a:cubicBezTo>
                      <a:pt x="475" y="114"/>
                      <a:pt x="475" y="114"/>
                      <a:pt x="475" y="114"/>
                    </a:cubicBezTo>
                    <a:cubicBezTo>
                      <a:pt x="476" y="116"/>
                      <a:pt x="477" y="118"/>
                      <a:pt x="479" y="119"/>
                    </a:cubicBezTo>
                    <a:cubicBezTo>
                      <a:pt x="480" y="121"/>
                      <a:pt x="482" y="122"/>
                      <a:pt x="484" y="122"/>
                    </a:cubicBezTo>
                    <a:cubicBezTo>
                      <a:pt x="495" y="124"/>
                      <a:pt x="495" y="124"/>
                      <a:pt x="495" y="124"/>
                    </a:cubicBezTo>
                    <a:cubicBezTo>
                      <a:pt x="495" y="124"/>
                      <a:pt x="497" y="125"/>
                      <a:pt x="497" y="126"/>
                    </a:cubicBezTo>
                    <a:cubicBezTo>
                      <a:pt x="498" y="127"/>
                      <a:pt x="499" y="128"/>
                      <a:pt x="499" y="130"/>
                    </a:cubicBezTo>
                    <a:cubicBezTo>
                      <a:pt x="505" y="155"/>
                      <a:pt x="505" y="155"/>
                      <a:pt x="505" y="155"/>
                    </a:cubicBezTo>
                    <a:cubicBezTo>
                      <a:pt x="505" y="156"/>
                      <a:pt x="505" y="157"/>
                      <a:pt x="505" y="158"/>
                    </a:cubicBezTo>
                    <a:cubicBezTo>
                      <a:pt x="505" y="161"/>
                      <a:pt x="505" y="164"/>
                      <a:pt x="504" y="166"/>
                    </a:cubicBezTo>
                    <a:cubicBezTo>
                      <a:pt x="500" y="175"/>
                      <a:pt x="500" y="175"/>
                      <a:pt x="500" y="175"/>
                    </a:cubicBezTo>
                    <a:cubicBezTo>
                      <a:pt x="499" y="177"/>
                      <a:pt x="499" y="178"/>
                      <a:pt x="499" y="180"/>
                    </a:cubicBezTo>
                    <a:cubicBezTo>
                      <a:pt x="499" y="183"/>
                      <a:pt x="500" y="186"/>
                      <a:pt x="501" y="188"/>
                    </a:cubicBezTo>
                    <a:cubicBezTo>
                      <a:pt x="516" y="205"/>
                      <a:pt x="516" y="205"/>
                      <a:pt x="516" y="205"/>
                    </a:cubicBezTo>
                    <a:cubicBezTo>
                      <a:pt x="517" y="206"/>
                      <a:pt x="518" y="208"/>
                      <a:pt x="518" y="210"/>
                    </a:cubicBezTo>
                    <a:cubicBezTo>
                      <a:pt x="518" y="211"/>
                      <a:pt x="518" y="211"/>
                      <a:pt x="518" y="211"/>
                    </a:cubicBezTo>
                    <a:cubicBezTo>
                      <a:pt x="517" y="212"/>
                      <a:pt x="517" y="212"/>
                      <a:pt x="517" y="212"/>
                    </a:cubicBezTo>
                    <a:cubicBezTo>
                      <a:pt x="517" y="212"/>
                      <a:pt x="516" y="212"/>
                      <a:pt x="515" y="211"/>
                    </a:cubicBezTo>
                    <a:cubicBezTo>
                      <a:pt x="494" y="187"/>
                      <a:pt x="494" y="187"/>
                      <a:pt x="494" y="187"/>
                    </a:cubicBezTo>
                    <a:cubicBezTo>
                      <a:pt x="492" y="185"/>
                      <a:pt x="488" y="182"/>
                      <a:pt x="485" y="180"/>
                    </a:cubicBezTo>
                    <a:cubicBezTo>
                      <a:pt x="478" y="176"/>
                      <a:pt x="478" y="176"/>
                      <a:pt x="478" y="176"/>
                    </a:cubicBezTo>
                    <a:cubicBezTo>
                      <a:pt x="477" y="175"/>
                      <a:pt x="476" y="175"/>
                      <a:pt x="475" y="175"/>
                    </a:cubicBezTo>
                    <a:cubicBezTo>
                      <a:pt x="473" y="175"/>
                      <a:pt x="472" y="176"/>
                      <a:pt x="471" y="177"/>
                    </a:cubicBezTo>
                    <a:cubicBezTo>
                      <a:pt x="470" y="178"/>
                      <a:pt x="469" y="179"/>
                      <a:pt x="469" y="180"/>
                    </a:cubicBezTo>
                    <a:cubicBezTo>
                      <a:pt x="468" y="181"/>
                      <a:pt x="468" y="182"/>
                      <a:pt x="468" y="184"/>
                    </a:cubicBezTo>
                    <a:cubicBezTo>
                      <a:pt x="468" y="187"/>
                      <a:pt x="469" y="190"/>
                      <a:pt x="471" y="193"/>
                    </a:cubicBezTo>
                    <a:cubicBezTo>
                      <a:pt x="472" y="195"/>
                      <a:pt x="472" y="195"/>
                      <a:pt x="472" y="195"/>
                    </a:cubicBezTo>
                    <a:cubicBezTo>
                      <a:pt x="473" y="196"/>
                      <a:pt x="474" y="197"/>
                      <a:pt x="475" y="198"/>
                    </a:cubicBezTo>
                    <a:cubicBezTo>
                      <a:pt x="477" y="199"/>
                      <a:pt x="478" y="200"/>
                      <a:pt x="480" y="200"/>
                    </a:cubicBezTo>
                    <a:cubicBezTo>
                      <a:pt x="481" y="200"/>
                      <a:pt x="481" y="200"/>
                      <a:pt x="482" y="200"/>
                    </a:cubicBezTo>
                    <a:cubicBezTo>
                      <a:pt x="482" y="199"/>
                      <a:pt x="482" y="199"/>
                      <a:pt x="482" y="199"/>
                    </a:cubicBezTo>
                    <a:cubicBezTo>
                      <a:pt x="482" y="199"/>
                      <a:pt x="483" y="200"/>
                      <a:pt x="484" y="200"/>
                    </a:cubicBezTo>
                    <a:cubicBezTo>
                      <a:pt x="484" y="201"/>
                      <a:pt x="485" y="202"/>
                      <a:pt x="485" y="203"/>
                    </a:cubicBezTo>
                    <a:cubicBezTo>
                      <a:pt x="486" y="206"/>
                      <a:pt x="486" y="206"/>
                      <a:pt x="486" y="206"/>
                    </a:cubicBezTo>
                    <a:cubicBezTo>
                      <a:pt x="487" y="210"/>
                      <a:pt x="490" y="215"/>
                      <a:pt x="493" y="217"/>
                    </a:cubicBezTo>
                    <a:cubicBezTo>
                      <a:pt x="508" y="233"/>
                      <a:pt x="508" y="233"/>
                      <a:pt x="508" y="233"/>
                    </a:cubicBezTo>
                    <a:cubicBezTo>
                      <a:pt x="509" y="234"/>
                      <a:pt x="510" y="235"/>
                      <a:pt x="511" y="237"/>
                    </a:cubicBezTo>
                    <a:cubicBezTo>
                      <a:pt x="511" y="239"/>
                      <a:pt x="512" y="241"/>
                      <a:pt x="512" y="242"/>
                    </a:cubicBezTo>
                    <a:cubicBezTo>
                      <a:pt x="513" y="269"/>
                      <a:pt x="513" y="269"/>
                      <a:pt x="513" y="269"/>
                    </a:cubicBezTo>
                    <a:cubicBezTo>
                      <a:pt x="513" y="269"/>
                      <a:pt x="513" y="269"/>
                      <a:pt x="513" y="269"/>
                    </a:cubicBezTo>
                    <a:cubicBezTo>
                      <a:pt x="513" y="271"/>
                      <a:pt x="513" y="272"/>
                      <a:pt x="512" y="272"/>
                    </a:cubicBezTo>
                    <a:cubicBezTo>
                      <a:pt x="512" y="273"/>
                      <a:pt x="511" y="273"/>
                      <a:pt x="510" y="273"/>
                    </a:cubicBezTo>
                    <a:cubicBezTo>
                      <a:pt x="493" y="273"/>
                      <a:pt x="493" y="273"/>
                      <a:pt x="493" y="273"/>
                    </a:cubicBezTo>
                    <a:cubicBezTo>
                      <a:pt x="490" y="273"/>
                      <a:pt x="489" y="275"/>
                      <a:pt x="487" y="276"/>
                    </a:cubicBezTo>
                    <a:cubicBezTo>
                      <a:pt x="486" y="278"/>
                      <a:pt x="485" y="280"/>
                      <a:pt x="485" y="282"/>
                    </a:cubicBezTo>
                    <a:cubicBezTo>
                      <a:pt x="485" y="289"/>
                      <a:pt x="485" y="289"/>
                      <a:pt x="485" y="289"/>
                    </a:cubicBezTo>
                    <a:cubicBezTo>
                      <a:pt x="485" y="293"/>
                      <a:pt x="487" y="299"/>
                      <a:pt x="489" y="302"/>
                    </a:cubicBezTo>
                    <a:cubicBezTo>
                      <a:pt x="502" y="324"/>
                      <a:pt x="502" y="324"/>
                      <a:pt x="502" y="324"/>
                    </a:cubicBezTo>
                    <a:cubicBezTo>
                      <a:pt x="503" y="325"/>
                      <a:pt x="503" y="326"/>
                      <a:pt x="503" y="328"/>
                    </a:cubicBezTo>
                    <a:cubicBezTo>
                      <a:pt x="503" y="329"/>
                      <a:pt x="503" y="331"/>
                      <a:pt x="502" y="332"/>
                    </a:cubicBezTo>
                    <a:cubicBezTo>
                      <a:pt x="492" y="349"/>
                      <a:pt x="492" y="349"/>
                      <a:pt x="492" y="349"/>
                    </a:cubicBezTo>
                    <a:cubicBezTo>
                      <a:pt x="492" y="350"/>
                      <a:pt x="491" y="350"/>
                      <a:pt x="491" y="350"/>
                    </a:cubicBezTo>
                    <a:cubicBezTo>
                      <a:pt x="490" y="350"/>
                      <a:pt x="490" y="350"/>
                      <a:pt x="489" y="349"/>
                    </a:cubicBezTo>
                    <a:cubicBezTo>
                      <a:pt x="477" y="333"/>
                      <a:pt x="477" y="333"/>
                      <a:pt x="477" y="333"/>
                    </a:cubicBezTo>
                    <a:cubicBezTo>
                      <a:pt x="476" y="333"/>
                      <a:pt x="476" y="332"/>
                      <a:pt x="475" y="332"/>
                    </a:cubicBezTo>
                    <a:cubicBezTo>
                      <a:pt x="474" y="331"/>
                      <a:pt x="474" y="331"/>
                      <a:pt x="473" y="331"/>
                    </a:cubicBezTo>
                    <a:cubicBezTo>
                      <a:pt x="472" y="331"/>
                      <a:pt x="471" y="331"/>
                      <a:pt x="471" y="332"/>
                    </a:cubicBezTo>
                    <a:cubicBezTo>
                      <a:pt x="470" y="332"/>
                      <a:pt x="470" y="333"/>
                      <a:pt x="469" y="334"/>
                    </a:cubicBezTo>
                    <a:cubicBezTo>
                      <a:pt x="469" y="335"/>
                      <a:pt x="469" y="336"/>
                      <a:pt x="469" y="337"/>
                    </a:cubicBezTo>
                    <a:cubicBezTo>
                      <a:pt x="469" y="341"/>
                      <a:pt x="469" y="341"/>
                      <a:pt x="469" y="341"/>
                    </a:cubicBezTo>
                    <a:cubicBezTo>
                      <a:pt x="469" y="345"/>
                      <a:pt x="470" y="351"/>
                      <a:pt x="472" y="354"/>
                    </a:cubicBezTo>
                    <a:cubicBezTo>
                      <a:pt x="487" y="384"/>
                      <a:pt x="487" y="384"/>
                      <a:pt x="487" y="384"/>
                    </a:cubicBezTo>
                    <a:cubicBezTo>
                      <a:pt x="488" y="384"/>
                      <a:pt x="488" y="385"/>
                      <a:pt x="488" y="385"/>
                    </a:cubicBezTo>
                    <a:cubicBezTo>
                      <a:pt x="488" y="385"/>
                      <a:pt x="488" y="385"/>
                      <a:pt x="488" y="385"/>
                    </a:cubicBezTo>
                    <a:cubicBezTo>
                      <a:pt x="488" y="385"/>
                      <a:pt x="488" y="385"/>
                      <a:pt x="488" y="385"/>
                    </a:cubicBezTo>
                    <a:cubicBezTo>
                      <a:pt x="488" y="385"/>
                      <a:pt x="488" y="385"/>
                      <a:pt x="488" y="385"/>
                    </a:cubicBezTo>
                    <a:cubicBezTo>
                      <a:pt x="488" y="385"/>
                      <a:pt x="488" y="385"/>
                      <a:pt x="488" y="385"/>
                    </a:cubicBezTo>
                    <a:cubicBezTo>
                      <a:pt x="488" y="385"/>
                      <a:pt x="488" y="385"/>
                      <a:pt x="488" y="385"/>
                    </a:cubicBezTo>
                    <a:cubicBezTo>
                      <a:pt x="489" y="385"/>
                      <a:pt x="489" y="385"/>
                      <a:pt x="489" y="385"/>
                    </a:cubicBezTo>
                    <a:cubicBezTo>
                      <a:pt x="488" y="384"/>
                      <a:pt x="488" y="384"/>
                      <a:pt x="488" y="384"/>
                    </a:cubicBezTo>
                    <a:cubicBezTo>
                      <a:pt x="488" y="385"/>
                      <a:pt x="488" y="385"/>
                      <a:pt x="488" y="385"/>
                    </a:cubicBezTo>
                    <a:cubicBezTo>
                      <a:pt x="489" y="385"/>
                      <a:pt x="489" y="385"/>
                      <a:pt x="489" y="385"/>
                    </a:cubicBezTo>
                    <a:cubicBezTo>
                      <a:pt x="488" y="384"/>
                      <a:pt x="488" y="384"/>
                      <a:pt x="488" y="384"/>
                    </a:cubicBezTo>
                    <a:cubicBezTo>
                      <a:pt x="489" y="385"/>
                      <a:pt x="489" y="385"/>
                      <a:pt x="489" y="385"/>
                    </a:cubicBezTo>
                    <a:cubicBezTo>
                      <a:pt x="489" y="384"/>
                      <a:pt x="489" y="384"/>
                      <a:pt x="489" y="384"/>
                    </a:cubicBezTo>
                    <a:cubicBezTo>
                      <a:pt x="488" y="384"/>
                      <a:pt x="488" y="384"/>
                      <a:pt x="488" y="384"/>
                    </a:cubicBezTo>
                    <a:cubicBezTo>
                      <a:pt x="489" y="385"/>
                      <a:pt x="489" y="385"/>
                      <a:pt x="489" y="385"/>
                    </a:cubicBezTo>
                    <a:cubicBezTo>
                      <a:pt x="489" y="384"/>
                      <a:pt x="489" y="384"/>
                      <a:pt x="489" y="384"/>
                    </a:cubicBezTo>
                    <a:cubicBezTo>
                      <a:pt x="489" y="384"/>
                      <a:pt x="489" y="384"/>
                      <a:pt x="489" y="384"/>
                    </a:cubicBezTo>
                    <a:cubicBezTo>
                      <a:pt x="488" y="384"/>
                      <a:pt x="488" y="384"/>
                      <a:pt x="488" y="384"/>
                    </a:cubicBezTo>
                    <a:cubicBezTo>
                      <a:pt x="483" y="381"/>
                      <a:pt x="483" y="381"/>
                      <a:pt x="483" y="381"/>
                    </a:cubicBezTo>
                    <a:cubicBezTo>
                      <a:pt x="482" y="381"/>
                      <a:pt x="481" y="380"/>
                      <a:pt x="480" y="379"/>
                    </a:cubicBezTo>
                    <a:cubicBezTo>
                      <a:pt x="479" y="377"/>
                      <a:pt x="477" y="376"/>
                      <a:pt x="477" y="374"/>
                    </a:cubicBezTo>
                    <a:cubicBezTo>
                      <a:pt x="466" y="351"/>
                      <a:pt x="466" y="351"/>
                      <a:pt x="466" y="351"/>
                    </a:cubicBezTo>
                    <a:cubicBezTo>
                      <a:pt x="465" y="349"/>
                      <a:pt x="463" y="343"/>
                      <a:pt x="463" y="340"/>
                    </a:cubicBezTo>
                    <a:cubicBezTo>
                      <a:pt x="463" y="336"/>
                      <a:pt x="463" y="336"/>
                      <a:pt x="463" y="336"/>
                    </a:cubicBezTo>
                    <a:cubicBezTo>
                      <a:pt x="463" y="333"/>
                      <a:pt x="463" y="331"/>
                      <a:pt x="462" y="329"/>
                    </a:cubicBezTo>
                    <a:cubicBezTo>
                      <a:pt x="462" y="327"/>
                      <a:pt x="461" y="324"/>
                      <a:pt x="459" y="323"/>
                    </a:cubicBezTo>
                    <a:cubicBezTo>
                      <a:pt x="425" y="277"/>
                      <a:pt x="425" y="277"/>
                      <a:pt x="425" y="277"/>
                    </a:cubicBezTo>
                    <a:cubicBezTo>
                      <a:pt x="424" y="275"/>
                      <a:pt x="422" y="274"/>
                      <a:pt x="420" y="274"/>
                    </a:cubicBezTo>
                    <a:cubicBezTo>
                      <a:pt x="418" y="274"/>
                      <a:pt x="416" y="275"/>
                      <a:pt x="414" y="277"/>
                    </a:cubicBezTo>
                    <a:cubicBezTo>
                      <a:pt x="391" y="309"/>
                      <a:pt x="391" y="309"/>
                      <a:pt x="391" y="309"/>
                    </a:cubicBezTo>
                    <a:cubicBezTo>
                      <a:pt x="389" y="312"/>
                      <a:pt x="387" y="316"/>
                      <a:pt x="387" y="321"/>
                    </a:cubicBezTo>
                    <a:cubicBezTo>
                      <a:pt x="387" y="322"/>
                      <a:pt x="387" y="322"/>
                      <a:pt x="387" y="322"/>
                    </a:cubicBezTo>
                    <a:cubicBezTo>
                      <a:pt x="387" y="322"/>
                      <a:pt x="387" y="322"/>
                      <a:pt x="387" y="322"/>
                    </a:cubicBezTo>
                    <a:cubicBezTo>
                      <a:pt x="387" y="323"/>
                      <a:pt x="387" y="323"/>
                      <a:pt x="387" y="324"/>
                    </a:cubicBezTo>
                    <a:cubicBezTo>
                      <a:pt x="387" y="327"/>
                      <a:pt x="387" y="332"/>
                      <a:pt x="386" y="334"/>
                    </a:cubicBezTo>
                    <a:cubicBezTo>
                      <a:pt x="380" y="348"/>
                      <a:pt x="380" y="348"/>
                      <a:pt x="380" y="348"/>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49"/>
                      <a:pt x="380" y="349"/>
                      <a:pt x="380" y="348"/>
                    </a:cubicBezTo>
                    <a:cubicBezTo>
                      <a:pt x="356" y="286"/>
                      <a:pt x="356" y="286"/>
                      <a:pt x="356" y="286"/>
                    </a:cubicBezTo>
                    <a:cubicBezTo>
                      <a:pt x="355" y="284"/>
                      <a:pt x="354" y="283"/>
                      <a:pt x="353" y="282"/>
                    </a:cubicBezTo>
                    <a:cubicBezTo>
                      <a:pt x="352" y="281"/>
                      <a:pt x="351" y="280"/>
                      <a:pt x="349" y="280"/>
                    </a:cubicBezTo>
                    <a:cubicBezTo>
                      <a:pt x="348" y="280"/>
                      <a:pt x="347" y="280"/>
                      <a:pt x="347" y="281"/>
                    </a:cubicBezTo>
                    <a:cubicBezTo>
                      <a:pt x="346" y="281"/>
                      <a:pt x="346" y="281"/>
                      <a:pt x="346" y="281"/>
                    </a:cubicBezTo>
                    <a:cubicBezTo>
                      <a:pt x="345" y="281"/>
                      <a:pt x="344" y="281"/>
                      <a:pt x="342" y="279"/>
                    </a:cubicBezTo>
                    <a:cubicBezTo>
                      <a:pt x="331" y="268"/>
                      <a:pt x="331" y="268"/>
                      <a:pt x="331" y="268"/>
                    </a:cubicBezTo>
                    <a:cubicBezTo>
                      <a:pt x="330" y="266"/>
                      <a:pt x="328" y="265"/>
                      <a:pt x="326" y="264"/>
                    </a:cubicBezTo>
                    <a:cubicBezTo>
                      <a:pt x="325" y="263"/>
                      <a:pt x="323" y="263"/>
                      <a:pt x="321" y="263"/>
                    </a:cubicBezTo>
                    <a:cubicBezTo>
                      <a:pt x="304" y="263"/>
                      <a:pt x="304" y="263"/>
                      <a:pt x="304" y="263"/>
                    </a:cubicBezTo>
                    <a:cubicBezTo>
                      <a:pt x="303" y="263"/>
                      <a:pt x="301" y="262"/>
                      <a:pt x="300" y="262"/>
                    </a:cubicBezTo>
                    <a:cubicBezTo>
                      <a:pt x="298" y="261"/>
                      <a:pt x="297" y="261"/>
                      <a:pt x="296" y="260"/>
                    </a:cubicBezTo>
                    <a:cubicBezTo>
                      <a:pt x="260" y="232"/>
                      <a:pt x="260" y="232"/>
                      <a:pt x="260" y="232"/>
                    </a:cubicBezTo>
                    <a:cubicBezTo>
                      <a:pt x="259" y="231"/>
                      <a:pt x="257" y="231"/>
                      <a:pt x="256" y="231"/>
                    </a:cubicBezTo>
                    <a:cubicBezTo>
                      <a:pt x="253" y="231"/>
                      <a:pt x="251" y="232"/>
                      <a:pt x="249" y="234"/>
                    </a:cubicBezTo>
                    <a:cubicBezTo>
                      <a:pt x="249" y="235"/>
                      <a:pt x="249" y="235"/>
                      <a:pt x="249" y="235"/>
                    </a:cubicBezTo>
                    <a:cubicBezTo>
                      <a:pt x="249" y="235"/>
                      <a:pt x="249" y="235"/>
                      <a:pt x="249" y="235"/>
                    </a:cubicBezTo>
                    <a:cubicBezTo>
                      <a:pt x="249" y="235"/>
                      <a:pt x="249" y="235"/>
                      <a:pt x="249" y="235"/>
                    </a:cubicBezTo>
                    <a:cubicBezTo>
                      <a:pt x="248" y="236"/>
                      <a:pt x="247" y="238"/>
                      <a:pt x="247" y="240"/>
                    </a:cubicBezTo>
                    <a:cubicBezTo>
                      <a:pt x="247" y="242"/>
                      <a:pt x="248" y="245"/>
                      <a:pt x="249" y="246"/>
                    </a:cubicBezTo>
                    <a:cubicBezTo>
                      <a:pt x="268" y="265"/>
                      <a:pt x="268" y="265"/>
                      <a:pt x="268" y="265"/>
                    </a:cubicBezTo>
                    <a:cubicBezTo>
                      <a:pt x="269" y="266"/>
                      <a:pt x="271" y="267"/>
                      <a:pt x="273" y="268"/>
                    </a:cubicBezTo>
                    <a:cubicBezTo>
                      <a:pt x="275" y="269"/>
                      <a:pt x="277" y="269"/>
                      <a:pt x="279" y="269"/>
                    </a:cubicBezTo>
                    <a:cubicBezTo>
                      <a:pt x="282" y="269"/>
                      <a:pt x="282" y="269"/>
                      <a:pt x="282" y="269"/>
                    </a:cubicBezTo>
                    <a:cubicBezTo>
                      <a:pt x="283" y="269"/>
                      <a:pt x="285" y="270"/>
                      <a:pt x="286" y="270"/>
                    </a:cubicBezTo>
                    <a:cubicBezTo>
                      <a:pt x="288" y="271"/>
                      <a:pt x="289" y="272"/>
                      <a:pt x="290" y="272"/>
                    </a:cubicBezTo>
                    <a:cubicBezTo>
                      <a:pt x="295" y="275"/>
                      <a:pt x="295" y="275"/>
                      <a:pt x="295" y="275"/>
                    </a:cubicBezTo>
                    <a:cubicBezTo>
                      <a:pt x="296" y="276"/>
                      <a:pt x="296" y="277"/>
                      <a:pt x="296" y="278"/>
                    </a:cubicBezTo>
                    <a:cubicBezTo>
                      <a:pt x="296" y="279"/>
                      <a:pt x="296" y="280"/>
                      <a:pt x="295" y="281"/>
                    </a:cubicBezTo>
                    <a:cubicBezTo>
                      <a:pt x="271" y="317"/>
                      <a:pt x="271" y="317"/>
                      <a:pt x="271" y="317"/>
                    </a:cubicBezTo>
                    <a:cubicBezTo>
                      <a:pt x="270" y="318"/>
                      <a:pt x="269" y="319"/>
                      <a:pt x="267" y="320"/>
                    </a:cubicBezTo>
                    <a:cubicBezTo>
                      <a:pt x="266" y="320"/>
                      <a:pt x="265" y="321"/>
                      <a:pt x="264" y="321"/>
                    </a:cubicBezTo>
                    <a:cubicBezTo>
                      <a:pt x="257" y="321"/>
                      <a:pt x="257" y="321"/>
                      <a:pt x="257" y="321"/>
                    </a:cubicBezTo>
                    <a:cubicBezTo>
                      <a:pt x="256" y="321"/>
                      <a:pt x="255" y="320"/>
                      <a:pt x="253" y="320"/>
                    </a:cubicBezTo>
                    <a:cubicBezTo>
                      <a:pt x="252" y="319"/>
                      <a:pt x="250" y="318"/>
                      <a:pt x="249" y="317"/>
                    </a:cubicBezTo>
                    <a:cubicBezTo>
                      <a:pt x="240" y="309"/>
                      <a:pt x="240" y="309"/>
                      <a:pt x="240" y="309"/>
                    </a:cubicBezTo>
                    <a:cubicBezTo>
                      <a:pt x="238" y="307"/>
                      <a:pt x="235" y="303"/>
                      <a:pt x="234" y="300"/>
                    </a:cubicBezTo>
                    <a:cubicBezTo>
                      <a:pt x="214" y="254"/>
                      <a:pt x="214" y="254"/>
                      <a:pt x="214" y="254"/>
                    </a:cubicBezTo>
                    <a:cubicBezTo>
                      <a:pt x="213" y="253"/>
                      <a:pt x="212" y="251"/>
                      <a:pt x="211" y="250"/>
                    </a:cubicBezTo>
                    <a:cubicBezTo>
                      <a:pt x="209" y="248"/>
                      <a:pt x="208" y="247"/>
                      <a:pt x="206" y="247"/>
                    </a:cubicBezTo>
                    <a:cubicBezTo>
                      <a:pt x="205" y="247"/>
                      <a:pt x="203" y="248"/>
                      <a:pt x="203" y="249"/>
                    </a:cubicBezTo>
                    <a:cubicBezTo>
                      <a:pt x="202" y="250"/>
                      <a:pt x="202" y="251"/>
                      <a:pt x="202" y="252"/>
                    </a:cubicBezTo>
                    <a:cubicBezTo>
                      <a:pt x="202" y="254"/>
                      <a:pt x="202" y="255"/>
                      <a:pt x="203" y="256"/>
                    </a:cubicBezTo>
                    <a:cubicBezTo>
                      <a:pt x="232" y="331"/>
                      <a:pt x="232" y="331"/>
                      <a:pt x="232" y="331"/>
                    </a:cubicBezTo>
                    <a:cubicBezTo>
                      <a:pt x="233" y="333"/>
                      <a:pt x="234" y="334"/>
                      <a:pt x="236" y="336"/>
                    </a:cubicBezTo>
                    <a:cubicBezTo>
                      <a:pt x="237" y="337"/>
                      <a:pt x="239" y="338"/>
                      <a:pt x="241" y="338"/>
                    </a:cubicBezTo>
                    <a:cubicBezTo>
                      <a:pt x="242" y="338"/>
                      <a:pt x="242" y="338"/>
                      <a:pt x="242" y="338"/>
                    </a:cubicBezTo>
                    <a:cubicBezTo>
                      <a:pt x="266" y="336"/>
                      <a:pt x="266" y="336"/>
                      <a:pt x="266" y="336"/>
                    </a:cubicBezTo>
                    <a:cubicBezTo>
                      <a:pt x="266" y="336"/>
                      <a:pt x="266" y="336"/>
                      <a:pt x="266" y="336"/>
                    </a:cubicBezTo>
                    <a:cubicBezTo>
                      <a:pt x="267" y="336"/>
                      <a:pt x="267" y="336"/>
                      <a:pt x="267" y="336"/>
                    </a:cubicBezTo>
                    <a:cubicBezTo>
                      <a:pt x="267" y="337"/>
                      <a:pt x="267" y="337"/>
                      <a:pt x="267" y="337"/>
                    </a:cubicBezTo>
                    <a:cubicBezTo>
                      <a:pt x="267" y="338"/>
                      <a:pt x="267" y="338"/>
                      <a:pt x="266" y="339"/>
                    </a:cubicBezTo>
                    <a:cubicBezTo>
                      <a:pt x="250" y="380"/>
                      <a:pt x="250" y="380"/>
                      <a:pt x="250" y="380"/>
                    </a:cubicBezTo>
                    <a:cubicBezTo>
                      <a:pt x="248" y="383"/>
                      <a:pt x="246" y="388"/>
                      <a:pt x="244" y="390"/>
                    </a:cubicBezTo>
                    <a:cubicBezTo>
                      <a:pt x="223" y="415"/>
                      <a:pt x="223" y="415"/>
                      <a:pt x="223" y="415"/>
                    </a:cubicBezTo>
                    <a:cubicBezTo>
                      <a:pt x="222" y="417"/>
                      <a:pt x="221" y="419"/>
                      <a:pt x="220" y="421"/>
                    </a:cubicBezTo>
                    <a:cubicBezTo>
                      <a:pt x="220" y="423"/>
                      <a:pt x="219" y="426"/>
                      <a:pt x="219" y="428"/>
                    </a:cubicBezTo>
                    <a:cubicBezTo>
                      <a:pt x="219" y="437"/>
                      <a:pt x="219" y="437"/>
                      <a:pt x="219" y="437"/>
                    </a:cubicBezTo>
                    <a:cubicBezTo>
                      <a:pt x="219" y="441"/>
                      <a:pt x="220" y="447"/>
                      <a:pt x="222" y="450"/>
                    </a:cubicBezTo>
                    <a:cubicBezTo>
                      <a:pt x="222" y="450"/>
                      <a:pt x="222" y="450"/>
                      <a:pt x="222" y="450"/>
                    </a:cubicBezTo>
                    <a:cubicBezTo>
                      <a:pt x="223" y="451"/>
                      <a:pt x="223" y="451"/>
                      <a:pt x="223" y="451"/>
                    </a:cubicBezTo>
                    <a:cubicBezTo>
                      <a:pt x="223" y="451"/>
                      <a:pt x="223" y="451"/>
                      <a:pt x="223" y="451"/>
                    </a:cubicBezTo>
                    <a:cubicBezTo>
                      <a:pt x="224" y="454"/>
                      <a:pt x="225" y="459"/>
                      <a:pt x="225" y="462"/>
                    </a:cubicBezTo>
                    <a:cubicBezTo>
                      <a:pt x="225" y="481"/>
                      <a:pt x="225" y="481"/>
                      <a:pt x="225" y="481"/>
                    </a:cubicBezTo>
                    <a:cubicBezTo>
                      <a:pt x="225" y="482"/>
                      <a:pt x="225" y="484"/>
                      <a:pt x="224" y="486"/>
                    </a:cubicBezTo>
                    <a:cubicBezTo>
                      <a:pt x="224" y="488"/>
                      <a:pt x="223" y="489"/>
                      <a:pt x="222" y="490"/>
                    </a:cubicBezTo>
                    <a:cubicBezTo>
                      <a:pt x="206" y="506"/>
                      <a:pt x="206" y="506"/>
                      <a:pt x="206" y="506"/>
                    </a:cubicBezTo>
                    <a:cubicBezTo>
                      <a:pt x="204" y="507"/>
                      <a:pt x="203" y="509"/>
                      <a:pt x="202" y="511"/>
                    </a:cubicBezTo>
                    <a:cubicBezTo>
                      <a:pt x="202" y="513"/>
                      <a:pt x="201" y="516"/>
                      <a:pt x="201" y="518"/>
                    </a:cubicBezTo>
                    <a:cubicBezTo>
                      <a:pt x="201" y="526"/>
                      <a:pt x="201" y="526"/>
                      <a:pt x="201" y="526"/>
                    </a:cubicBezTo>
                    <a:cubicBezTo>
                      <a:pt x="201" y="527"/>
                      <a:pt x="201" y="529"/>
                      <a:pt x="200" y="531"/>
                    </a:cubicBezTo>
                    <a:cubicBezTo>
                      <a:pt x="199" y="533"/>
                      <a:pt x="199" y="535"/>
                      <a:pt x="198" y="536"/>
                    </a:cubicBezTo>
                    <a:cubicBezTo>
                      <a:pt x="170" y="570"/>
                      <a:pt x="170" y="570"/>
                      <a:pt x="170" y="570"/>
                    </a:cubicBezTo>
                    <a:cubicBezTo>
                      <a:pt x="169" y="571"/>
                      <a:pt x="168" y="573"/>
                      <a:pt x="166" y="574"/>
                    </a:cubicBezTo>
                    <a:cubicBezTo>
                      <a:pt x="165" y="575"/>
                      <a:pt x="163" y="576"/>
                      <a:pt x="162" y="576"/>
                    </a:cubicBezTo>
                    <a:cubicBezTo>
                      <a:pt x="142" y="582"/>
                      <a:pt x="142" y="582"/>
                      <a:pt x="142" y="582"/>
                    </a:cubicBezTo>
                    <a:cubicBezTo>
                      <a:pt x="142" y="582"/>
                      <a:pt x="142" y="582"/>
                      <a:pt x="142" y="582"/>
                    </a:cubicBezTo>
                    <a:cubicBezTo>
                      <a:pt x="141" y="582"/>
                      <a:pt x="141" y="582"/>
                      <a:pt x="140" y="582"/>
                    </a:cubicBezTo>
                    <a:cubicBezTo>
                      <a:pt x="139" y="581"/>
                      <a:pt x="139" y="580"/>
                      <a:pt x="138" y="579"/>
                    </a:cubicBezTo>
                    <a:cubicBezTo>
                      <a:pt x="111" y="492"/>
                      <a:pt x="111" y="492"/>
                      <a:pt x="111" y="492"/>
                    </a:cubicBezTo>
                    <a:cubicBezTo>
                      <a:pt x="111" y="491"/>
                      <a:pt x="111" y="489"/>
                      <a:pt x="111" y="487"/>
                    </a:cubicBezTo>
                    <a:cubicBezTo>
                      <a:pt x="111" y="485"/>
                      <a:pt x="111" y="483"/>
                      <a:pt x="112" y="481"/>
                    </a:cubicBezTo>
                    <a:cubicBezTo>
                      <a:pt x="117" y="467"/>
                      <a:pt x="117" y="467"/>
                      <a:pt x="117" y="467"/>
                    </a:cubicBezTo>
                    <a:cubicBezTo>
                      <a:pt x="118" y="465"/>
                      <a:pt x="118" y="462"/>
                      <a:pt x="118" y="459"/>
                    </a:cubicBezTo>
                    <a:cubicBezTo>
                      <a:pt x="118" y="457"/>
                      <a:pt x="118" y="455"/>
                      <a:pt x="118" y="453"/>
                    </a:cubicBezTo>
                    <a:cubicBezTo>
                      <a:pt x="108" y="415"/>
                      <a:pt x="108" y="415"/>
                      <a:pt x="108" y="415"/>
                    </a:cubicBezTo>
                    <a:cubicBezTo>
                      <a:pt x="108" y="412"/>
                      <a:pt x="107" y="406"/>
                      <a:pt x="107" y="403"/>
                    </a:cubicBezTo>
                    <a:cubicBezTo>
                      <a:pt x="107" y="388"/>
                      <a:pt x="107" y="388"/>
                      <a:pt x="107" y="388"/>
                    </a:cubicBezTo>
                    <a:cubicBezTo>
                      <a:pt x="107" y="385"/>
                      <a:pt x="106" y="383"/>
                      <a:pt x="105" y="381"/>
                    </a:cubicBezTo>
                    <a:cubicBezTo>
                      <a:pt x="104" y="379"/>
                      <a:pt x="103" y="377"/>
                      <a:pt x="102" y="376"/>
                    </a:cubicBezTo>
                    <a:cubicBezTo>
                      <a:pt x="82" y="361"/>
                      <a:pt x="82" y="361"/>
                      <a:pt x="82" y="361"/>
                    </a:cubicBezTo>
                    <a:cubicBezTo>
                      <a:pt x="81" y="360"/>
                      <a:pt x="78" y="359"/>
                      <a:pt x="76" y="359"/>
                    </a:cubicBezTo>
                    <a:cubicBezTo>
                      <a:pt x="74" y="359"/>
                      <a:pt x="73" y="360"/>
                      <a:pt x="71" y="361"/>
                    </a:cubicBezTo>
                    <a:cubicBezTo>
                      <a:pt x="58" y="368"/>
                      <a:pt x="58" y="368"/>
                      <a:pt x="58" y="368"/>
                    </a:cubicBezTo>
                    <a:cubicBezTo>
                      <a:pt x="56" y="369"/>
                      <a:pt x="53" y="370"/>
                      <a:pt x="51" y="370"/>
                    </a:cubicBezTo>
                    <a:cubicBezTo>
                      <a:pt x="50" y="370"/>
                      <a:pt x="50" y="370"/>
                      <a:pt x="50" y="370"/>
                    </a:cubicBezTo>
                    <a:cubicBezTo>
                      <a:pt x="19" y="363"/>
                      <a:pt x="19" y="363"/>
                      <a:pt x="19" y="363"/>
                    </a:cubicBezTo>
                    <a:cubicBezTo>
                      <a:pt x="18" y="363"/>
                      <a:pt x="17" y="363"/>
                      <a:pt x="16" y="361"/>
                    </a:cubicBezTo>
                    <a:cubicBezTo>
                      <a:pt x="15" y="360"/>
                      <a:pt x="15" y="359"/>
                      <a:pt x="14" y="358"/>
                    </a:cubicBezTo>
                    <a:cubicBezTo>
                      <a:pt x="5" y="311"/>
                      <a:pt x="5" y="311"/>
                      <a:pt x="5" y="311"/>
                    </a:cubicBezTo>
                    <a:cubicBezTo>
                      <a:pt x="3" y="312"/>
                      <a:pt x="3" y="312"/>
                      <a:pt x="3" y="312"/>
                    </a:cubicBezTo>
                    <a:cubicBezTo>
                      <a:pt x="0" y="312"/>
                      <a:pt x="0" y="312"/>
                      <a:pt x="0" y="312"/>
                    </a:cubicBezTo>
                    <a:cubicBezTo>
                      <a:pt x="10" y="358"/>
                      <a:pt x="10" y="358"/>
                      <a:pt x="10" y="358"/>
                    </a:cubicBezTo>
                    <a:cubicBezTo>
                      <a:pt x="11" y="361"/>
                      <a:pt x="12" y="363"/>
                      <a:pt x="13" y="364"/>
                    </a:cubicBezTo>
                    <a:cubicBezTo>
                      <a:pt x="14" y="366"/>
                      <a:pt x="16" y="367"/>
                      <a:pt x="18" y="368"/>
                    </a:cubicBezTo>
                    <a:cubicBezTo>
                      <a:pt x="49" y="374"/>
                      <a:pt x="49" y="374"/>
                      <a:pt x="49" y="374"/>
                    </a:cubicBezTo>
                    <a:cubicBezTo>
                      <a:pt x="50" y="374"/>
                      <a:pt x="50" y="374"/>
                      <a:pt x="51" y="374"/>
                    </a:cubicBezTo>
                    <a:cubicBezTo>
                      <a:pt x="54" y="374"/>
                      <a:pt x="57" y="373"/>
                      <a:pt x="60" y="372"/>
                    </a:cubicBezTo>
                    <a:cubicBezTo>
                      <a:pt x="73" y="364"/>
                      <a:pt x="73" y="364"/>
                      <a:pt x="73" y="364"/>
                    </a:cubicBezTo>
                    <a:cubicBezTo>
                      <a:pt x="74" y="364"/>
                      <a:pt x="75" y="364"/>
                      <a:pt x="76" y="364"/>
                    </a:cubicBezTo>
                    <a:cubicBezTo>
                      <a:pt x="77" y="364"/>
                      <a:pt x="79" y="364"/>
                      <a:pt x="80" y="365"/>
                    </a:cubicBezTo>
                    <a:cubicBezTo>
                      <a:pt x="99" y="379"/>
                      <a:pt x="99" y="379"/>
                      <a:pt x="99" y="379"/>
                    </a:cubicBezTo>
                    <a:cubicBezTo>
                      <a:pt x="100" y="380"/>
                      <a:pt x="101" y="381"/>
                      <a:pt x="101" y="383"/>
                    </a:cubicBezTo>
                    <a:cubicBezTo>
                      <a:pt x="102" y="384"/>
                      <a:pt x="103" y="386"/>
                      <a:pt x="103" y="388"/>
                    </a:cubicBezTo>
                    <a:cubicBezTo>
                      <a:pt x="103" y="403"/>
                      <a:pt x="103" y="403"/>
                      <a:pt x="103" y="403"/>
                    </a:cubicBezTo>
                    <a:cubicBezTo>
                      <a:pt x="103" y="407"/>
                      <a:pt x="103" y="413"/>
                      <a:pt x="104" y="416"/>
                    </a:cubicBezTo>
                    <a:cubicBezTo>
                      <a:pt x="114" y="454"/>
                      <a:pt x="114" y="454"/>
                      <a:pt x="114" y="454"/>
                    </a:cubicBezTo>
                    <a:cubicBezTo>
                      <a:pt x="114" y="456"/>
                      <a:pt x="114" y="457"/>
                      <a:pt x="114" y="459"/>
                    </a:cubicBezTo>
                    <a:cubicBezTo>
                      <a:pt x="114" y="461"/>
                      <a:pt x="114" y="464"/>
                      <a:pt x="113" y="466"/>
                    </a:cubicBezTo>
                    <a:cubicBezTo>
                      <a:pt x="108" y="480"/>
                      <a:pt x="108" y="480"/>
                      <a:pt x="108" y="480"/>
                    </a:cubicBezTo>
                    <a:cubicBezTo>
                      <a:pt x="107" y="482"/>
                      <a:pt x="107" y="485"/>
                      <a:pt x="107" y="487"/>
                    </a:cubicBezTo>
                    <a:cubicBezTo>
                      <a:pt x="107" y="489"/>
                      <a:pt x="107" y="491"/>
                      <a:pt x="107" y="493"/>
                    </a:cubicBezTo>
                    <a:cubicBezTo>
                      <a:pt x="134" y="580"/>
                      <a:pt x="134" y="580"/>
                      <a:pt x="134" y="580"/>
                    </a:cubicBezTo>
                    <a:cubicBezTo>
                      <a:pt x="135" y="582"/>
                      <a:pt x="136" y="584"/>
                      <a:pt x="137" y="585"/>
                    </a:cubicBezTo>
                    <a:cubicBezTo>
                      <a:pt x="138" y="586"/>
                      <a:pt x="140" y="587"/>
                      <a:pt x="142" y="587"/>
                    </a:cubicBezTo>
                    <a:cubicBezTo>
                      <a:pt x="142" y="587"/>
                      <a:pt x="143" y="587"/>
                      <a:pt x="144" y="586"/>
                    </a:cubicBezTo>
                    <a:cubicBezTo>
                      <a:pt x="164" y="580"/>
                      <a:pt x="164" y="580"/>
                      <a:pt x="164" y="580"/>
                    </a:cubicBezTo>
                    <a:cubicBezTo>
                      <a:pt x="165" y="579"/>
                      <a:pt x="167" y="578"/>
                      <a:pt x="169" y="577"/>
                    </a:cubicBezTo>
                    <a:cubicBezTo>
                      <a:pt x="171" y="576"/>
                      <a:pt x="172" y="575"/>
                      <a:pt x="173" y="573"/>
                    </a:cubicBezTo>
                    <a:cubicBezTo>
                      <a:pt x="201" y="539"/>
                      <a:pt x="201" y="539"/>
                      <a:pt x="201" y="539"/>
                    </a:cubicBezTo>
                    <a:cubicBezTo>
                      <a:pt x="202" y="537"/>
                      <a:pt x="203" y="535"/>
                      <a:pt x="204" y="533"/>
                    </a:cubicBezTo>
                    <a:cubicBezTo>
                      <a:pt x="205" y="530"/>
                      <a:pt x="205" y="528"/>
                      <a:pt x="205" y="526"/>
                    </a:cubicBezTo>
                    <a:cubicBezTo>
                      <a:pt x="205" y="518"/>
                      <a:pt x="205" y="518"/>
                      <a:pt x="205" y="518"/>
                    </a:cubicBezTo>
                    <a:cubicBezTo>
                      <a:pt x="205" y="516"/>
                      <a:pt x="206" y="515"/>
                      <a:pt x="206" y="513"/>
                    </a:cubicBezTo>
                    <a:cubicBezTo>
                      <a:pt x="207" y="511"/>
                      <a:pt x="208" y="510"/>
                      <a:pt x="209" y="509"/>
                    </a:cubicBezTo>
                    <a:cubicBezTo>
                      <a:pt x="225" y="493"/>
                      <a:pt x="225" y="493"/>
                      <a:pt x="225" y="493"/>
                    </a:cubicBezTo>
                    <a:cubicBezTo>
                      <a:pt x="226" y="492"/>
                      <a:pt x="227" y="490"/>
                      <a:pt x="228" y="488"/>
                    </a:cubicBezTo>
                    <a:cubicBezTo>
                      <a:pt x="229" y="485"/>
                      <a:pt x="230" y="483"/>
                      <a:pt x="230" y="481"/>
                    </a:cubicBezTo>
                    <a:cubicBezTo>
                      <a:pt x="230" y="462"/>
                      <a:pt x="230" y="462"/>
                      <a:pt x="230" y="462"/>
                    </a:cubicBezTo>
                    <a:cubicBezTo>
                      <a:pt x="230" y="458"/>
                      <a:pt x="228" y="453"/>
                      <a:pt x="226" y="449"/>
                    </a:cubicBezTo>
                    <a:cubicBezTo>
                      <a:pt x="226" y="449"/>
                      <a:pt x="226" y="449"/>
                      <a:pt x="226" y="449"/>
                    </a:cubicBezTo>
                    <a:cubicBezTo>
                      <a:pt x="226" y="448"/>
                      <a:pt x="226" y="448"/>
                      <a:pt x="226" y="448"/>
                    </a:cubicBezTo>
                    <a:cubicBezTo>
                      <a:pt x="226" y="448"/>
                      <a:pt x="226" y="448"/>
                      <a:pt x="226" y="448"/>
                    </a:cubicBezTo>
                    <a:cubicBezTo>
                      <a:pt x="225" y="446"/>
                      <a:pt x="223" y="440"/>
                      <a:pt x="223" y="437"/>
                    </a:cubicBezTo>
                    <a:cubicBezTo>
                      <a:pt x="223" y="428"/>
                      <a:pt x="223" y="428"/>
                      <a:pt x="223" y="428"/>
                    </a:cubicBezTo>
                    <a:cubicBezTo>
                      <a:pt x="223" y="426"/>
                      <a:pt x="224" y="424"/>
                      <a:pt x="224" y="423"/>
                    </a:cubicBezTo>
                    <a:cubicBezTo>
                      <a:pt x="225" y="421"/>
                      <a:pt x="226" y="419"/>
                      <a:pt x="227" y="418"/>
                    </a:cubicBezTo>
                    <a:cubicBezTo>
                      <a:pt x="247" y="393"/>
                      <a:pt x="247" y="393"/>
                      <a:pt x="247" y="393"/>
                    </a:cubicBezTo>
                    <a:cubicBezTo>
                      <a:pt x="249" y="390"/>
                      <a:pt x="252" y="385"/>
                      <a:pt x="254" y="382"/>
                    </a:cubicBezTo>
                    <a:cubicBezTo>
                      <a:pt x="270" y="340"/>
                      <a:pt x="270" y="340"/>
                      <a:pt x="270" y="340"/>
                    </a:cubicBezTo>
                    <a:cubicBezTo>
                      <a:pt x="271" y="339"/>
                      <a:pt x="271" y="338"/>
                      <a:pt x="271" y="337"/>
                    </a:cubicBezTo>
                    <a:cubicBezTo>
                      <a:pt x="271" y="336"/>
                      <a:pt x="271" y="334"/>
                      <a:pt x="270" y="333"/>
                    </a:cubicBezTo>
                    <a:cubicBezTo>
                      <a:pt x="269" y="332"/>
                      <a:pt x="267" y="332"/>
                      <a:pt x="266" y="332"/>
                    </a:cubicBezTo>
                    <a:cubicBezTo>
                      <a:pt x="266" y="332"/>
                      <a:pt x="266" y="332"/>
                      <a:pt x="266" y="332"/>
                    </a:cubicBezTo>
                    <a:cubicBezTo>
                      <a:pt x="242" y="334"/>
                      <a:pt x="242" y="334"/>
                      <a:pt x="242" y="334"/>
                    </a:cubicBezTo>
                    <a:cubicBezTo>
                      <a:pt x="241" y="334"/>
                      <a:pt x="241" y="334"/>
                      <a:pt x="241" y="334"/>
                    </a:cubicBezTo>
                    <a:cubicBezTo>
                      <a:pt x="241" y="334"/>
                      <a:pt x="240" y="333"/>
                      <a:pt x="239" y="332"/>
                    </a:cubicBezTo>
                    <a:cubicBezTo>
                      <a:pt x="238" y="332"/>
                      <a:pt x="237" y="330"/>
                      <a:pt x="236" y="329"/>
                    </a:cubicBezTo>
                    <a:cubicBezTo>
                      <a:pt x="207" y="255"/>
                      <a:pt x="207" y="255"/>
                      <a:pt x="207" y="255"/>
                    </a:cubicBezTo>
                    <a:cubicBezTo>
                      <a:pt x="206" y="254"/>
                      <a:pt x="206" y="253"/>
                      <a:pt x="206" y="252"/>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1"/>
                      <a:pt x="206" y="251"/>
                      <a:pt x="206" y="251"/>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1"/>
                      <a:pt x="206" y="251"/>
                      <a:pt x="206" y="251"/>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2"/>
                      <a:pt x="207" y="252"/>
                      <a:pt x="208" y="253"/>
                    </a:cubicBezTo>
                    <a:cubicBezTo>
                      <a:pt x="209" y="254"/>
                      <a:pt x="210" y="255"/>
                      <a:pt x="210" y="256"/>
                    </a:cubicBezTo>
                    <a:cubicBezTo>
                      <a:pt x="230" y="301"/>
                      <a:pt x="230" y="301"/>
                      <a:pt x="230" y="301"/>
                    </a:cubicBezTo>
                    <a:cubicBezTo>
                      <a:pt x="232" y="305"/>
                      <a:pt x="235" y="309"/>
                      <a:pt x="237" y="312"/>
                    </a:cubicBezTo>
                    <a:cubicBezTo>
                      <a:pt x="246" y="321"/>
                      <a:pt x="246" y="321"/>
                      <a:pt x="246" y="321"/>
                    </a:cubicBezTo>
                    <a:cubicBezTo>
                      <a:pt x="248" y="322"/>
                      <a:pt x="249" y="323"/>
                      <a:pt x="251" y="324"/>
                    </a:cubicBezTo>
                    <a:cubicBezTo>
                      <a:pt x="253" y="325"/>
                      <a:pt x="255" y="325"/>
                      <a:pt x="257" y="325"/>
                    </a:cubicBezTo>
                    <a:cubicBezTo>
                      <a:pt x="264" y="325"/>
                      <a:pt x="264" y="325"/>
                      <a:pt x="264" y="325"/>
                    </a:cubicBezTo>
                    <a:cubicBezTo>
                      <a:pt x="266" y="325"/>
                      <a:pt x="268" y="324"/>
                      <a:pt x="270" y="323"/>
                    </a:cubicBezTo>
                    <a:cubicBezTo>
                      <a:pt x="271" y="322"/>
                      <a:pt x="273" y="321"/>
                      <a:pt x="274" y="319"/>
                    </a:cubicBezTo>
                    <a:cubicBezTo>
                      <a:pt x="299" y="283"/>
                      <a:pt x="299" y="283"/>
                      <a:pt x="299" y="283"/>
                    </a:cubicBezTo>
                    <a:cubicBezTo>
                      <a:pt x="300" y="282"/>
                      <a:pt x="301" y="280"/>
                      <a:pt x="301" y="278"/>
                    </a:cubicBezTo>
                    <a:cubicBezTo>
                      <a:pt x="301" y="276"/>
                      <a:pt x="299" y="273"/>
                      <a:pt x="297" y="272"/>
                    </a:cubicBezTo>
                    <a:cubicBezTo>
                      <a:pt x="293" y="269"/>
                      <a:pt x="293" y="269"/>
                      <a:pt x="293" y="269"/>
                    </a:cubicBezTo>
                    <a:cubicBezTo>
                      <a:pt x="291" y="268"/>
                      <a:pt x="289" y="267"/>
                      <a:pt x="288" y="266"/>
                    </a:cubicBezTo>
                    <a:cubicBezTo>
                      <a:pt x="286" y="266"/>
                      <a:pt x="284" y="265"/>
                      <a:pt x="282" y="265"/>
                    </a:cubicBezTo>
                    <a:cubicBezTo>
                      <a:pt x="279" y="265"/>
                      <a:pt x="279" y="265"/>
                      <a:pt x="279" y="265"/>
                    </a:cubicBezTo>
                    <a:cubicBezTo>
                      <a:pt x="278" y="265"/>
                      <a:pt x="276" y="265"/>
                      <a:pt x="275" y="264"/>
                    </a:cubicBezTo>
                    <a:cubicBezTo>
                      <a:pt x="273" y="264"/>
                      <a:pt x="272" y="263"/>
                      <a:pt x="271" y="262"/>
                    </a:cubicBezTo>
                    <a:cubicBezTo>
                      <a:pt x="253" y="243"/>
                      <a:pt x="253" y="243"/>
                      <a:pt x="253" y="243"/>
                    </a:cubicBezTo>
                    <a:cubicBezTo>
                      <a:pt x="252" y="242"/>
                      <a:pt x="251" y="241"/>
                      <a:pt x="251" y="240"/>
                    </a:cubicBezTo>
                    <a:cubicBezTo>
                      <a:pt x="251" y="239"/>
                      <a:pt x="252" y="238"/>
                      <a:pt x="252" y="237"/>
                    </a:cubicBezTo>
                    <a:cubicBezTo>
                      <a:pt x="252" y="237"/>
                      <a:pt x="252" y="237"/>
                      <a:pt x="252" y="237"/>
                    </a:cubicBezTo>
                    <a:cubicBezTo>
                      <a:pt x="253" y="237"/>
                      <a:pt x="253" y="237"/>
                      <a:pt x="253" y="237"/>
                    </a:cubicBezTo>
                    <a:cubicBezTo>
                      <a:pt x="253" y="236"/>
                      <a:pt x="255" y="235"/>
                      <a:pt x="256" y="235"/>
                    </a:cubicBezTo>
                    <a:cubicBezTo>
                      <a:pt x="256" y="235"/>
                      <a:pt x="257" y="235"/>
                      <a:pt x="258" y="236"/>
                    </a:cubicBezTo>
                    <a:cubicBezTo>
                      <a:pt x="293" y="263"/>
                      <a:pt x="293" y="263"/>
                      <a:pt x="293" y="263"/>
                    </a:cubicBezTo>
                    <a:cubicBezTo>
                      <a:pt x="295" y="264"/>
                      <a:pt x="296" y="265"/>
                      <a:pt x="298" y="266"/>
                    </a:cubicBezTo>
                    <a:cubicBezTo>
                      <a:pt x="300" y="267"/>
                      <a:pt x="302" y="267"/>
                      <a:pt x="304" y="267"/>
                    </a:cubicBezTo>
                    <a:cubicBezTo>
                      <a:pt x="321" y="267"/>
                      <a:pt x="321" y="267"/>
                      <a:pt x="321" y="267"/>
                    </a:cubicBezTo>
                    <a:cubicBezTo>
                      <a:pt x="322" y="267"/>
                      <a:pt x="323" y="267"/>
                      <a:pt x="325" y="268"/>
                    </a:cubicBezTo>
                    <a:cubicBezTo>
                      <a:pt x="326" y="269"/>
                      <a:pt x="327" y="270"/>
                      <a:pt x="328" y="271"/>
                    </a:cubicBezTo>
                    <a:cubicBezTo>
                      <a:pt x="339" y="282"/>
                      <a:pt x="339" y="282"/>
                      <a:pt x="339" y="282"/>
                    </a:cubicBezTo>
                    <a:cubicBezTo>
                      <a:pt x="341" y="284"/>
                      <a:pt x="344" y="285"/>
                      <a:pt x="346" y="285"/>
                    </a:cubicBezTo>
                    <a:cubicBezTo>
                      <a:pt x="347" y="285"/>
                      <a:pt x="348" y="285"/>
                      <a:pt x="349" y="284"/>
                    </a:cubicBezTo>
                    <a:cubicBezTo>
                      <a:pt x="349" y="284"/>
                      <a:pt x="349" y="284"/>
                      <a:pt x="349" y="284"/>
                    </a:cubicBezTo>
                    <a:cubicBezTo>
                      <a:pt x="349" y="284"/>
                      <a:pt x="349" y="284"/>
                      <a:pt x="349" y="284"/>
                    </a:cubicBezTo>
                    <a:cubicBezTo>
                      <a:pt x="349" y="284"/>
                      <a:pt x="349" y="284"/>
                      <a:pt x="349" y="284"/>
                    </a:cubicBezTo>
                    <a:cubicBezTo>
                      <a:pt x="349" y="284"/>
                      <a:pt x="349" y="284"/>
                      <a:pt x="349" y="284"/>
                    </a:cubicBezTo>
                    <a:cubicBezTo>
                      <a:pt x="349" y="284"/>
                      <a:pt x="349" y="284"/>
                      <a:pt x="349" y="284"/>
                    </a:cubicBezTo>
                    <a:cubicBezTo>
                      <a:pt x="349" y="284"/>
                      <a:pt x="349" y="284"/>
                      <a:pt x="349" y="284"/>
                    </a:cubicBezTo>
                    <a:cubicBezTo>
                      <a:pt x="349" y="284"/>
                      <a:pt x="350" y="284"/>
                      <a:pt x="350" y="285"/>
                    </a:cubicBezTo>
                    <a:cubicBezTo>
                      <a:pt x="351" y="285"/>
                      <a:pt x="351" y="286"/>
                      <a:pt x="352" y="287"/>
                    </a:cubicBezTo>
                    <a:cubicBezTo>
                      <a:pt x="376" y="350"/>
                      <a:pt x="376" y="350"/>
                      <a:pt x="376" y="350"/>
                    </a:cubicBezTo>
                    <a:cubicBezTo>
                      <a:pt x="376" y="351"/>
                      <a:pt x="377" y="352"/>
                      <a:pt x="377" y="352"/>
                    </a:cubicBezTo>
                    <a:cubicBezTo>
                      <a:pt x="378" y="353"/>
                      <a:pt x="379" y="354"/>
                      <a:pt x="380" y="354"/>
                    </a:cubicBezTo>
                    <a:cubicBezTo>
                      <a:pt x="381" y="354"/>
                      <a:pt x="382" y="353"/>
                      <a:pt x="383" y="352"/>
                    </a:cubicBezTo>
                    <a:cubicBezTo>
                      <a:pt x="384" y="352"/>
                      <a:pt x="384" y="351"/>
                      <a:pt x="384" y="350"/>
                    </a:cubicBezTo>
                    <a:cubicBezTo>
                      <a:pt x="390" y="336"/>
                      <a:pt x="390" y="336"/>
                      <a:pt x="390" y="336"/>
                    </a:cubicBezTo>
                    <a:cubicBezTo>
                      <a:pt x="391" y="332"/>
                      <a:pt x="392" y="327"/>
                      <a:pt x="392" y="324"/>
                    </a:cubicBezTo>
                    <a:cubicBezTo>
                      <a:pt x="392" y="323"/>
                      <a:pt x="392" y="323"/>
                      <a:pt x="392" y="322"/>
                    </a:cubicBezTo>
                    <a:cubicBezTo>
                      <a:pt x="392" y="321"/>
                      <a:pt x="392" y="321"/>
                      <a:pt x="392" y="321"/>
                    </a:cubicBezTo>
                    <a:cubicBezTo>
                      <a:pt x="392" y="321"/>
                      <a:pt x="392" y="321"/>
                      <a:pt x="392" y="321"/>
                    </a:cubicBezTo>
                    <a:cubicBezTo>
                      <a:pt x="392" y="317"/>
                      <a:pt x="393" y="313"/>
                      <a:pt x="394" y="311"/>
                    </a:cubicBezTo>
                    <a:cubicBezTo>
                      <a:pt x="418" y="279"/>
                      <a:pt x="418" y="279"/>
                      <a:pt x="418" y="279"/>
                    </a:cubicBezTo>
                    <a:cubicBezTo>
                      <a:pt x="419" y="278"/>
                      <a:pt x="419" y="278"/>
                      <a:pt x="420" y="278"/>
                    </a:cubicBezTo>
                    <a:cubicBezTo>
                      <a:pt x="420" y="278"/>
                      <a:pt x="421" y="278"/>
                      <a:pt x="422" y="279"/>
                    </a:cubicBezTo>
                    <a:cubicBezTo>
                      <a:pt x="456" y="325"/>
                      <a:pt x="456" y="325"/>
                      <a:pt x="456" y="325"/>
                    </a:cubicBezTo>
                    <a:cubicBezTo>
                      <a:pt x="457" y="326"/>
                      <a:pt x="458" y="328"/>
                      <a:pt x="458" y="330"/>
                    </a:cubicBezTo>
                    <a:cubicBezTo>
                      <a:pt x="459" y="332"/>
                      <a:pt x="459" y="334"/>
                      <a:pt x="459" y="336"/>
                    </a:cubicBezTo>
                    <a:cubicBezTo>
                      <a:pt x="459" y="340"/>
                      <a:pt x="459" y="340"/>
                      <a:pt x="459" y="340"/>
                    </a:cubicBezTo>
                    <a:cubicBezTo>
                      <a:pt x="459" y="344"/>
                      <a:pt x="460" y="350"/>
                      <a:pt x="462" y="353"/>
                    </a:cubicBezTo>
                    <a:cubicBezTo>
                      <a:pt x="473" y="376"/>
                      <a:pt x="473" y="376"/>
                      <a:pt x="473" y="376"/>
                    </a:cubicBezTo>
                    <a:cubicBezTo>
                      <a:pt x="474" y="378"/>
                      <a:pt x="475" y="380"/>
                      <a:pt x="477" y="381"/>
                    </a:cubicBezTo>
                    <a:cubicBezTo>
                      <a:pt x="478" y="383"/>
                      <a:pt x="480" y="384"/>
                      <a:pt x="481" y="385"/>
                    </a:cubicBezTo>
                    <a:cubicBezTo>
                      <a:pt x="486" y="388"/>
                      <a:pt x="486" y="388"/>
                      <a:pt x="486" y="388"/>
                    </a:cubicBezTo>
                    <a:cubicBezTo>
                      <a:pt x="487" y="388"/>
                      <a:pt x="488" y="388"/>
                      <a:pt x="489" y="388"/>
                    </a:cubicBezTo>
                    <a:cubicBezTo>
                      <a:pt x="490" y="388"/>
                      <a:pt x="491" y="388"/>
                      <a:pt x="491" y="387"/>
                    </a:cubicBezTo>
                    <a:cubicBezTo>
                      <a:pt x="492" y="387"/>
                      <a:pt x="492" y="386"/>
                      <a:pt x="492" y="385"/>
                    </a:cubicBezTo>
                    <a:cubicBezTo>
                      <a:pt x="492" y="384"/>
                      <a:pt x="492" y="383"/>
                      <a:pt x="491" y="382"/>
                    </a:cubicBezTo>
                    <a:cubicBezTo>
                      <a:pt x="476" y="352"/>
                      <a:pt x="476" y="352"/>
                      <a:pt x="476" y="352"/>
                    </a:cubicBezTo>
                    <a:cubicBezTo>
                      <a:pt x="475" y="350"/>
                      <a:pt x="473" y="344"/>
                      <a:pt x="473" y="341"/>
                    </a:cubicBezTo>
                    <a:cubicBezTo>
                      <a:pt x="473" y="337"/>
                      <a:pt x="473" y="337"/>
                      <a:pt x="473" y="337"/>
                    </a:cubicBezTo>
                    <a:cubicBezTo>
                      <a:pt x="473" y="336"/>
                      <a:pt x="474" y="335"/>
                      <a:pt x="474" y="335"/>
                    </a:cubicBezTo>
                    <a:cubicBezTo>
                      <a:pt x="474" y="335"/>
                      <a:pt x="474" y="335"/>
                      <a:pt x="474" y="335"/>
                    </a:cubicBezTo>
                    <a:cubicBezTo>
                      <a:pt x="473" y="335"/>
                      <a:pt x="473" y="335"/>
                      <a:pt x="473" y="335"/>
                    </a:cubicBezTo>
                    <a:cubicBezTo>
                      <a:pt x="473" y="335"/>
                      <a:pt x="473" y="335"/>
                      <a:pt x="473" y="335"/>
                    </a:cubicBezTo>
                    <a:cubicBezTo>
                      <a:pt x="474" y="335"/>
                      <a:pt x="474" y="335"/>
                      <a:pt x="474" y="335"/>
                    </a:cubicBezTo>
                    <a:cubicBezTo>
                      <a:pt x="473" y="335"/>
                      <a:pt x="473" y="335"/>
                      <a:pt x="473" y="335"/>
                    </a:cubicBezTo>
                    <a:cubicBezTo>
                      <a:pt x="473" y="335"/>
                      <a:pt x="473" y="335"/>
                      <a:pt x="473" y="335"/>
                    </a:cubicBezTo>
                    <a:cubicBezTo>
                      <a:pt x="473" y="334"/>
                      <a:pt x="473" y="334"/>
                      <a:pt x="473" y="334"/>
                    </a:cubicBezTo>
                    <a:cubicBezTo>
                      <a:pt x="473" y="335"/>
                      <a:pt x="473" y="335"/>
                      <a:pt x="473" y="335"/>
                    </a:cubicBezTo>
                    <a:cubicBezTo>
                      <a:pt x="473" y="335"/>
                      <a:pt x="473" y="335"/>
                      <a:pt x="473" y="335"/>
                    </a:cubicBezTo>
                    <a:cubicBezTo>
                      <a:pt x="473" y="334"/>
                      <a:pt x="473" y="334"/>
                      <a:pt x="473" y="334"/>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6"/>
                      <a:pt x="473" y="336"/>
                      <a:pt x="473" y="336"/>
                    </a:cubicBezTo>
                    <a:cubicBezTo>
                      <a:pt x="486" y="352"/>
                      <a:pt x="486" y="352"/>
                      <a:pt x="486" y="352"/>
                    </a:cubicBezTo>
                    <a:cubicBezTo>
                      <a:pt x="487" y="353"/>
                      <a:pt x="489" y="354"/>
                      <a:pt x="491" y="354"/>
                    </a:cubicBezTo>
                    <a:cubicBezTo>
                      <a:pt x="493" y="354"/>
                      <a:pt x="495" y="353"/>
                      <a:pt x="496" y="351"/>
                    </a:cubicBezTo>
                    <a:cubicBezTo>
                      <a:pt x="506" y="334"/>
                      <a:pt x="506" y="334"/>
                      <a:pt x="506" y="334"/>
                    </a:cubicBezTo>
                    <a:cubicBezTo>
                      <a:pt x="507" y="332"/>
                      <a:pt x="508" y="330"/>
                      <a:pt x="508" y="328"/>
                    </a:cubicBezTo>
                    <a:cubicBezTo>
                      <a:pt x="508" y="326"/>
                      <a:pt x="507" y="323"/>
                      <a:pt x="506" y="321"/>
                    </a:cubicBezTo>
                    <a:cubicBezTo>
                      <a:pt x="493" y="300"/>
                      <a:pt x="493" y="300"/>
                      <a:pt x="493" y="300"/>
                    </a:cubicBezTo>
                    <a:cubicBezTo>
                      <a:pt x="491" y="298"/>
                      <a:pt x="490" y="292"/>
                      <a:pt x="490" y="289"/>
                    </a:cubicBezTo>
                    <a:cubicBezTo>
                      <a:pt x="490" y="282"/>
                      <a:pt x="490" y="282"/>
                      <a:pt x="490" y="282"/>
                    </a:cubicBezTo>
                    <a:cubicBezTo>
                      <a:pt x="490" y="281"/>
                      <a:pt x="490" y="280"/>
                      <a:pt x="491" y="279"/>
                    </a:cubicBezTo>
                    <a:cubicBezTo>
                      <a:pt x="491" y="278"/>
                      <a:pt x="492" y="278"/>
                      <a:pt x="493" y="278"/>
                    </a:cubicBezTo>
                    <a:cubicBezTo>
                      <a:pt x="510" y="278"/>
                      <a:pt x="510" y="278"/>
                      <a:pt x="510" y="278"/>
                    </a:cubicBezTo>
                    <a:cubicBezTo>
                      <a:pt x="512" y="278"/>
                      <a:pt x="514" y="277"/>
                      <a:pt x="515" y="275"/>
                    </a:cubicBezTo>
                    <a:cubicBezTo>
                      <a:pt x="517" y="274"/>
                      <a:pt x="517" y="271"/>
                      <a:pt x="517" y="269"/>
                    </a:cubicBezTo>
                    <a:cubicBezTo>
                      <a:pt x="517" y="269"/>
                      <a:pt x="517" y="269"/>
                      <a:pt x="517" y="269"/>
                    </a:cubicBezTo>
                    <a:cubicBezTo>
                      <a:pt x="516" y="242"/>
                      <a:pt x="516" y="242"/>
                      <a:pt x="516" y="242"/>
                    </a:cubicBezTo>
                    <a:cubicBezTo>
                      <a:pt x="516" y="240"/>
                      <a:pt x="515" y="237"/>
                      <a:pt x="515" y="235"/>
                    </a:cubicBezTo>
                    <a:cubicBezTo>
                      <a:pt x="514" y="233"/>
                      <a:pt x="513" y="231"/>
                      <a:pt x="511" y="230"/>
                    </a:cubicBezTo>
                    <a:cubicBezTo>
                      <a:pt x="496" y="214"/>
                      <a:pt x="496" y="214"/>
                      <a:pt x="496" y="214"/>
                    </a:cubicBezTo>
                    <a:cubicBezTo>
                      <a:pt x="494" y="212"/>
                      <a:pt x="491" y="208"/>
                      <a:pt x="490" y="205"/>
                    </a:cubicBezTo>
                    <a:cubicBezTo>
                      <a:pt x="490" y="202"/>
                      <a:pt x="490" y="202"/>
                      <a:pt x="490" y="202"/>
                    </a:cubicBezTo>
                    <a:cubicBezTo>
                      <a:pt x="489" y="200"/>
                      <a:pt x="488" y="198"/>
                      <a:pt x="487" y="197"/>
                    </a:cubicBezTo>
                    <a:cubicBezTo>
                      <a:pt x="485" y="196"/>
                      <a:pt x="484" y="195"/>
                      <a:pt x="482" y="195"/>
                    </a:cubicBezTo>
                    <a:cubicBezTo>
                      <a:pt x="481" y="195"/>
                      <a:pt x="481" y="195"/>
                      <a:pt x="481" y="195"/>
                    </a:cubicBezTo>
                    <a:cubicBezTo>
                      <a:pt x="480" y="195"/>
                      <a:pt x="480" y="195"/>
                      <a:pt x="480" y="195"/>
                    </a:cubicBezTo>
                    <a:cubicBezTo>
                      <a:pt x="479" y="195"/>
                      <a:pt x="479" y="195"/>
                      <a:pt x="478" y="195"/>
                    </a:cubicBezTo>
                    <a:cubicBezTo>
                      <a:pt x="477" y="194"/>
                      <a:pt x="476" y="193"/>
                      <a:pt x="475" y="192"/>
                    </a:cubicBezTo>
                    <a:cubicBezTo>
                      <a:pt x="474" y="191"/>
                      <a:pt x="474" y="191"/>
                      <a:pt x="474" y="191"/>
                    </a:cubicBezTo>
                    <a:cubicBezTo>
                      <a:pt x="473" y="189"/>
                      <a:pt x="473" y="186"/>
                      <a:pt x="473" y="184"/>
                    </a:cubicBezTo>
                    <a:cubicBezTo>
                      <a:pt x="473" y="183"/>
                      <a:pt x="473" y="182"/>
                      <a:pt x="473" y="181"/>
                    </a:cubicBezTo>
                    <a:cubicBezTo>
                      <a:pt x="473" y="181"/>
                      <a:pt x="473" y="180"/>
                      <a:pt x="474" y="180"/>
                    </a:cubicBezTo>
                    <a:cubicBezTo>
                      <a:pt x="475" y="179"/>
                      <a:pt x="475" y="179"/>
                      <a:pt x="475" y="179"/>
                    </a:cubicBezTo>
                    <a:cubicBezTo>
                      <a:pt x="475" y="179"/>
                      <a:pt x="475" y="179"/>
                      <a:pt x="476" y="180"/>
                    </a:cubicBezTo>
                    <a:cubicBezTo>
                      <a:pt x="483" y="184"/>
                      <a:pt x="483" y="184"/>
                      <a:pt x="483" y="184"/>
                    </a:cubicBezTo>
                    <a:cubicBezTo>
                      <a:pt x="485" y="185"/>
                      <a:pt x="489" y="188"/>
                      <a:pt x="491" y="190"/>
                    </a:cubicBezTo>
                    <a:cubicBezTo>
                      <a:pt x="512" y="214"/>
                      <a:pt x="512" y="214"/>
                      <a:pt x="512" y="214"/>
                    </a:cubicBezTo>
                    <a:cubicBezTo>
                      <a:pt x="513" y="215"/>
                      <a:pt x="515" y="216"/>
                      <a:pt x="517" y="216"/>
                    </a:cubicBezTo>
                    <a:cubicBezTo>
                      <a:pt x="519" y="216"/>
                      <a:pt x="521" y="215"/>
                      <a:pt x="521" y="213"/>
                    </a:cubicBezTo>
                    <a:cubicBezTo>
                      <a:pt x="522" y="212"/>
                      <a:pt x="522" y="211"/>
                      <a:pt x="522" y="210"/>
                    </a:cubicBezTo>
                    <a:cubicBezTo>
                      <a:pt x="522" y="207"/>
                      <a:pt x="521" y="204"/>
                      <a:pt x="520" y="202"/>
                    </a:cubicBezTo>
                    <a:cubicBezTo>
                      <a:pt x="505" y="185"/>
                      <a:pt x="505" y="185"/>
                      <a:pt x="505" y="185"/>
                    </a:cubicBezTo>
                    <a:cubicBezTo>
                      <a:pt x="504" y="184"/>
                      <a:pt x="503" y="182"/>
                      <a:pt x="503" y="180"/>
                    </a:cubicBezTo>
                    <a:cubicBezTo>
                      <a:pt x="503" y="179"/>
                      <a:pt x="503" y="178"/>
                      <a:pt x="504" y="177"/>
                    </a:cubicBezTo>
                    <a:cubicBezTo>
                      <a:pt x="508" y="167"/>
                      <a:pt x="508" y="167"/>
                      <a:pt x="508" y="167"/>
                    </a:cubicBezTo>
                    <a:cubicBezTo>
                      <a:pt x="509" y="165"/>
                      <a:pt x="509" y="161"/>
                      <a:pt x="509" y="158"/>
                    </a:cubicBezTo>
                    <a:cubicBezTo>
                      <a:pt x="509" y="157"/>
                      <a:pt x="509" y="155"/>
                      <a:pt x="509" y="154"/>
                    </a:cubicBezTo>
                    <a:cubicBezTo>
                      <a:pt x="504" y="129"/>
                      <a:pt x="504" y="129"/>
                      <a:pt x="504" y="129"/>
                    </a:cubicBezTo>
                    <a:cubicBezTo>
                      <a:pt x="503" y="127"/>
                      <a:pt x="502" y="125"/>
                      <a:pt x="501" y="123"/>
                    </a:cubicBezTo>
                    <a:cubicBezTo>
                      <a:pt x="499" y="121"/>
                      <a:pt x="497" y="120"/>
                      <a:pt x="495" y="120"/>
                    </a:cubicBezTo>
                    <a:cubicBezTo>
                      <a:pt x="485" y="118"/>
                      <a:pt x="485" y="118"/>
                      <a:pt x="485" y="118"/>
                    </a:cubicBezTo>
                    <a:cubicBezTo>
                      <a:pt x="484" y="118"/>
                      <a:pt x="483" y="117"/>
                      <a:pt x="482" y="116"/>
                    </a:cubicBezTo>
                    <a:cubicBezTo>
                      <a:pt x="481" y="115"/>
                      <a:pt x="480" y="114"/>
                      <a:pt x="479" y="112"/>
                    </a:cubicBezTo>
                    <a:cubicBezTo>
                      <a:pt x="474" y="96"/>
                      <a:pt x="474" y="96"/>
                      <a:pt x="474" y="96"/>
                    </a:cubicBezTo>
                    <a:cubicBezTo>
                      <a:pt x="474" y="96"/>
                      <a:pt x="474" y="95"/>
                      <a:pt x="474" y="94"/>
                    </a:cubicBezTo>
                    <a:cubicBezTo>
                      <a:pt x="474" y="92"/>
                      <a:pt x="475" y="91"/>
                      <a:pt x="476" y="90"/>
                    </a:cubicBezTo>
                    <a:cubicBezTo>
                      <a:pt x="495" y="79"/>
                      <a:pt x="495" y="79"/>
                      <a:pt x="495" y="79"/>
                    </a:cubicBezTo>
                    <a:cubicBezTo>
                      <a:pt x="496" y="79"/>
                      <a:pt x="496" y="79"/>
                      <a:pt x="496" y="79"/>
                    </a:cubicBezTo>
                    <a:cubicBezTo>
                      <a:pt x="498" y="78"/>
                      <a:pt x="499" y="79"/>
                      <a:pt x="500" y="81"/>
                    </a:cubicBezTo>
                    <a:cubicBezTo>
                      <a:pt x="533" y="131"/>
                      <a:pt x="533" y="131"/>
                      <a:pt x="533" y="131"/>
                    </a:cubicBezTo>
                    <a:cubicBezTo>
                      <a:pt x="534" y="133"/>
                      <a:pt x="536" y="134"/>
                      <a:pt x="538" y="134"/>
                    </a:cubicBezTo>
                    <a:cubicBezTo>
                      <a:pt x="539" y="134"/>
                      <a:pt x="540" y="133"/>
                      <a:pt x="541" y="133"/>
                    </a:cubicBezTo>
                    <a:cubicBezTo>
                      <a:pt x="541" y="132"/>
                      <a:pt x="542" y="131"/>
                      <a:pt x="543" y="130"/>
                    </a:cubicBezTo>
                    <a:cubicBezTo>
                      <a:pt x="544" y="129"/>
                      <a:pt x="544" y="127"/>
                      <a:pt x="544" y="125"/>
                    </a:cubicBezTo>
                    <a:cubicBezTo>
                      <a:pt x="544" y="122"/>
                      <a:pt x="543" y="120"/>
                      <a:pt x="542" y="118"/>
                    </a:cubicBezTo>
                    <a:cubicBezTo>
                      <a:pt x="522" y="84"/>
                      <a:pt x="522" y="84"/>
                      <a:pt x="522" y="84"/>
                    </a:cubicBezTo>
                    <a:cubicBezTo>
                      <a:pt x="522" y="84"/>
                      <a:pt x="522" y="83"/>
                      <a:pt x="522" y="82"/>
                    </a:cubicBezTo>
                    <a:cubicBezTo>
                      <a:pt x="522" y="81"/>
                      <a:pt x="522" y="80"/>
                      <a:pt x="523" y="80"/>
                    </a:cubicBezTo>
                    <a:cubicBezTo>
                      <a:pt x="526" y="78"/>
                      <a:pt x="526" y="78"/>
                      <a:pt x="526" y="78"/>
                    </a:cubicBezTo>
                    <a:cubicBezTo>
                      <a:pt x="528" y="78"/>
                      <a:pt x="530" y="76"/>
                      <a:pt x="529" y="73"/>
                    </a:cubicBezTo>
                    <a:cubicBezTo>
                      <a:pt x="529" y="72"/>
                      <a:pt x="529" y="70"/>
                      <a:pt x="527" y="69"/>
                    </a:cubicBezTo>
                    <a:cubicBezTo>
                      <a:pt x="514" y="55"/>
                      <a:pt x="514" y="55"/>
                      <a:pt x="514" y="55"/>
                    </a:cubicBezTo>
                    <a:cubicBezTo>
                      <a:pt x="513" y="54"/>
                      <a:pt x="511" y="53"/>
                      <a:pt x="509" y="52"/>
                    </a:cubicBezTo>
                    <a:cubicBezTo>
                      <a:pt x="508" y="51"/>
                      <a:pt x="506" y="50"/>
                      <a:pt x="504" y="49"/>
                    </a:cubicBezTo>
                    <a:cubicBezTo>
                      <a:pt x="393" y="22"/>
                      <a:pt x="393" y="22"/>
                      <a:pt x="393" y="22"/>
                    </a:cubicBezTo>
                    <a:cubicBezTo>
                      <a:pt x="392" y="22"/>
                      <a:pt x="391" y="21"/>
                      <a:pt x="390" y="21"/>
                    </a:cubicBezTo>
                    <a:cubicBezTo>
                      <a:pt x="389" y="21"/>
                      <a:pt x="387" y="22"/>
                      <a:pt x="386" y="22"/>
                    </a:cubicBezTo>
                    <a:cubicBezTo>
                      <a:pt x="385" y="23"/>
                      <a:pt x="383" y="24"/>
                      <a:pt x="383" y="25"/>
                    </a:cubicBezTo>
                    <a:cubicBezTo>
                      <a:pt x="382" y="26"/>
                      <a:pt x="381" y="26"/>
                      <a:pt x="379" y="26"/>
                    </a:cubicBezTo>
                    <a:cubicBezTo>
                      <a:pt x="378" y="26"/>
                      <a:pt x="378" y="26"/>
                      <a:pt x="377" y="26"/>
                    </a:cubicBezTo>
                    <a:cubicBezTo>
                      <a:pt x="299" y="0"/>
                      <a:pt x="299" y="0"/>
                      <a:pt x="299" y="0"/>
                    </a:cubicBezTo>
                    <a:cubicBezTo>
                      <a:pt x="298" y="0"/>
                      <a:pt x="297" y="0"/>
                      <a:pt x="296" y="0"/>
                    </a:cubicBezTo>
                    <a:cubicBezTo>
                      <a:pt x="295" y="0"/>
                      <a:pt x="294" y="0"/>
                      <a:pt x="293" y="1"/>
                    </a:cubicBezTo>
                    <a:cubicBezTo>
                      <a:pt x="292" y="2"/>
                      <a:pt x="291" y="4"/>
                      <a:pt x="291" y="5"/>
                    </a:cubicBezTo>
                    <a:cubicBezTo>
                      <a:pt x="291" y="6"/>
                      <a:pt x="291" y="8"/>
                      <a:pt x="290" y="10"/>
                    </a:cubicBezTo>
                    <a:cubicBezTo>
                      <a:pt x="290" y="11"/>
                      <a:pt x="289" y="13"/>
                      <a:pt x="288" y="15"/>
                    </a:cubicBezTo>
                    <a:cubicBezTo>
                      <a:pt x="282" y="28"/>
                      <a:pt x="282" y="28"/>
                      <a:pt x="282" y="28"/>
                    </a:cubicBezTo>
                    <a:cubicBezTo>
                      <a:pt x="281" y="31"/>
                      <a:pt x="277" y="34"/>
                      <a:pt x="275" y="36"/>
                    </a:cubicBezTo>
                    <a:cubicBezTo>
                      <a:pt x="265" y="42"/>
                      <a:pt x="265" y="42"/>
                      <a:pt x="265" y="42"/>
                    </a:cubicBezTo>
                    <a:cubicBezTo>
                      <a:pt x="264" y="43"/>
                      <a:pt x="262" y="44"/>
                      <a:pt x="260" y="44"/>
                    </a:cubicBezTo>
                    <a:cubicBezTo>
                      <a:pt x="259" y="45"/>
                      <a:pt x="257" y="45"/>
                      <a:pt x="256" y="45"/>
                    </a:cubicBezTo>
                    <a:cubicBezTo>
                      <a:pt x="221" y="45"/>
                      <a:pt x="221" y="45"/>
                      <a:pt x="221" y="45"/>
                    </a:cubicBezTo>
                    <a:cubicBezTo>
                      <a:pt x="219" y="45"/>
                      <a:pt x="217" y="46"/>
                      <a:pt x="215" y="47"/>
                    </a:cubicBezTo>
                    <a:cubicBezTo>
                      <a:pt x="214" y="48"/>
                      <a:pt x="212" y="50"/>
                      <a:pt x="212" y="52"/>
                    </a:cubicBezTo>
                    <a:cubicBezTo>
                      <a:pt x="211" y="53"/>
                      <a:pt x="210" y="54"/>
                      <a:pt x="209" y="54"/>
                    </a:cubicBezTo>
                    <a:cubicBezTo>
                      <a:pt x="209" y="54"/>
                      <a:pt x="209" y="54"/>
                      <a:pt x="208" y="54"/>
                    </a:cubicBezTo>
                    <a:cubicBezTo>
                      <a:pt x="199" y="48"/>
                      <a:pt x="199" y="48"/>
                      <a:pt x="199" y="48"/>
                    </a:cubicBezTo>
                    <a:cubicBezTo>
                      <a:pt x="198" y="48"/>
                      <a:pt x="198" y="47"/>
                      <a:pt x="198" y="47"/>
                    </a:cubicBezTo>
                    <a:cubicBezTo>
                      <a:pt x="198" y="47"/>
                      <a:pt x="198" y="47"/>
                      <a:pt x="198" y="47"/>
                    </a:cubicBezTo>
                    <a:cubicBezTo>
                      <a:pt x="197" y="48"/>
                      <a:pt x="197" y="48"/>
                      <a:pt x="197" y="48"/>
                    </a:cubicBezTo>
                    <a:cubicBezTo>
                      <a:pt x="198" y="48"/>
                      <a:pt x="198" y="48"/>
                      <a:pt x="198" y="48"/>
                    </a:cubicBezTo>
                    <a:cubicBezTo>
                      <a:pt x="198" y="47"/>
                      <a:pt x="198" y="47"/>
                      <a:pt x="198" y="47"/>
                    </a:cubicBezTo>
                    <a:cubicBezTo>
                      <a:pt x="197" y="48"/>
                      <a:pt x="197" y="48"/>
                      <a:pt x="197" y="48"/>
                    </a:cubicBezTo>
                    <a:cubicBezTo>
                      <a:pt x="198" y="48"/>
                      <a:pt x="198" y="48"/>
                      <a:pt x="198" y="48"/>
                    </a:cubicBezTo>
                    <a:cubicBezTo>
                      <a:pt x="197" y="48"/>
                      <a:pt x="197" y="48"/>
                      <a:pt x="197" y="48"/>
                    </a:cubicBezTo>
                    <a:cubicBezTo>
                      <a:pt x="198" y="49"/>
                      <a:pt x="198" y="49"/>
                      <a:pt x="198" y="49"/>
                    </a:cubicBezTo>
                    <a:cubicBezTo>
                      <a:pt x="198" y="48"/>
                      <a:pt x="198" y="48"/>
                      <a:pt x="198" y="48"/>
                    </a:cubicBezTo>
                    <a:cubicBezTo>
                      <a:pt x="197" y="48"/>
                      <a:pt x="197" y="48"/>
                      <a:pt x="197" y="48"/>
                    </a:cubicBezTo>
                    <a:cubicBezTo>
                      <a:pt x="198" y="49"/>
                      <a:pt x="198" y="49"/>
                      <a:pt x="198" y="49"/>
                    </a:cubicBezTo>
                    <a:cubicBezTo>
                      <a:pt x="197" y="48"/>
                      <a:pt x="197" y="48"/>
                      <a:pt x="197" y="48"/>
                    </a:cubicBezTo>
                    <a:cubicBezTo>
                      <a:pt x="197" y="49"/>
                      <a:pt x="197" y="49"/>
                      <a:pt x="197" y="49"/>
                    </a:cubicBezTo>
                    <a:cubicBezTo>
                      <a:pt x="198" y="49"/>
                      <a:pt x="198" y="49"/>
                      <a:pt x="198" y="49"/>
                    </a:cubicBezTo>
                    <a:cubicBezTo>
                      <a:pt x="197" y="48"/>
                      <a:pt x="197" y="48"/>
                      <a:pt x="197" y="48"/>
                    </a:cubicBezTo>
                    <a:cubicBezTo>
                      <a:pt x="197" y="49"/>
                      <a:pt x="197" y="49"/>
                      <a:pt x="197" y="49"/>
                    </a:cubicBezTo>
                    <a:cubicBezTo>
                      <a:pt x="197" y="49"/>
                      <a:pt x="197" y="49"/>
                      <a:pt x="197" y="49"/>
                    </a:cubicBezTo>
                    <a:cubicBezTo>
                      <a:pt x="197" y="50"/>
                      <a:pt x="197" y="50"/>
                      <a:pt x="197" y="50"/>
                    </a:cubicBezTo>
                    <a:cubicBezTo>
                      <a:pt x="197" y="49"/>
                      <a:pt x="197" y="49"/>
                      <a:pt x="197" y="49"/>
                    </a:cubicBezTo>
                    <a:cubicBezTo>
                      <a:pt x="197" y="49"/>
                      <a:pt x="197" y="49"/>
                      <a:pt x="197" y="49"/>
                    </a:cubicBezTo>
                    <a:cubicBezTo>
                      <a:pt x="197" y="50"/>
                      <a:pt x="197" y="50"/>
                      <a:pt x="197" y="50"/>
                    </a:cubicBezTo>
                    <a:cubicBezTo>
                      <a:pt x="197" y="50"/>
                      <a:pt x="197" y="50"/>
                      <a:pt x="197" y="50"/>
                    </a:cubicBezTo>
                    <a:cubicBezTo>
                      <a:pt x="198" y="50"/>
                      <a:pt x="198" y="50"/>
                      <a:pt x="198" y="50"/>
                    </a:cubicBezTo>
                    <a:cubicBezTo>
                      <a:pt x="198" y="50"/>
                      <a:pt x="198" y="50"/>
                      <a:pt x="198" y="50"/>
                    </a:cubicBezTo>
                    <a:cubicBezTo>
                      <a:pt x="201" y="50"/>
                      <a:pt x="201" y="50"/>
                      <a:pt x="201" y="50"/>
                    </a:cubicBezTo>
                    <a:cubicBezTo>
                      <a:pt x="201" y="50"/>
                      <a:pt x="201" y="50"/>
                      <a:pt x="201" y="50"/>
                    </a:cubicBezTo>
                    <a:cubicBezTo>
                      <a:pt x="203" y="50"/>
                      <a:pt x="205" y="49"/>
                      <a:pt x="206" y="49"/>
                    </a:cubicBezTo>
                    <a:cubicBezTo>
                      <a:pt x="208" y="48"/>
                      <a:pt x="209" y="47"/>
                      <a:pt x="210" y="46"/>
                    </a:cubicBezTo>
                    <a:cubicBezTo>
                      <a:pt x="210" y="45"/>
                      <a:pt x="211" y="44"/>
                      <a:pt x="211" y="43"/>
                    </a:cubicBezTo>
                    <a:cubicBezTo>
                      <a:pt x="211" y="42"/>
                      <a:pt x="210" y="41"/>
                      <a:pt x="209" y="40"/>
                    </a:cubicBezTo>
                    <a:cubicBezTo>
                      <a:pt x="208" y="39"/>
                      <a:pt x="207" y="38"/>
                      <a:pt x="206" y="38"/>
                    </a:cubicBezTo>
                    <a:cubicBezTo>
                      <a:pt x="197" y="35"/>
                      <a:pt x="197" y="35"/>
                      <a:pt x="197" y="35"/>
                    </a:cubicBezTo>
                    <a:cubicBezTo>
                      <a:pt x="195" y="35"/>
                      <a:pt x="190" y="33"/>
                      <a:pt x="188" y="31"/>
                    </a:cubicBezTo>
                    <a:cubicBezTo>
                      <a:pt x="183" y="28"/>
                      <a:pt x="183" y="28"/>
                      <a:pt x="183" y="28"/>
                    </a:cubicBezTo>
                    <a:cubicBezTo>
                      <a:pt x="181" y="27"/>
                      <a:pt x="180" y="26"/>
                      <a:pt x="178" y="26"/>
                    </a:cubicBezTo>
                    <a:cubicBezTo>
                      <a:pt x="176" y="26"/>
                      <a:pt x="173" y="27"/>
                      <a:pt x="171" y="29"/>
                    </a:cubicBezTo>
                    <a:cubicBezTo>
                      <a:pt x="136" y="64"/>
                      <a:pt x="136" y="64"/>
                      <a:pt x="136" y="64"/>
                    </a:cubicBezTo>
                    <a:cubicBezTo>
                      <a:pt x="133" y="66"/>
                      <a:pt x="131" y="71"/>
                      <a:pt x="130" y="75"/>
                    </a:cubicBezTo>
                    <a:cubicBezTo>
                      <a:pt x="130" y="76"/>
                      <a:pt x="130" y="76"/>
                      <a:pt x="130" y="76"/>
                    </a:cubicBezTo>
                    <a:cubicBezTo>
                      <a:pt x="130" y="76"/>
                      <a:pt x="130" y="77"/>
                      <a:pt x="130" y="78"/>
                    </a:cubicBezTo>
                    <a:cubicBezTo>
                      <a:pt x="130" y="79"/>
                      <a:pt x="130" y="81"/>
                      <a:pt x="131" y="82"/>
                    </a:cubicBezTo>
                    <a:cubicBezTo>
                      <a:pt x="132" y="83"/>
                      <a:pt x="133" y="84"/>
                      <a:pt x="135" y="84"/>
                    </a:cubicBezTo>
                    <a:cubicBezTo>
                      <a:pt x="136" y="84"/>
                      <a:pt x="136" y="84"/>
                      <a:pt x="136" y="84"/>
                    </a:cubicBezTo>
                    <a:cubicBezTo>
                      <a:pt x="136" y="84"/>
                      <a:pt x="136" y="84"/>
                      <a:pt x="136" y="84"/>
                    </a:cubicBezTo>
                    <a:cubicBezTo>
                      <a:pt x="136" y="84"/>
                      <a:pt x="136" y="84"/>
                      <a:pt x="136" y="84"/>
                    </a:cubicBezTo>
                    <a:cubicBezTo>
                      <a:pt x="136" y="84"/>
                      <a:pt x="136" y="84"/>
                      <a:pt x="136" y="84"/>
                    </a:cubicBezTo>
                    <a:cubicBezTo>
                      <a:pt x="137" y="84"/>
                      <a:pt x="138" y="84"/>
                      <a:pt x="138" y="85"/>
                    </a:cubicBezTo>
                    <a:cubicBezTo>
                      <a:pt x="139" y="86"/>
                      <a:pt x="140" y="87"/>
                      <a:pt x="140" y="88"/>
                    </a:cubicBezTo>
                    <a:cubicBezTo>
                      <a:pt x="141" y="91"/>
                      <a:pt x="141" y="91"/>
                      <a:pt x="141" y="91"/>
                    </a:cubicBezTo>
                    <a:cubicBezTo>
                      <a:pt x="142" y="92"/>
                      <a:pt x="143" y="93"/>
                      <a:pt x="143" y="94"/>
                    </a:cubicBezTo>
                    <a:cubicBezTo>
                      <a:pt x="144" y="95"/>
                      <a:pt x="145" y="95"/>
                      <a:pt x="147" y="95"/>
                    </a:cubicBezTo>
                    <a:cubicBezTo>
                      <a:pt x="148" y="95"/>
                      <a:pt x="150" y="94"/>
                      <a:pt x="151" y="93"/>
                    </a:cubicBezTo>
                    <a:cubicBezTo>
                      <a:pt x="156" y="86"/>
                      <a:pt x="156" y="86"/>
                      <a:pt x="156" y="86"/>
                    </a:cubicBezTo>
                    <a:cubicBezTo>
                      <a:pt x="158" y="83"/>
                      <a:pt x="160" y="78"/>
                      <a:pt x="160" y="74"/>
                    </a:cubicBezTo>
                    <a:cubicBezTo>
                      <a:pt x="161" y="71"/>
                      <a:pt x="163" y="66"/>
                      <a:pt x="164" y="64"/>
                    </a:cubicBezTo>
                    <a:cubicBezTo>
                      <a:pt x="167" y="60"/>
                      <a:pt x="167" y="60"/>
                      <a:pt x="167" y="60"/>
                    </a:cubicBezTo>
                    <a:cubicBezTo>
                      <a:pt x="167" y="59"/>
                      <a:pt x="168" y="59"/>
                      <a:pt x="169" y="58"/>
                    </a:cubicBezTo>
                    <a:cubicBezTo>
                      <a:pt x="170" y="58"/>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8"/>
                      <a:pt x="170" y="59"/>
                      <a:pt x="169" y="60"/>
                    </a:cubicBezTo>
                    <a:cubicBezTo>
                      <a:pt x="168" y="62"/>
                      <a:pt x="167" y="65"/>
                      <a:pt x="167" y="67"/>
                    </a:cubicBezTo>
                    <a:cubicBezTo>
                      <a:pt x="167" y="69"/>
                      <a:pt x="168" y="70"/>
                      <a:pt x="168" y="71"/>
                    </a:cubicBezTo>
                    <a:cubicBezTo>
                      <a:pt x="169" y="74"/>
                      <a:pt x="172" y="75"/>
                      <a:pt x="175" y="75"/>
                    </a:cubicBezTo>
                    <a:cubicBezTo>
                      <a:pt x="176" y="75"/>
                      <a:pt x="177" y="75"/>
                      <a:pt x="178" y="75"/>
                    </a:cubicBezTo>
                    <a:cubicBezTo>
                      <a:pt x="179" y="75"/>
                      <a:pt x="179" y="75"/>
                      <a:pt x="179" y="75"/>
                    </a:cubicBezTo>
                    <a:cubicBezTo>
                      <a:pt x="180" y="74"/>
                      <a:pt x="180" y="74"/>
                      <a:pt x="181"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5"/>
                      <a:pt x="181" y="76"/>
                    </a:cubicBezTo>
                    <a:cubicBezTo>
                      <a:pt x="181" y="76"/>
                      <a:pt x="180" y="77"/>
                      <a:pt x="179" y="78"/>
                    </a:cubicBezTo>
                    <a:cubicBezTo>
                      <a:pt x="176" y="80"/>
                      <a:pt x="176" y="80"/>
                      <a:pt x="176" y="80"/>
                    </a:cubicBezTo>
                    <a:cubicBezTo>
                      <a:pt x="173" y="82"/>
                      <a:pt x="170" y="85"/>
                      <a:pt x="167" y="88"/>
                    </a:cubicBezTo>
                    <a:cubicBezTo>
                      <a:pt x="152" y="104"/>
                      <a:pt x="152" y="104"/>
                      <a:pt x="152" y="104"/>
                    </a:cubicBezTo>
                    <a:cubicBezTo>
                      <a:pt x="150" y="105"/>
                      <a:pt x="148" y="106"/>
                      <a:pt x="146" y="106"/>
                    </a:cubicBezTo>
                    <a:cubicBezTo>
                      <a:pt x="145" y="106"/>
                      <a:pt x="145" y="106"/>
                      <a:pt x="145" y="106"/>
                    </a:cubicBezTo>
                    <a:cubicBezTo>
                      <a:pt x="144" y="108"/>
                      <a:pt x="144" y="108"/>
                      <a:pt x="144" y="108"/>
                    </a:cubicBezTo>
                    <a:cubicBezTo>
                      <a:pt x="145" y="106"/>
                      <a:pt x="145" y="106"/>
                      <a:pt x="145" y="106"/>
                    </a:cubicBezTo>
                    <a:cubicBezTo>
                      <a:pt x="145" y="106"/>
                      <a:pt x="145" y="106"/>
                      <a:pt x="145" y="106"/>
                    </a:cubicBezTo>
                    <a:cubicBezTo>
                      <a:pt x="145" y="106"/>
                      <a:pt x="145" y="106"/>
                      <a:pt x="145" y="106"/>
                    </a:cubicBezTo>
                    <a:cubicBezTo>
                      <a:pt x="145" y="106"/>
                      <a:pt x="145" y="106"/>
                      <a:pt x="145" y="106"/>
                    </a:cubicBezTo>
                    <a:cubicBezTo>
                      <a:pt x="144" y="106"/>
                      <a:pt x="143" y="105"/>
                      <a:pt x="142" y="104"/>
                    </a:cubicBezTo>
                    <a:cubicBezTo>
                      <a:pt x="141" y="103"/>
                      <a:pt x="140" y="102"/>
                      <a:pt x="140" y="100"/>
                    </a:cubicBezTo>
                    <a:cubicBezTo>
                      <a:pt x="139" y="96"/>
                      <a:pt x="139" y="96"/>
                      <a:pt x="139" y="96"/>
                    </a:cubicBezTo>
                    <a:cubicBezTo>
                      <a:pt x="139" y="95"/>
                      <a:pt x="138" y="94"/>
                      <a:pt x="138" y="94"/>
                    </a:cubicBezTo>
                    <a:cubicBezTo>
                      <a:pt x="138" y="93"/>
                      <a:pt x="137" y="93"/>
                      <a:pt x="137" y="93"/>
                    </a:cubicBezTo>
                    <a:cubicBezTo>
                      <a:pt x="136" y="92"/>
                      <a:pt x="136" y="92"/>
                      <a:pt x="135" y="92"/>
                    </a:cubicBezTo>
                    <a:cubicBezTo>
                      <a:pt x="134" y="92"/>
                      <a:pt x="133" y="93"/>
                      <a:pt x="132" y="93"/>
                    </a:cubicBezTo>
                    <a:cubicBezTo>
                      <a:pt x="132" y="94"/>
                      <a:pt x="131" y="95"/>
                      <a:pt x="131" y="96"/>
                    </a:cubicBezTo>
                    <a:cubicBezTo>
                      <a:pt x="129" y="101"/>
                      <a:pt x="129" y="101"/>
                      <a:pt x="129" y="101"/>
                    </a:cubicBezTo>
                    <a:cubicBezTo>
                      <a:pt x="128" y="103"/>
                      <a:pt x="127" y="104"/>
                      <a:pt x="126" y="105"/>
                    </a:cubicBezTo>
                    <a:cubicBezTo>
                      <a:pt x="126" y="105"/>
                      <a:pt x="126" y="105"/>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4" y="106"/>
                      <a:pt x="124" y="106"/>
                      <a:pt x="123" y="106"/>
                    </a:cubicBezTo>
                    <a:cubicBezTo>
                      <a:pt x="121" y="107"/>
                      <a:pt x="119" y="109"/>
                      <a:pt x="117" y="111"/>
                    </a:cubicBezTo>
                    <a:cubicBezTo>
                      <a:pt x="114" y="115"/>
                      <a:pt x="114" y="115"/>
                      <a:pt x="114" y="115"/>
                    </a:cubicBezTo>
                    <a:cubicBezTo>
                      <a:pt x="113" y="117"/>
                      <a:pt x="109" y="121"/>
                      <a:pt x="107" y="122"/>
                    </a:cubicBezTo>
                    <a:cubicBezTo>
                      <a:pt x="89" y="133"/>
                      <a:pt x="89" y="133"/>
                      <a:pt x="89" y="133"/>
                    </a:cubicBezTo>
                    <a:cubicBezTo>
                      <a:pt x="86" y="134"/>
                      <a:pt x="85" y="136"/>
                      <a:pt x="85" y="138"/>
                    </a:cubicBezTo>
                    <a:cubicBezTo>
                      <a:pt x="85" y="140"/>
                      <a:pt x="85" y="141"/>
                      <a:pt x="86" y="142"/>
                    </a:cubicBezTo>
                    <a:cubicBezTo>
                      <a:pt x="87" y="143"/>
                      <a:pt x="87" y="145"/>
                      <a:pt x="87" y="147"/>
                    </a:cubicBezTo>
                    <a:cubicBezTo>
                      <a:pt x="87" y="148"/>
                      <a:pt x="87" y="149"/>
                      <a:pt x="87" y="150"/>
                    </a:cubicBezTo>
                    <a:cubicBezTo>
                      <a:pt x="86" y="152"/>
                      <a:pt x="86" y="152"/>
                      <a:pt x="86" y="152"/>
                    </a:cubicBezTo>
                    <a:cubicBezTo>
                      <a:pt x="86" y="153"/>
                      <a:pt x="85" y="154"/>
                      <a:pt x="84" y="155"/>
                    </a:cubicBezTo>
                    <a:cubicBezTo>
                      <a:pt x="83" y="156"/>
                      <a:pt x="82" y="157"/>
                      <a:pt x="81" y="157"/>
                    </a:cubicBezTo>
                    <a:cubicBezTo>
                      <a:pt x="68" y="160"/>
                      <a:pt x="68" y="160"/>
                      <a:pt x="68" y="160"/>
                    </a:cubicBezTo>
                    <a:cubicBezTo>
                      <a:pt x="66" y="160"/>
                      <a:pt x="65" y="162"/>
                      <a:pt x="63" y="163"/>
                    </a:cubicBezTo>
                    <a:cubicBezTo>
                      <a:pt x="62" y="165"/>
                      <a:pt x="61" y="167"/>
                      <a:pt x="60" y="169"/>
                    </a:cubicBezTo>
                    <a:cubicBezTo>
                      <a:pt x="56" y="188"/>
                      <a:pt x="56" y="188"/>
                      <a:pt x="56" y="188"/>
                    </a:cubicBezTo>
                    <a:cubicBezTo>
                      <a:pt x="56" y="189"/>
                      <a:pt x="56" y="189"/>
                      <a:pt x="56" y="190"/>
                    </a:cubicBezTo>
                    <a:cubicBezTo>
                      <a:pt x="56" y="192"/>
                      <a:pt x="56" y="193"/>
                      <a:pt x="57" y="195"/>
                    </a:cubicBezTo>
                    <a:cubicBezTo>
                      <a:pt x="58" y="196"/>
                      <a:pt x="60" y="197"/>
                      <a:pt x="61" y="197"/>
                    </a:cubicBezTo>
                    <a:cubicBezTo>
                      <a:pt x="62" y="197"/>
                      <a:pt x="62" y="197"/>
                      <a:pt x="62" y="197"/>
                    </a:cubicBezTo>
                    <a:cubicBezTo>
                      <a:pt x="79" y="196"/>
                      <a:pt x="79" y="196"/>
                      <a:pt x="79" y="196"/>
                    </a:cubicBezTo>
                    <a:cubicBezTo>
                      <a:pt x="81" y="195"/>
                      <a:pt x="83" y="195"/>
                      <a:pt x="85" y="194"/>
                    </a:cubicBezTo>
                    <a:cubicBezTo>
                      <a:pt x="87" y="193"/>
                      <a:pt x="88" y="191"/>
                      <a:pt x="90" y="189"/>
                    </a:cubicBezTo>
                    <a:cubicBezTo>
                      <a:pt x="99" y="176"/>
                      <a:pt x="99" y="176"/>
                      <a:pt x="99" y="176"/>
                    </a:cubicBezTo>
                    <a:cubicBezTo>
                      <a:pt x="101" y="173"/>
                      <a:pt x="105" y="170"/>
                      <a:pt x="107" y="169"/>
                    </a:cubicBezTo>
                    <a:cubicBezTo>
                      <a:pt x="120" y="163"/>
                      <a:pt x="120" y="163"/>
                      <a:pt x="120" y="163"/>
                    </a:cubicBezTo>
                    <a:cubicBezTo>
                      <a:pt x="120" y="162"/>
                      <a:pt x="121" y="162"/>
                      <a:pt x="121" y="162"/>
                    </a:cubicBezTo>
                    <a:cubicBezTo>
                      <a:pt x="122" y="162"/>
                      <a:pt x="124" y="163"/>
                      <a:pt x="125" y="165"/>
                    </a:cubicBezTo>
                    <a:cubicBezTo>
                      <a:pt x="134" y="185"/>
                      <a:pt x="134" y="185"/>
                      <a:pt x="134" y="185"/>
                    </a:cubicBezTo>
                    <a:cubicBezTo>
                      <a:pt x="134" y="186"/>
                      <a:pt x="135" y="187"/>
                      <a:pt x="136" y="188"/>
                    </a:cubicBezTo>
                    <a:cubicBezTo>
                      <a:pt x="137" y="188"/>
                      <a:pt x="138" y="189"/>
                      <a:pt x="139" y="189"/>
                    </a:cubicBezTo>
                    <a:cubicBezTo>
                      <a:pt x="141" y="189"/>
                      <a:pt x="143" y="188"/>
                      <a:pt x="144" y="186"/>
                    </a:cubicBezTo>
                    <a:cubicBezTo>
                      <a:pt x="144" y="185"/>
                      <a:pt x="144" y="185"/>
                      <a:pt x="144" y="185"/>
                    </a:cubicBezTo>
                    <a:cubicBezTo>
                      <a:pt x="144" y="185"/>
                      <a:pt x="144" y="185"/>
                      <a:pt x="144" y="185"/>
                    </a:cubicBezTo>
                    <a:cubicBezTo>
                      <a:pt x="144" y="185"/>
                      <a:pt x="144" y="185"/>
                      <a:pt x="144" y="185"/>
                    </a:cubicBezTo>
                    <a:cubicBezTo>
                      <a:pt x="145" y="183"/>
                      <a:pt x="146" y="181"/>
                      <a:pt x="146" y="179"/>
                    </a:cubicBezTo>
                    <a:cubicBezTo>
                      <a:pt x="146" y="176"/>
                      <a:pt x="146" y="174"/>
                      <a:pt x="144" y="172"/>
                    </a:cubicBezTo>
                    <a:cubicBezTo>
                      <a:pt x="140" y="164"/>
                      <a:pt x="140" y="164"/>
                      <a:pt x="140" y="164"/>
                    </a:cubicBezTo>
                    <a:cubicBezTo>
                      <a:pt x="139" y="163"/>
                      <a:pt x="138" y="160"/>
                      <a:pt x="138" y="159"/>
                    </a:cubicBezTo>
                    <a:cubicBezTo>
                      <a:pt x="138" y="158"/>
                      <a:pt x="138" y="157"/>
                      <a:pt x="139" y="157"/>
                    </a:cubicBezTo>
                    <a:cubicBezTo>
                      <a:pt x="139" y="157"/>
                      <a:pt x="139" y="157"/>
                      <a:pt x="139" y="157"/>
                    </a:cubicBezTo>
                    <a:cubicBezTo>
                      <a:pt x="139" y="157"/>
                      <a:pt x="139" y="157"/>
                      <a:pt x="139" y="157"/>
                    </a:cubicBezTo>
                    <a:cubicBezTo>
                      <a:pt x="138" y="156"/>
                      <a:pt x="138" y="156"/>
                      <a:pt x="138" y="156"/>
                    </a:cubicBezTo>
                    <a:cubicBezTo>
                      <a:pt x="138" y="157"/>
                      <a:pt x="138" y="157"/>
                      <a:pt x="138" y="157"/>
                    </a:cubicBezTo>
                    <a:cubicBezTo>
                      <a:pt x="139" y="157"/>
                      <a:pt x="139" y="157"/>
                      <a:pt x="139" y="157"/>
                    </a:cubicBezTo>
                    <a:cubicBezTo>
                      <a:pt x="138" y="156"/>
                      <a:pt x="138" y="156"/>
                      <a:pt x="138" y="156"/>
                    </a:cubicBezTo>
                    <a:cubicBezTo>
                      <a:pt x="138" y="157"/>
                      <a:pt x="138" y="157"/>
                      <a:pt x="138" y="157"/>
                    </a:cubicBezTo>
                    <a:cubicBezTo>
                      <a:pt x="138" y="157"/>
                      <a:pt x="138" y="157"/>
                      <a:pt x="138" y="157"/>
                    </a:cubicBezTo>
                    <a:cubicBezTo>
                      <a:pt x="138" y="157"/>
                      <a:pt x="138" y="157"/>
                      <a:pt x="138" y="157"/>
                    </a:cubicBezTo>
                    <a:cubicBezTo>
                      <a:pt x="138" y="157"/>
                      <a:pt x="138" y="157"/>
                      <a:pt x="138" y="157"/>
                    </a:cubicBezTo>
                    <a:cubicBezTo>
                      <a:pt x="138" y="157"/>
                      <a:pt x="138" y="157"/>
                      <a:pt x="138" y="157"/>
                    </a:cubicBezTo>
                    <a:cubicBezTo>
                      <a:pt x="138" y="157"/>
                      <a:pt x="138" y="157"/>
                      <a:pt x="138" y="157"/>
                    </a:cubicBezTo>
                    <a:cubicBezTo>
                      <a:pt x="139" y="157"/>
                      <a:pt x="139" y="157"/>
                      <a:pt x="139" y="157"/>
                    </a:cubicBezTo>
                    <a:cubicBezTo>
                      <a:pt x="139" y="157"/>
                      <a:pt x="139" y="158"/>
                      <a:pt x="140" y="158"/>
                    </a:cubicBezTo>
                    <a:cubicBezTo>
                      <a:pt x="157" y="187"/>
                      <a:pt x="157" y="187"/>
                      <a:pt x="157" y="187"/>
                    </a:cubicBezTo>
                    <a:cubicBezTo>
                      <a:pt x="159" y="189"/>
                      <a:pt x="160" y="191"/>
                      <a:pt x="163" y="191"/>
                    </a:cubicBezTo>
                    <a:cubicBezTo>
                      <a:pt x="165" y="191"/>
                      <a:pt x="166" y="189"/>
                      <a:pt x="168" y="187"/>
                    </a:cubicBezTo>
                    <a:cubicBezTo>
                      <a:pt x="171" y="182"/>
                      <a:pt x="171" y="182"/>
                      <a:pt x="171" y="182"/>
                    </a:cubicBezTo>
                    <a:cubicBezTo>
                      <a:pt x="171" y="181"/>
                      <a:pt x="171" y="181"/>
                      <a:pt x="171" y="181"/>
                    </a:cubicBezTo>
                    <a:cubicBezTo>
                      <a:pt x="172" y="181"/>
                      <a:pt x="172" y="181"/>
                      <a:pt x="172" y="181"/>
                    </a:cubicBezTo>
                    <a:cubicBezTo>
                      <a:pt x="171" y="181"/>
                      <a:pt x="171" y="181"/>
                      <a:pt x="171" y="181"/>
                    </a:cubicBezTo>
                    <a:cubicBezTo>
                      <a:pt x="171" y="181"/>
                      <a:pt x="171" y="181"/>
                      <a:pt x="171" y="181"/>
                    </a:cubicBezTo>
                    <a:cubicBezTo>
                      <a:pt x="172" y="181"/>
                      <a:pt x="172" y="181"/>
                      <a:pt x="172"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2" y="182"/>
                      <a:pt x="172" y="183"/>
                    </a:cubicBezTo>
                    <a:cubicBezTo>
                      <a:pt x="173" y="187"/>
                      <a:pt x="173" y="187"/>
                      <a:pt x="173" y="187"/>
                    </a:cubicBezTo>
                    <a:cubicBezTo>
                      <a:pt x="174" y="189"/>
                      <a:pt x="175" y="191"/>
                      <a:pt x="176" y="193"/>
                    </a:cubicBezTo>
                    <a:cubicBezTo>
                      <a:pt x="178" y="195"/>
                      <a:pt x="179" y="196"/>
                      <a:pt x="181" y="197"/>
                    </a:cubicBezTo>
                    <a:cubicBezTo>
                      <a:pt x="194" y="200"/>
                      <a:pt x="194" y="200"/>
                      <a:pt x="194" y="200"/>
                    </a:cubicBezTo>
                    <a:cubicBezTo>
                      <a:pt x="195" y="200"/>
                      <a:pt x="196" y="201"/>
                      <a:pt x="197" y="202"/>
                    </a:cubicBezTo>
                    <a:cubicBezTo>
                      <a:pt x="197" y="203"/>
                      <a:pt x="198" y="205"/>
                      <a:pt x="198" y="206"/>
                    </a:cubicBezTo>
                    <a:cubicBezTo>
                      <a:pt x="198" y="229"/>
                      <a:pt x="198" y="229"/>
                      <a:pt x="198" y="229"/>
                    </a:cubicBezTo>
                    <a:cubicBezTo>
                      <a:pt x="198" y="230"/>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5" y="229"/>
                      <a:pt x="195" y="229"/>
                      <a:pt x="195" y="229"/>
                    </a:cubicBezTo>
                    <a:cubicBezTo>
                      <a:pt x="193" y="228"/>
                      <a:pt x="191" y="227"/>
                      <a:pt x="188" y="227"/>
                    </a:cubicBezTo>
                    <a:cubicBezTo>
                      <a:pt x="187" y="227"/>
                      <a:pt x="185" y="228"/>
                      <a:pt x="183" y="229"/>
                    </a:cubicBezTo>
                    <a:cubicBezTo>
                      <a:pt x="182" y="230"/>
                      <a:pt x="182" y="230"/>
                      <a:pt x="182" y="230"/>
                    </a:cubicBezTo>
                    <a:cubicBezTo>
                      <a:pt x="181" y="230"/>
                      <a:pt x="180" y="230"/>
                      <a:pt x="179" y="230"/>
                    </a:cubicBezTo>
                    <a:cubicBezTo>
                      <a:pt x="177" y="230"/>
                      <a:pt x="176" y="230"/>
                      <a:pt x="175" y="229"/>
                    </a:cubicBezTo>
                    <a:cubicBezTo>
                      <a:pt x="168" y="225"/>
                      <a:pt x="168" y="225"/>
                      <a:pt x="168" y="225"/>
                    </a:cubicBezTo>
                    <a:cubicBezTo>
                      <a:pt x="167" y="223"/>
                      <a:pt x="165" y="223"/>
                      <a:pt x="163" y="223"/>
                    </a:cubicBezTo>
                    <a:cubicBezTo>
                      <a:pt x="161" y="223"/>
                      <a:pt x="159" y="224"/>
                      <a:pt x="157" y="225"/>
                    </a:cubicBezTo>
                    <a:cubicBezTo>
                      <a:pt x="154" y="227"/>
                      <a:pt x="154" y="227"/>
                      <a:pt x="154" y="227"/>
                    </a:cubicBezTo>
                    <a:cubicBezTo>
                      <a:pt x="153" y="228"/>
                      <a:pt x="151" y="229"/>
                      <a:pt x="149" y="229"/>
                    </a:cubicBezTo>
                    <a:cubicBezTo>
                      <a:pt x="148" y="229"/>
                      <a:pt x="147" y="229"/>
                      <a:pt x="147" y="228"/>
                    </a:cubicBezTo>
                    <a:cubicBezTo>
                      <a:pt x="129" y="219"/>
                      <a:pt x="129" y="219"/>
                      <a:pt x="129" y="219"/>
                    </a:cubicBezTo>
                    <a:cubicBezTo>
                      <a:pt x="128" y="219"/>
                      <a:pt x="127" y="217"/>
                      <a:pt x="126" y="216"/>
                    </a:cubicBezTo>
                    <a:cubicBezTo>
                      <a:pt x="125" y="215"/>
                      <a:pt x="125" y="213"/>
                      <a:pt x="125" y="212"/>
                    </a:cubicBezTo>
                    <a:cubicBezTo>
                      <a:pt x="124" y="201"/>
                      <a:pt x="124" y="201"/>
                      <a:pt x="124" y="201"/>
                    </a:cubicBezTo>
                    <a:cubicBezTo>
                      <a:pt x="124" y="199"/>
                      <a:pt x="123" y="197"/>
                      <a:pt x="122" y="196"/>
                    </a:cubicBezTo>
                    <a:cubicBezTo>
                      <a:pt x="121" y="195"/>
                      <a:pt x="119" y="194"/>
                      <a:pt x="118" y="194"/>
                    </a:cubicBezTo>
                    <a:cubicBezTo>
                      <a:pt x="117" y="194"/>
                      <a:pt x="117" y="194"/>
                      <a:pt x="116" y="194"/>
                    </a:cubicBezTo>
                    <a:cubicBezTo>
                      <a:pt x="51" y="210"/>
                      <a:pt x="51" y="210"/>
                      <a:pt x="51" y="210"/>
                    </a:cubicBezTo>
                    <a:cubicBezTo>
                      <a:pt x="50" y="211"/>
                      <a:pt x="48" y="212"/>
                      <a:pt x="46" y="213"/>
                    </a:cubicBezTo>
                    <a:cubicBezTo>
                      <a:pt x="45" y="215"/>
                      <a:pt x="43" y="216"/>
                      <a:pt x="42" y="218"/>
                    </a:cubicBezTo>
                    <a:cubicBezTo>
                      <a:pt x="2" y="299"/>
                      <a:pt x="2" y="299"/>
                      <a:pt x="2" y="299"/>
                    </a:cubicBezTo>
                    <a:cubicBezTo>
                      <a:pt x="1" y="301"/>
                      <a:pt x="0" y="305"/>
                      <a:pt x="0" y="308"/>
                    </a:cubicBezTo>
                    <a:cubicBezTo>
                      <a:pt x="0" y="310"/>
                      <a:pt x="0" y="311"/>
                      <a:pt x="0" y="312"/>
                    </a:cubicBezTo>
                    <a:lnTo>
                      <a:pt x="3" y="31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900"/>
              </a:p>
            </p:txBody>
          </p:sp>
          <p:sp>
            <p:nvSpPr>
              <p:cNvPr id="128" name="Freeform 284"/>
              <p:cNvSpPr>
                <a:spLocks/>
              </p:cNvSpPr>
              <p:nvPr/>
            </p:nvSpPr>
            <p:spPr bwMode="auto">
              <a:xfrm>
                <a:off x="-3751408" y="2445673"/>
                <a:ext cx="508648" cy="324692"/>
              </a:xfrm>
              <a:custGeom>
                <a:avLst/>
                <a:gdLst>
                  <a:gd name="T0" fmla="*/ 22607 w 135"/>
                  <a:gd name="T1" fmla="*/ 324692 h 86"/>
                  <a:gd name="T2" fmla="*/ 41445 w 135"/>
                  <a:gd name="T3" fmla="*/ 320917 h 86"/>
                  <a:gd name="T4" fmla="*/ 37678 w 135"/>
                  <a:gd name="T5" fmla="*/ 317141 h 86"/>
                  <a:gd name="T6" fmla="*/ 37678 w 135"/>
                  <a:gd name="T7" fmla="*/ 317141 h 86"/>
                  <a:gd name="T8" fmla="*/ 37678 w 135"/>
                  <a:gd name="T9" fmla="*/ 317141 h 86"/>
                  <a:gd name="T10" fmla="*/ 41445 w 135"/>
                  <a:gd name="T11" fmla="*/ 324692 h 86"/>
                  <a:gd name="T12" fmla="*/ 71587 w 135"/>
                  <a:gd name="T13" fmla="*/ 313366 h 86"/>
                  <a:gd name="T14" fmla="*/ 128104 w 135"/>
                  <a:gd name="T15" fmla="*/ 264284 h 86"/>
                  <a:gd name="T16" fmla="*/ 259976 w 135"/>
                  <a:gd name="T17" fmla="*/ 200101 h 86"/>
                  <a:gd name="T18" fmla="*/ 316492 w 135"/>
                  <a:gd name="T19" fmla="*/ 207652 h 86"/>
                  <a:gd name="T20" fmla="*/ 327795 w 135"/>
                  <a:gd name="T21" fmla="*/ 177448 h 86"/>
                  <a:gd name="T22" fmla="*/ 316492 w 135"/>
                  <a:gd name="T23" fmla="*/ 158571 h 86"/>
                  <a:gd name="T24" fmla="*/ 316492 w 135"/>
                  <a:gd name="T25" fmla="*/ 158571 h 86"/>
                  <a:gd name="T26" fmla="*/ 316492 w 135"/>
                  <a:gd name="T27" fmla="*/ 154795 h 86"/>
                  <a:gd name="T28" fmla="*/ 316492 w 135"/>
                  <a:gd name="T29" fmla="*/ 154795 h 86"/>
                  <a:gd name="T30" fmla="*/ 331563 w 135"/>
                  <a:gd name="T31" fmla="*/ 154795 h 86"/>
                  <a:gd name="T32" fmla="*/ 350402 w 135"/>
                  <a:gd name="T33" fmla="*/ 151020 h 86"/>
                  <a:gd name="T34" fmla="*/ 504880 w 135"/>
                  <a:gd name="T35" fmla="*/ 45306 h 86"/>
                  <a:gd name="T36" fmla="*/ 493577 w 135"/>
                  <a:gd name="T37" fmla="*/ 18877 h 86"/>
                  <a:gd name="T38" fmla="*/ 489809 w 135"/>
                  <a:gd name="T39" fmla="*/ 33979 h 86"/>
                  <a:gd name="T40" fmla="*/ 493577 w 135"/>
                  <a:gd name="T41" fmla="*/ 37755 h 86"/>
                  <a:gd name="T42" fmla="*/ 493577 w 135"/>
                  <a:gd name="T43" fmla="*/ 37755 h 86"/>
                  <a:gd name="T44" fmla="*/ 493577 w 135"/>
                  <a:gd name="T45" fmla="*/ 37755 h 86"/>
                  <a:gd name="T46" fmla="*/ 493577 w 135"/>
                  <a:gd name="T47" fmla="*/ 33979 h 86"/>
                  <a:gd name="T48" fmla="*/ 493577 w 135"/>
                  <a:gd name="T49" fmla="*/ 33979 h 86"/>
                  <a:gd name="T50" fmla="*/ 489809 w 135"/>
                  <a:gd name="T51" fmla="*/ 37755 h 86"/>
                  <a:gd name="T52" fmla="*/ 335331 w 135"/>
                  <a:gd name="T53" fmla="*/ 139693 h 86"/>
                  <a:gd name="T54" fmla="*/ 316492 w 135"/>
                  <a:gd name="T55" fmla="*/ 139693 h 86"/>
                  <a:gd name="T56" fmla="*/ 308957 w 135"/>
                  <a:gd name="T57" fmla="*/ 181223 h 86"/>
                  <a:gd name="T58" fmla="*/ 316492 w 135"/>
                  <a:gd name="T59" fmla="*/ 192550 h 86"/>
                  <a:gd name="T60" fmla="*/ 316492 w 135"/>
                  <a:gd name="T61" fmla="*/ 192550 h 86"/>
                  <a:gd name="T62" fmla="*/ 316492 w 135"/>
                  <a:gd name="T63" fmla="*/ 192550 h 86"/>
                  <a:gd name="T64" fmla="*/ 316492 w 135"/>
                  <a:gd name="T65" fmla="*/ 192550 h 86"/>
                  <a:gd name="T66" fmla="*/ 316492 w 135"/>
                  <a:gd name="T67" fmla="*/ 192550 h 86"/>
                  <a:gd name="T68" fmla="*/ 316492 w 135"/>
                  <a:gd name="T69" fmla="*/ 192550 h 86"/>
                  <a:gd name="T70" fmla="*/ 259976 w 135"/>
                  <a:gd name="T71" fmla="*/ 184999 h 86"/>
                  <a:gd name="T72" fmla="*/ 116801 w 135"/>
                  <a:gd name="T73" fmla="*/ 249182 h 86"/>
                  <a:gd name="T74" fmla="*/ 60284 w 135"/>
                  <a:gd name="T75" fmla="*/ 302039 h 86"/>
                  <a:gd name="T76" fmla="*/ 48981 w 135"/>
                  <a:gd name="T77" fmla="*/ 309590 h 86"/>
                  <a:gd name="T78" fmla="*/ 48981 w 135"/>
                  <a:gd name="T79" fmla="*/ 309590 h 86"/>
                  <a:gd name="T80" fmla="*/ 48981 w 135"/>
                  <a:gd name="T81" fmla="*/ 309590 h 86"/>
                  <a:gd name="T82" fmla="*/ 48981 w 135"/>
                  <a:gd name="T83" fmla="*/ 309590 h 86"/>
                  <a:gd name="T84" fmla="*/ 48981 w 135"/>
                  <a:gd name="T85" fmla="*/ 313366 h 86"/>
                  <a:gd name="T86" fmla="*/ 48981 w 135"/>
                  <a:gd name="T87" fmla="*/ 313366 h 86"/>
                  <a:gd name="T88" fmla="*/ 41445 w 135"/>
                  <a:gd name="T89" fmla="*/ 302039 h 86"/>
                  <a:gd name="T90" fmla="*/ 18839 w 135"/>
                  <a:gd name="T91" fmla="*/ 309590 h 8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135" h="86">
                    <a:moveTo>
                      <a:pt x="0" y="83"/>
                    </a:moveTo>
                    <a:cubicBezTo>
                      <a:pt x="0" y="83"/>
                      <a:pt x="1" y="84"/>
                      <a:pt x="2" y="85"/>
                    </a:cubicBezTo>
                    <a:cubicBezTo>
                      <a:pt x="3" y="86"/>
                      <a:pt x="5" y="86"/>
                      <a:pt x="6" y="86"/>
                    </a:cubicBezTo>
                    <a:cubicBezTo>
                      <a:pt x="7" y="86"/>
                      <a:pt x="9" y="86"/>
                      <a:pt x="10" y="85"/>
                    </a:cubicBezTo>
                    <a:cubicBezTo>
                      <a:pt x="11" y="85"/>
                      <a:pt x="11" y="85"/>
                      <a:pt x="11" y="85"/>
                    </a:cubicBezTo>
                    <a:cubicBezTo>
                      <a:pt x="11" y="85"/>
                      <a:pt x="11" y="85"/>
                      <a:pt x="11" y="85"/>
                    </a:cubicBezTo>
                    <a:cubicBezTo>
                      <a:pt x="11" y="85"/>
                      <a:pt x="11" y="85"/>
                      <a:pt x="11" y="85"/>
                    </a:cubicBezTo>
                    <a:cubicBezTo>
                      <a:pt x="11" y="84"/>
                      <a:pt x="11" y="84"/>
                      <a:pt x="11" y="84"/>
                    </a:cubicBezTo>
                    <a:cubicBezTo>
                      <a:pt x="10" y="84"/>
                      <a:pt x="10" y="84"/>
                      <a:pt x="10" y="84"/>
                    </a:cubicBezTo>
                    <a:cubicBezTo>
                      <a:pt x="11" y="85"/>
                      <a:pt x="11" y="85"/>
                      <a:pt x="11" y="85"/>
                    </a:cubicBezTo>
                    <a:cubicBezTo>
                      <a:pt x="11" y="84"/>
                      <a:pt x="11" y="84"/>
                      <a:pt x="11" y="84"/>
                    </a:cubicBezTo>
                    <a:cubicBezTo>
                      <a:pt x="10" y="84"/>
                      <a:pt x="10" y="84"/>
                      <a:pt x="10" y="84"/>
                    </a:cubicBezTo>
                    <a:cubicBezTo>
                      <a:pt x="11" y="84"/>
                      <a:pt x="11" y="84"/>
                      <a:pt x="11" y="84"/>
                    </a:cubicBezTo>
                    <a:cubicBezTo>
                      <a:pt x="10" y="84"/>
                      <a:pt x="10" y="84"/>
                      <a:pt x="10" y="84"/>
                    </a:cubicBezTo>
                    <a:cubicBezTo>
                      <a:pt x="10" y="84"/>
                      <a:pt x="10" y="84"/>
                      <a:pt x="10" y="84"/>
                    </a:cubicBezTo>
                    <a:cubicBezTo>
                      <a:pt x="11" y="84"/>
                      <a:pt x="11" y="84"/>
                      <a:pt x="11" y="84"/>
                    </a:cubicBezTo>
                    <a:cubicBezTo>
                      <a:pt x="10" y="84"/>
                      <a:pt x="10" y="84"/>
                      <a:pt x="10" y="84"/>
                    </a:cubicBezTo>
                    <a:cubicBezTo>
                      <a:pt x="10" y="85"/>
                      <a:pt x="11" y="85"/>
                      <a:pt x="11" y="86"/>
                    </a:cubicBezTo>
                    <a:cubicBezTo>
                      <a:pt x="12" y="86"/>
                      <a:pt x="13" y="86"/>
                      <a:pt x="13" y="86"/>
                    </a:cubicBezTo>
                    <a:cubicBezTo>
                      <a:pt x="14" y="86"/>
                      <a:pt x="15" y="86"/>
                      <a:pt x="16" y="85"/>
                    </a:cubicBezTo>
                    <a:cubicBezTo>
                      <a:pt x="17" y="85"/>
                      <a:pt x="18" y="84"/>
                      <a:pt x="19" y="83"/>
                    </a:cubicBezTo>
                    <a:cubicBezTo>
                      <a:pt x="20" y="82"/>
                      <a:pt x="20" y="82"/>
                      <a:pt x="20" y="82"/>
                    </a:cubicBezTo>
                    <a:cubicBezTo>
                      <a:pt x="22" y="80"/>
                      <a:pt x="26" y="76"/>
                      <a:pt x="28" y="75"/>
                    </a:cubicBezTo>
                    <a:cubicBezTo>
                      <a:pt x="34" y="70"/>
                      <a:pt x="34" y="70"/>
                      <a:pt x="34" y="70"/>
                    </a:cubicBezTo>
                    <a:cubicBezTo>
                      <a:pt x="36" y="68"/>
                      <a:pt x="40" y="65"/>
                      <a:pt x="43" y="64"/>
                    </a:cubicBezTo>
                    <a:cubicBezTo>
                      <a:pt x="62" y="54"/>
                      <a:pt x="62" y="54"/>
                      <a:pt x="62" y="54"/>
                    </a:cubicBezTo>
                    <a:cubicBezTo>
                      <a:pt x="64" y="54"/>
                      <a:pt x="67" y="53"/>
                      <a:pt x="69" y="53"/>
                    </a:cubicBezTo>
                    <a:cubicBezTo>
                      <a:pt x="70" y="53"/>
                      <a:pt x="70" y="53"/>
                      <a:pt x="71" y="53"/>
                    </a:cubicBezTo>
                    <a:cubicBezTo>
                      <a:pt x="83" y="55"/>
                      <a:pt x="83" y="55"/>
                      <a:pt x="83" y="55"/>
                    </a:cubicBezTo>
                    <a:cubicBezTo>
                      <a:pt x="84" y="55"/>
                      <a:pt x="84" y="55"/>
                      <a:pt x="84" y="55"/>
                    </a:cubicBezTo>
                    <a:cubicBezTo>
                      <a:pt x="85" y="55"/>
                      <a:pt x="86" y="55"/>
                      <a:pt x="87" y="54"/>
                    </a:cubicBezTo>
                    <a:cubicBezTo>
                      <a:pt x="88" y="53"/>
                      <a:pt x="88" y="52"/>
                      <a:pt x="88" y="51"/>
                    </a:cubicBezTo>
                    <a:cubicBezTo>
                      <a:pt x="88" y="50"/>
                      <a:pt x="87" y="48"/>
                      <a:pt x="87" y="47"/>
                    </a:cubicBezTo>
                    <a:cubicBezTo>
                      <a:pt x="86" y="46"/>
                      <a:pt x="86" y="46"/>
                      <a:pt x="86" y="46"/>
                    </a:cubicBezTo>
                    <a:cubicBezTo>
                      <a:pt x="85" y="45"/>
                      <a:pt x="84" y="43"/>
                      <a:pt x="84" y="42"/>
                    </a:cubicBezTo>
                    <a:cubicBezTo>
                      <a:pt x="84" y="42"/>
                      <a:pt x="84" y="42"/>
                      <a:pt x="84" y="42"/>
                    </a:cubicBezTo>
                    <a:cubicBezTo>
                      <a:pt x="84" y="42"/>
                      <a:pt x="84" y="42"/>
                      <a:pt x="84" y="42"/>
                    </a:cubicBezTo>
                    <a:cubicBezTo>
                      <a:pt x="84" y="42"/>
                      <a:pt x="84" y="42"/>
                      <a:pt x="84" y="42"/>
                    </a:cubicBezTo>
                    <a:cubicBezTo>
                      <a:pt x="84" y="42"/>
                      <a:pt x="84" y="42"/>
                      <a:pt x="84" y="42"/>
                    </a:cubicBezTo>
                    <a:cubicBezTo>
                      <a:pt x="84" y="42"/>
                      <a:pt x="84" y="42"/>
                      <a:pt x="84" y="42"/>
                    </a:cubicBezTo>
                    <a:cubicBezTo>
                      <a:pt x="84" y="42"/>
                      <a:pt x="84" y="42"/>
                      <a:pt x="84" y="42"/>
                    </a:cubicBezTo>
                    <a:cubicBezTo>
                      <a:pt x="84" y="41"/>
                      <a:pt x="84" y="41"/>
                      <a:pt x="84" y="41"/>
                    </a:cubicBezTo>
                    <a:cubicBezTo>
                      <a:pt x="84" y="42"/>
                      <a:pt x="84" y="42"/>
                      <a:pt x="84" y="42"/>
                    </a:cubicBezTo>
                    <a:cubicBezTo>
                      <a:pt x="84" y="42"/>
                      <a:pt x="84" y="42"/>
                      <a:pt x="84" y="42"/>
                    </a:cubicBezTo>
                    <a:cubicBezTo>
                      <a:pt x="84" y="41"/>
                      <a:pt x="84" y="41"/>
                      <a:pt x="84" y="41"/>
                    </a:cubicBezTo>
                    <a:cubicBezTo>
                      <a:pt x="84" y="42"/>
                      <a:pt x="84" y="42"/>
                      <a:pt x="84" y="42"/>
                    </a:cubicBezTo>
                    <a:cubicBezTo>
                      <a:pt x="85" y="41"/>
                      <a:pt x="85" y="41"/>
                      <a:pt x="85" y="41"/>
                    </a:cubicBezTo>
                    <a:cubicBezTo>
                      <a:pt x="86" y="41"/>
                      <a:pt x="87" y="41"/>
                      <a:pt x="88" y="41"/>
                    </a:cubicBezTo>
                    <a:cubicBezTo>
                      <a:pt x="88" y="41"/>
                      <a:pt x="88" y="41"/>
                      <a:pt x="88" y="41"/>
                    </a:cubicBezTo>
                    <a:cubicBezTo>
                      <a:pt x="89" y="41"/>
                      <a:pt x="89" y="41"/>
                      <a:pt x="89" y="41"/>
                    </a:cubicBezTo>
                    <a:cubicBezTo>
                      <a:pt x="90" y="41"/>
                      <a:pt x="92" y="41"/>
                      <a:pt x="93" y="40"/>
                    </a:cubicBezTo>
                    <a:cubicBezTo>
                      <a:pt x="95" y="39"/>
                      <a:pt x="96" y="39"/>
                      <a:pt x="98" y="38"/>
                    </a:cubicBezTo>
                    <a:cubicBezTo>
                      <a:pt x="133" y="13"/>
                      <a:pt x="133" y="13"/>
                      <a:pt x="133" y="13"/>
                    </a:cubicBezTo>
                    <a:cubicBezTo>
                      <a:pt x="134" y="12"/>
                      <a:pt x="134" y="12"/>
                      <a:pt x="134" y="12"/>
                    </a:cubicBezTo>
                    <a:cubicBezTo>
                      <a:pt x="135" y="11"/>
                      <a:pt x="135" y="10"/>
                      <a:pt x="135" y="9"/>
                    </a:cubicBezTo>
                    <a:cubicBezTo>
                      <a:pt x="135" y="8"/>
                      <a:pt x="135" y="7"/>
                      <a:pt x="134" y="6"/>
                    </a:cubicBezTo>
                    <a:cubicBezTo>
                      <a:pt x="133" y="6"/>
                      <a:pt x="132" y="5"/>
                      <a:pt x="131" y="5"/>
                    </a:cubicBezTo>
                    <a:cubicBezTo>
                      <a:pt x="105" y="0"/>
                      <a:pt x="105" y="0"/>
                      <a:pt x="105" y="0"/>
                    </a:cubicBezTo>
                    <a:cubicBezTo>
                      <a:pt x="104" y="4"/>
                      <a:pt x="104" y="4"/>
                      <a:pt x="104" y="4"/>
                    </a:cubicBezTo>
                    <a:cubicBezTo>
                      <a:pt x="130" y="9"/>
                      <a:pt x="130" y="9"/>
                      <a:pt x="130" y="9"/>
                    </a:cubicBezTo>
                    <a:cubicBezTo>
                      <a:pt x="131" y="10"/>
                      <a:pt x="131" y="10"/>
                      <a:pt x="131" y="10"/>
                    </a:cubicBezTo>
                    <a:cubicBezTo>
                      <a:pt x="131" y="9"/>
                      <a:pt x="131" y="9"/>
                      <a:pt x="131" y="9"/>
                    </a:cubicBezTo>
                    <a:cubicBezTo>
                      <a:pt x="131" y="10"/>
                      <a:pt x="131" y="10"/>
                      <a:pt x="131" y="10"/>
                    </a:cubicBezTo>
                    <a:cubicBezTo>
                      <a:pt x="131" y="10"/>
                      <a:pt x="131" y="10"/>
                      <a:pt x="131" y="10"/>
                    </a:cubicBezTo>
                    <a:cubicBezTo>
                      <a:pt x="131" y="9"/>
                      <a:pt x="131" y="9"/>
                      <a:pt x="131" y="9"/>
                    </a:cubicBezTo>
                    <a:cubicBezTo>
                      <a:pt x="131" y="10"/>
                      <a:pt x="131" y="10"/>
                      <a:pt x="131" y="10"/>
                    </a:cubicBezTo>
                    <a:cubicBezTo>
                      <a:pt x="132" y="9"/>
                      <a:pt x="132" y="9"/>
                      <a:pt x="132" y="9"/>
                    </a:cubicBezTo>
                    <a:cubicBezTo>
                      <a:pt x="131" y="9"/>
                      <a:pt x="131" y="9"/>
                      <a:pt x="131" y="9"/>
                    </a:cubicBezTo>
                    <a:cubicBezTo>
                      <a:pt x="131" y="10"/>
                      <a:pt x="131" y="10"/>
                      <a:pt x="131" y="10"/>
                    </a:cubicBezTo>
                    <a:cubicBezTo>
                      <a:pt x="132" y="9"/>
                      <a:pt x="132" y="9"/>
                      <a:pt x="132"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0" y="10"/>
                    </a:cubicBezTo>
                    <a:cubicBezTo>
                      <a:pt x="95" y="34"/>
                      <a:pt x="95" y="34"/>
                      <a:pt x="95" y="34"/>
                    </a:cubicBezTo>
                    <a:cubicBezTo>
                      <a:pt x="94" y="35"/>
                      <a:pt x="93" y="36"/>
                      <a:pt x="92" y="36"/>
                    </a:cubicBezTo>
                    <a:cubicBezTo>
                      <a:pt x="91" y="36"/>
                      <a:pt x="89" y="37"/>
                      <a:pt x="89" y="37"/>
                    </a:cubicBezTo>
                    <a:cubicBezTo>
                      <a:pt x="89" y="37"/>
                      <a:pt x="89" y="37"/>
                      <a:pt x="89" y="37"/>
                    </a:cubicBezTo>
                    <a:cubicBezTo>
                      <a:pt x="88" y="37"/>
                      <a:pt x="88" y="37"/>
                      <a:pt x="88" y="37"/>
                    </a:cubicBezTo>
                    <a:cubicBezTo>
                      <a:pt x="86" y="37"/>
                      <a:pt x="85" y="37"/>
                      <a:pt x="84" y="37"/>
                    </a:cubicBezTo>
                    <a:cubicBezTo>
                      <a:pt x="83" y="37"/>
                      <a:pt x="82" y="38"/>
                      <a:pt x="81" y="39"/>
                    </a:cubicBezTo>
                    <a:cubicBezTo>
                      <a:pt x="80" y="40"/>
                      <a:pt x="80" y="41"/>
                      <a:pt x="80" y="42"/>
                    </a:cubicBezTo>
                    <a:cubicBezTo>
                      <a:pt x="80" y="44"/>
                      <a:pt x="81" y="46"/>
                      <a:pt x="82" y="48"/>
                    </a:cubicBezTo>
                    <a:cubicBezTo>
                      <a:pt x="83" y="50"/>
                      <a:pt x="83" y="50"/>
                      <a:pt x="83" y="50"/>
                    </a:cubicBezTo>
                    <a:cubicBezTo>
                      <a:pt x="84" y="50"/>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71" y="49"/>
                      <a:pt x="71" y="49"/>
                      <a:pt x="71" y="49"/>
                    </a:cubicBezTo>
                    <a:cubicBezTo>
                      <a:pt x="71" y="49"/>
                      <a:pt x="70" y="49"/>
                      <a:pt x="69" y="49"/>
                    </a:cubicBezTo>
                    <a:cubicBezTo>
                      <a:pt x="66" y="49"/>
                      <a:pt x="63" y="49"/>
                      <a:pt x="60" y="51"/>
                    </a:cubicBezTo>
                    <a:cubicBezTo>
                      <a:pt x="41" y="60"/>
                      <a:pt x="41" y="60"/>
                      <a:pt x="41" y="60"/>
                    </a:cubicBezTo>
                    <a:cubicBezTo>
                      <a:pt x="38" y="62"/>
                      <a:pt x="34" y="64"/>
                      <a:pt x="31" y="66"/>
                    </a:cubicBezTo>
                    <a:cubicBezTo>
                      <a:pt x="25" y="71"/>
                      <a:pt x="25" y="71"/>
                      <a:pt x="25" y="71"/>
                    </a:cubicBezTo>
                    <a:cubicBezTo>
                      <a:pt x="23" y="73"/>
                      <a:pt x="19" y="77"/>
                      <a:pt x="17" y="79"/>
                    </a:cubicBezTo>
                    <a:cubicBezTo>
                      <a:pt x="16" y="80"/>
                      <a:pt x="16" y="80"/>
                      <a:pt x="16" y="80"/>
                    </a:cubicBezTo>
                    <a:cubicBezTo>
                      <a:pt x="15" y="81"/>
                      <a:pt x="14" y="81"/>
                      <a:pt x="14"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3"/>
                      <a:pt x="13" y="83"/>
                      <a:pt x="13" y="83"/>
                    </a:cubicBezTo>
                    <a:cubicBezTo>
                      <a:pt x="14" y="82"/>
                      <a:pt x="14" y="82"/>
                      <a:pt x="14" y="82"/>
                    </a:cubicBezTo>
                    <a:cubicBezTo>
                      <a:pt x="13" y="82"/>
                      <a:pt x="13" y="82"/>
                      <a:pt x="13" y="82"/>
                    </a:cubicBezTo>
                    <a:cubicBezTo>
                      <a:pt x="13" y="83"/>
                      <a:pt x="13" y="83"/>
                      <a:pt x="13" y="83"/>
                    </a:cubicBezTo>
                    <a:cubicBezTo>
                      <a:pt x="14" y="82"/>
                      <a:pt x="14" y="82"/>
                      <a:pt x="14" y="82"/>
                    </a:cubicBezTo>
                    <a:cubicBezTo>
                      <a:pt x="13" y="83"/>
                      <a:pt x="13" y="83"/>
                      <a:pt x="13" y="83"/>
                    </a:cubicBezTo>
                    <a:cubicBezTo>
                      <a:pt x="14" y="83"/>
                      <a:pt x="14" y="83"/>
                      <a:pt x="14" y="83"/>
                    </a:cubicBezTo>
                    <a:cubicBezTo>
                      <a:pt x="14" y="82"/>
                      <a:pt x="14" y="82"/>
                      <a:pt x="14" y="82"/>
                    </a:cubicBezTo>
                    <a:cubicBezTo>
                      <a:pt x="13" y="83"/>
                      <a:pt x="13" y="83"/>
                      <a:pt x="13" y="83"/>
                    </a:cubicBezTo>
                    <a:cubicBezTo>
                      <a:pt x="14" y="83"/>
                      <a:pt x="14" y="83"/>
                      <a:pt x="14" y="83"/>
                    </a:cubicBezTo>
                    <a:cubicBezTo>
                      <a:pt x="14" y="82"/>
                      <a:pt x="13" y="81"/>
                      <a:pt x="13" y="81"/>
                    </a:cubicBezTo>
                    <a:cubicBezTo>
                      <a:pt x="12" y="80"/>
                      <a:pt x="11" y="80"/>
                      <a:pt x="11" y="80"/>
                    </a:cubicBezTo>
                    <a:cubicBezTo>
                      <a:pt x="9" y="80"/>
                      <a:pt x="8" y="81"/>
                      <a:pt x="7" y="82"/>
                    </a:cubicBezTo>
                    <a:cubicBezTo>
                      <a:pt x="6" y="82"/>
                      <a:pt x="6" y="82"/>
                      <a:pt x="6" y="82"/>
                    </a:cubicBezTo>
                    <a:cubicBezTo>
                      <a:pt x="5" y="82"/>
                      <a:pt x="5" y="82"/>
                      <a:pt x="5" y="82"/>
                    </a:cubicBezTo>
                    <a:cubicBezTo>
                      <a:pt x="4" y="81"/>
                      <a:pt x="3" y="79"/>
                      <a:pt x="3" y="79"/>
                    </a:cubicBezTo>
                    <a:lnTo>
                      <a:pt x="0" y="8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900"/>
              </a:p>
            </p:txBody>
          </p:sp>
          <p:sp>
            <p:nvSpPr>
              <p:cNvPr id="129" name="Freeform 285"/>
              <p:cNvSpPr>
                <a:spLocks/>
              </p:cNvSpPr>
              <p:nvPr/>
            </p:nvSpPr>
            <p:spPr bwMode="auto">
              <a:xfrm>
                <a:off x="-1826367" y="3864971"/>
                <a:ext cx="148681" cy="223842"/>
              </a:xfrm>
              <a:custGeom>
                <a:avLst/>
                <a:gdLst>
                  <a:gd name="T0" fmla="*/ 14868 w 40"/>
                  <a:gd name="T1" fmla="*/ 138036 h 60"/>
                  <a:gd name="T2" fmla="*/ 22302 w 40"/>
                  <a:gd name="T3" fmla="*/ 134305 h 60"/>
                  <a:gd name="T4" fmla="*/ 14868 w 40"/>
                  <a:gd name="T5" fmla="*/ 123113 h 60"/>
                  <a:gd name="T6" fmla="*/ 18585 w 40"/>
                  <a:gd name="T7" fmla="*/ 111921 h 60"/>
                  <a:gd name="T8" fmla="*/ 92926 w 40"/>
                  <a:gd name="T9" fmla="*/ 22384 h 60"/>
                  <a:gd name="T10" fmla="*/ 104077 w 40"/>
                  <a:gd name="T11" fmla="*/ 18654 h 60"/>
                  <a:gd name="T12" fmla="*/ 111511 w 40"/>
                  <a:gd name="T13" fmla="*/ 18654 h 60"/>
                  <a:gd name="T14" fmla="*/ 122662 w 40"/>
                  <a:gd name="T15" fmla="*/ 29846 h 60"/>
                  <a:gd name="T16" fmla="*/ 130096 w 40"/>
                  <a:gd name="T17" fmla="*/ 37307 h 60"/>
                  <a:gd name="T18" fmla="*/ 130096 w 40"/>
                  <a:gd name="T19" fmla="*/ 52230 h 60"/>
                  <a:gd name="T20" fmla="*/ 130096 w 40"/>
                  <a:gd name="T21" fmla="*/ 55961 h 60"/>
                  <a:gd name="T22" fmla="*/ 96643 w 40"/>
                  <a:gd name="T23" fmla="*/ 201458 h 60"/>
                  <a:gd name="T24" fmla="*/ 96643 w 40"/>
                  <a:gd name="T25" fmla="*/ 205189 h 60"/>
                  <a:gd name="T26" fmla="*/ 92926 w 40"/>
                  <a:gd name="T27" fmla="*/ 205189 h 60"/>
                  <a:gd name="T28" fmla="*/ 89209 w 40"/>
                  <a:gd name="T29" fmla="*/ 205189 h 60"/>
                  <a:gd name="T30" fmla="*/ 22302 w 40"/>
                  <a:gd name="T31" fmla="*/ 134305 h 60"/>
                  <a:gd name="T32" fmla="*/ 14868 w 40"/>
                  <a:gd name="T33" fmla="*/ 138036 h 60"/>
                  <a:gd name="T34" fmla="*/ 7434 w 40"/>
                  <a:gd name="T35" fmla="*/ 145497 h 60"/>
                  <a:gd name="T36" fmla="*/ 78058 w 40"/>
                  <a:gd name="T37" fmla="*/ 216381 h 60"/>
                  <a:gd name="T38" fmla="*/ 92926 w 40"/>
                  <a:gd name="T39" fmla="*/ 223842 h 60"/>
                  <a:gd name="T40" fmla="*/ 107794 w 40"/>
                  <a:gd name="T41" fmla="*/ 216381 h 60"/>
                  <a:gd name="T42" fmla="*/ 115228 w 40"/>
                  <a:gd name="T43" fmla="*/ 205189 h 60"/>
                  <a:gd name="T44" fmla="*/ 144964 w 40"/>
                  <a:gd name="T45" fmla="*/ 59691 h 60"/>
                  <a:gd name="T46" fmla="*/ 148681 w 40"/>
                  <a:gd name="T47" fmla="*/ 52230 h 60"/>
                  <a:gd name="T48" fmla="*/ 144964 w 40"/>
                  <a:gd name="T49" fmla="*/ 33576 h 60"/>
                  <a:gd name="T50" fmla="*/ 133813 w 40"/>
                  <a:gd name="T51" fmla="*/ 14923 h 60"/>
                  <a:gd name="T52" fmla="*/ 122662 w 40"/>
                  <a:gd name="T53" fmla="*/ 7461 h 60"/>
                  <a:gd name="T54" fmla="*/ 104077 w 40"/>
                  <a:gd name="T55" fmla="*/ 0 h 60"/>
                  <a:gd name="T56" fmla="*/ 81775 w 40"/>
                  <a:gd name="T57" fmla="*/ 11192 h 60"/>
                  <a:gd name="T58" fmla="*/ 7434 w 40"/>
                  <a:gd name="T59" fmla="*/ 100729 h 60"/>
                  <a:gd name="T60" fmla="*/ 0 w 40"/>
                  <a:gd name="T61" fmla="*/ 123113 h 60"/>
                  <a:gd name="T62" fmla="*/ 7434 w 40"/>
                  <a:gd name="T63" fmla="*/ 145497 h 60"/>
                  <a:gd name="T64" fmla="*/ 14868 w 40"/>
                  <a:gd name="T65" fmla="*/ 138036 h 6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40" h="60">
                    <a:moveTo>
                      <a:pt x="4" y="37"/>
                    </a:moveTo>
                    <a:cubicBezTo>
                      <a:pt x="6" y="36"/>
                      <a:pt x="6" y="36"/>
                      <a:pt x="6" y="36"/>
                    </a:cubicBezTo>
                    <a:cubicBezTo>
                      <a:pt x="5" y="35"/>
                      <a:pt x="4" y="34"/>
                      <a:pt x="4" y="33"/>
                    </a:cubicBezTo>
                    <a:cubicBezTo>
                      <a:pt x="4" y="32"/>
                      <a:pt x="5" y="31"/>
                      <a:pt x="5" y="30"/>
                    </a:cubicBezTo>
                    <a:cubicBezTo>
                      <a:pt x="25" y="6"/>
                      <a:pt x="25" y="6"/>
                      <a:pt x="25" y="6"/>
                    </a:cubicBezTo>
                    <a:cubicBezTo>
                      <a:pt x="26" y="5"/>
                      <a:pt x="27" y="5"/>
                      <a:pt x="28" y="5"/>
                    </a:cubicBezTo>
                    <a:cubicBezTo>
                      <a:pt x="29" y="5"/>
                      <a:pt x="29" y="5"/>
                      <a:pt x="30" y="5"/>
                    </a:cubicBezTo>
                    <a:cubicBezTo>
                      <a:pt x="33" y="8"/>
                      <a:pt x="33" y="8"/>
                      <a:pt x="33" y="8"/>
                    </a:cubicBezTo>
                    <a:cubicBezTo>
                      <a:pt x="34" y="8"/>
                      <a:pt x="34" y="9"/>
                      <a:pt x="35" y="10"/>
                    </a:cubicBezTo>
                    <a:cubicBezTo>
                      <a:pt x="35" y="11"/>
                      <a:pt x="35" y="13"/>
                      <a:pt x="35" y="14"/>
                    </a:cubicBezTo>
                    <a:cubicBezTo>
                      <a:pt x="35" y="15"/>
                      <a:pt x="35" y="15"/>
                      <a:pt x="35" y="15"/>
                    </a:cubicBezTo>
                    <a:cubicBezTo>
                      <a:pt x="26" y="54"/>
                      <a:pt x="26" y="54"/>
                      <a:pt x="26" y="54"/>
                    </a:cubicBezTo>
                    <a:cubicBezTo>
                      <a:pt x="26" y="55"/>
                      <a:pt x="26" y="55"/>
                      <a:pt x="26" y="55"/>
                    </a:cubicBezTo>
                    <a:cubicBezTo>
                      <a:pt x="25" y="55"/>
                      <a:pt x="25" y="55"/>
                      <a:pt x="25" y="55"/>
                    </a:cubicBezTo>
                    <a:cubicBezTo>
                      <a:pt x="25" y="55"/>
                      <a:pt x="25" y="55"/>
                      <a:pt x="24" y="55"/>
                    </a:cubicBezTo>
                    <a:cubicBezTo>
                      <a:pt x="6" y="36"/>
                      <a:pt x="6" y="36"/>
                      <a:pt x="6" y="36"/>
                    </a:cubicBezTo>
                    <a:cubicBezTo>
                      <a:pt x="4" y="37"/>
                      <a:pt x="4" y="37"/>
                      <a:pt x="4" y="37"/>
                    </a:cubicBezTo>
                    <a:cubicBezTo>
                      <a:pt x="2" y="39"/>
                      <a:pt x="2" y="39"/>
                      <a:pt x="2" y="39"/>
                    </a:cubicBezTo>
                    <a:cubicBezTo>
                      <a:pt x="21" y="58"/>
                      <a:pt x="21" y="58"/>
                      <a:pt x="21" y="58"/>
                    </a:cubicBezTo>
                    <a:cubicBezTo>
                      <a:pt x="23" y="59"/>
                      <a:pt x="24" y="60"/>
                      <a:pt x="25" y="60"/>
                    </a:cubicBezTo>
                    <a:cubicBezTo>
                      <a:pt x="27" y="60"/>
                      <a:pt x="28" y="59"/>
                      <a:pt x="29" y="58"/>
                    </a:cubicBezTo>
                    <a:cubicBezTo>
                      <a:pt x="30" y="57"/>
                      <a:pt x="30" y="56"/>
                      <a:pt x="31" y="55"/>
                    </a:cubicBezTo>
                    <a:cubicBezTo>
                      <a:pt x="39" y="16"/>
                      <a:pt x="39" y="16"/>
                      <a:pt x="39" y="16"/>
                    </a:cubicBezTo>
                    <a:cubicBezTo>
                      <a:pt x="40" y="16"/>
                      <a:pt x="40" y="15"/>
                      <a:pt x="40" y="14"/>
                    </a:cubicBezTo>
                    <a:cubicBezTo>
                      <a:pt x="40" y="12"/>
                      <a:pt x="39" y="10"/>
                      <a:pt x="39" y="9"/>
                    </a:cubicBezTo>
                    <a:cubicBezTo>
                      <a:pt x="38" y="7"/>
                      <a:pt x="37" y="5"/>
                      <a:pt x="36" y="4"/>
                    </a:cubicBezTo>
                    <a:cubicBezTo>
                      <a:pt x="33" y="2"/>
                      <a:pt x="33" y="2"/>
                      <a:pt x="33" y="2"/>
                    </a:cubicBezTo>
                    <a:cubicBezTo>
                      <a:pt x="31" y="1"/>
                      <a:pt x="30" y="0"/>
                      <a:pt x="28" y="0"/>
                    </a:cubicBezTo>
                    <a:cubicBezTo>
                      <a:pt x="26" y="0"/>
                      <a:pt x="23" y="1"/>
                      <a:pt x="22" y="3"/>
                    </a:cubicBezTo>
                    <a:cubicBezTo>
                      <a:pt x="2" y="27"/>
                      <a:pt x="2" y="27"/>
                      <a:pt x="2" y="27"/>
                    </a:cubicBezTo>
                    <a:cubicBezTo>
                      <a:pt x="1" y="29"/>
                      <a:pt x="0" y="31"/>
                      <a:pt x="0" y="33"/>
                    </a:cubicBezTo>
                    <a:cubicBezTo>
                      <a:pt x="0" y="35"/>
                      <a:pt x="1" y="37"/>
                      <a:pt x="2" y="39"/>
                    </a:cubicBezTo>
                    <a:lnTo>
                      <a:pt x="4" y="3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900"/>
              </a:p>
            </p:txBody>
          </p:sp>
          <p:sp>
            <p:nvSpPr>
              <p:cNvPr id="130" name="Freeform 286"/>
              <p:cNvSpPr>
                <a:spLocks/>
              </p:cNvSpPr>
              <p:nvPr/>
            </p:nvSpPr>
            <p:spPr bwMode="auto">
              <a:xfrm>
                <a:off x="-2037653" y="3899408"/>
                <a:ext cx="179984" cy="250899"/>
              </a:xfrm>
              <a:custGeom>
                <a:avLst/>
                <a:gdLst>
                  <a:gd name="T0" fmla="*/ 18748 w 48"/>
                  <a:gd name="T1" fmla="*/ 14979 h 67"/>
                  <a:gd name="T2" fmla="*/ 18748 w 48"/>
                  <a:gd name="T3" fmla="*/ 11234 h 67"/>
                  <a:gd name="T4" fmla="*/ 14999 w 48"/>
                  <a:gd name="T5" fmla="*/ 11234 h 67"/>
                  <a:gd name="T6" fmla="*/ 14999 w 48"/>
                  <a:gd name="T7" fmla="*/ 11234 h 67"/>
                  <a:gd name="T8" fmla="*/ 14999 w 48"/>
                  <a:gd name="T9" fmla="*/ 11234 h 67"/>
                  <a:gd name="T10" fmla="*/ 14999 w 48"/>
                  <a:gd name="T11" fmla="*/ 14979 h 67"/>
                  <a:gd name="T12" fmla="*/ 11249 w 48"/>
                  <a:gd name="T13" fmla="*/ 11234 h 67"/>
                  <a:gd name="T14" fmla="*/ 11249 w 48"/>
                  <a:gd name="T15" fmla="*/ 11234 h 67"/>
                  <a:gd name="T16" fmla="*/ 14999 w 48"/>
                  <a:gd name="T17" fmla="*/ 14979 h 67"/>
                  <a:gd name="T18" fmla="*/ 14999 w 48"/>
                  <a:gd name="T19" fmla="*/ 14979 h 67"/>
                  <a:gd name="T20" fmla="*/ 14999 w 48"/>
                  <a:gd name="T21" fmla="*/ 14979 h 67"/>
                  <a:gd name="T22" fmla="*/ 14999 w 48"/>
                  <a:gd name="T23" fmla="*/ 11234 h 67"/>
                  <a:gd name="T24" fmla="*/ 14999 w 48"/>
                  <a:gd name="T25" fmla="*/ 14979 h 67"/>
                  <a:gd name="T26" fmla="*/ 14999 w 48"/>
                  <a:gd name="T27" fmla="*/ 14979 h 67"/>
                  <a:gd name="T28" fmla="*/ 14999 w 48"/>
                  <a:gd name="T29" fmla="*/ 14979 h 67"/>
                  <a:gd name="T30" fmla="*/ 18748 w 48"/>
                  <a:gd name="T31" fmla="*/ 18724 h 67"/>
                  <a:gd name="T32" fmla="*/ 48746 w 48"/>
                  <a:gd name="T33" fmla="*/ 37448 h 67"/>
                  <a:gd name="T34" fmla="*/ 164985 w 48"/>
                  <a:gd name="T35" fmla="*/ 228430 h 67"/>
                  <a:gd name="T36" fmla="*/ 164985 w 48"/>
                  <a:gd name="T37" fmla="*/ 235920 h 67"/>
                  <a:gd name="T38" fmla="*/ 168735 w 48"/>
                  <a:gd name="T39" fmla="*/ 239665 h 67"/>
                  <a:gd name="T40" fmla="*/ 164985 w 48"/>
                  <a:gd name="T41" fmla="*/ 235920 h 67"/>
                  <a:gd name="T42" fmla="*/ 168735 w 48"/>
                  <a:gd name="T43" fmla="*/ 235920 h 67"/>
                  <a:gd name="T44" fmla="*/ 168735 w 48"/>
                  <a:gd name="T45" fmla="*/ 235920 h 67"/>
                  <a:gd name="T46" fmla="*/ 168735 w 48"/>
                  <a:gd name="T47" fmla="*/ 239665 h 67"/>
                  <a:gd name="T48" fmla="*/ 168735 w 48"/>
                  <a:gd name="T49" fmla="*/ 235920 h 67"/>
                  <a:gd name="T50" fmla="*/ 168735 w 48"/>
                  <a:gd name="T51" fmla="*/ 235920 h 67"/>
                  <a:gd name="T52" fmla="*/ 168735 w 48"/>
                  <a:gd name="T53" fmla="*/ 235920 h 67"/>
                  <a:gd name="T54" fmla="*/ 164985 w 48"/>
                  <a:gd name="T55" fmla="*/ 232175 h 67"/>
                  <a:gd name="T56" fmla="*/ 11249 w 48"/>
                  <a:gd name="T57" fmla="*/ 22469 h 67"/>
                  <a:gd name="T58" fmla="*/ 153736 w 48"/>
                  <a:gd name="T59" fmla="*/ 239665 h 67"/>
                  <a:gd name="T60" fmla="*/ 168735 w 48"/>
                  <a:gd name="T61" fmla="*/ 250899 h 67"/>
                  <a:gd name="T62" fmla="*/ 179984 w 48"/>
                  <a:gd name="T63" fmla="*/ 239665 h 67"/>
                  <a:gd name="T64" fmla="*/ 179984 w 48"/>
                  <a:gd name="T65" fmla="*/ 228430 h 67"/>
                  <a:gd name="T66" fmla="*/ 59995 w 48"/>
                  <a:gd name="T67" fmla="*/ 29958 h 67"/>
                  <a:gd name="T68" fmla="*/ 26248 w 48"/>
                  <a:gd name="T69" fmla="*/ 0 h 67"/>
                  <a:gd name="T70" fmla="*/ 14999 w 48"/>
                  <a:gd name="T71" fmla="*/ 0 h 67"/>
                  <a:gd name="T72" fmla="*/ 0 w 48"/>
                  <a:gd name="T73" fmla="*/ 11234 h 67"/>
                  <a:gd name="T74" fmla="*/ 11249 w 48"/>
                  <a:gd name="T75" fmla="*/ 22469 h 67"/>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48" h="67">
                    <a:moveTo>
                      <a:pt x="3" y="6"/>
                    </a:moveTo>
                    <a:cubicBezTo>
                      <a:pt x="5" y="4"/>
                      <a:pt x="5" y="4"/>
                      <a:pt x="5" y="4"/>
                    </a:cubicBezTo>
                    <a:cubicBezTo>
                      <a:pt x="5" y="4"/>
                      <a:pt x="5" y="4"/>
                      <a:pt x="5" y="3"/>
                    </a:cubicBezTo>
                    <a:cubicBezTo>
                      <a:pt x="5" y="3"/>
                      <a:pt x="5" y="3"/>
                      <a:pt x="5" y="3"/>
                    </a:cubicBezTo>
                    <a:cubicBezTo>
                      <a:pt x="4" y="3"/>
                      <a:pt x="4" y="3"/>
                      <a:pt x="4" y="3"/>
                    </a:cubicBezTo>
                    <a:cubicBezTo>
                      <a:pt x="4" y="3"/>
                      <a:pt x="4" y="3"/>
                      <a:pt x="4" y="3"/>
                    </a:cubicBezTo>
                    <a:cubicBezTo>
                      <a:pt x="4" y="3"/>
                      <a:pt x="4" y="3"/>
                      <a:pt x="4" y="3"/>
                    </a:cubicBezTo>
                    <a:cubicBezTo>
                      <a:pt x="4" y="3"/>
                      <a:pt x="4" y="3"/>
                      <a:pt x="4" y="3"/>
                    </a:cubicBezTo>
                    <a:cubicBezTo>
                      <a:pt x="4" y="3"/>
                      <a:pt x="4" y="3"/>
                      <a:pt x="4" y="3"/>
                    </a:cubicBezTo>
                    <a:cubicBezTo>
                      <a:pt x="4" y="3"/>
                      <a:pt x="4" y="3"/>
                      <a:pt x="4" y="3"/>
                    </a:cubicBezTo>
                    <a:cubicBezTo>
                      <a:pt x="3" y="3"/>
                      <a:pt x="3" y="3"/>
                      <a:pt x="3" y="3"/>
                    </a:cubicBezTo>
                    <a:cubicBezTo>
                      <a:pt x="4" y="4"/>
                      <a:pt x="4" y="4"/>
                      <a:pt x="4" y="4"/>
                    </a:cubicBezTo>
                    <a:cubicBezTo>
                      <a:pt x="4" y="3"/>
                      <a:pt x="4" y="3"/>
                      <a:pt x="4" y="3"/>
                    </a:cubicBezTo>
                    <a:cubicBezTo>
                      <a:pt x="3" y="3"/>
                      <a:pt x="3" y="3"/>
                      <a:pt x="3" y="3"/>
                    </a:cubicBezTo>
                    <a:cubicBezTo>
                      <a:pt x="4" y="4"/>
                      <a:pt x="4" y="4"/>
                      <a:pt x="4" y="4"/>
                    </a:cubicBezTo>
                    <a:cubicBezTo>
                      <a:pt x="3" y="3"/>
                      <a:pt x="3" y="3"/>
                      <a:pt x="3" y="3"/>
                    </a:cubicBezTo>
                    <a:cubicBezTo>
                      <a:pt x="4" y="4"/>
                      <a:pt x="4" y="4"/>
                      <a:pt x="4" y="4"/>
                    </a:cubicBezTo>
                    <a:cubicBezTo>
                      <a:pt x="4" y="4"/>
                      <a:pt x="4" y="4"/>
                      <a:pt x="4" y="4"/>
                    </a:cubicBezTo>
                    <a:cubicBezTo>
                      <a:pt x="3" y="3"/>
                      <a:pt x="3" y="3"/>
                      <a:pt x="3" y="3"/>
                    </a:cubicBezTo>
                    <a:cubicBezTo>
                      <a:pt x="4" y="4"/>
                      <a:pt x="4" y="4"/>
                      <a:pt x="4" y="4"/>
                    </a:cubicBezTo>
                    <a:cubicBezTo>
                      <a:pt x="4" y="3"/>
                      <a:pt x="4" y="3"/>
                      <a:pt x="4" y="3"/>
                    </a:cubicBezTo>
                    <a:cubicBezTo>
                      <a:pt x="4" y="4"/>
                      <a:pt x="4" y="4"/>
                      <a:pt x="4" y="4"/>
                    </a:cubicBezTo>
                    <a:cubicBezTo>
                      <a:pt x="4" y="4"/>
                      <a:pt x="4" y="4"/>
                      <a:pt x="4" y="4"/>
                    </a:cubicBezTo>
                    <a:cubicBezTo>
                      <a:pt x="4" y="3"/>
                      <a:pt x="4" y="3"/>
                      <a:pt x="4" y="3"/>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5" y="5"/>
                      <a:pt x="5" y="5"/>
                      <a:pt x="5" y="5"/>
                    </a:cubicBezTo>
                    <a:cubicBezTo>
                      <a:pt x="6" y="5"/>
                      <a:pt x="8" y="6"/>
                      <a:pt x="9" y="7"/>
                    </a:cubicBezTo>
                    <a:cubicBezTo>
                      <a:pt x="10" y="8"/>
                      <a:pt x="12" y="9"/>
                      <a:pt x="13" y="10"/>
                    </a:cubicBezTo>
                    <a:cubicBezTo>
                      <a:pt x="41" y="50"/>
                      <a:pt x="41" y="50"/>
                      <a:pt x="41" y="50"/>
                    </a:cubicBezTo>
                    <a:cubicBezTo>
                      <a:pt x="42" y="52"/>
                      <a:pt x="44" y="57"/>
                      <a:pt x="44" y="61"/>
                    </a:cubicBezTo>
                    <a:cubicBezTo>
                      <a:pt x="44" y="61"/>
                      <a:pt x="44" y="61"/>
                      <a:pt x="44" y="61"/>
                    </a:cubicBezTo>
                    <a:cubicBezTo>
                      <a:pt x="44" y="62"/>
                      <a:pt x="44" y="63"/>
                      <a:pt x="44" y="63"/>
                    </a:cubicBezTo>
                    <a:cubicBezTo>
                      <a:pt x="44" y="63"/>
                      <a:pt x="44" y="63"/>
                      <a:pt x="44" y="63"/>
                    </a:cubicBezTo>
                    <a:cubicBezTo>
                      <a:pt x="45" y="64"/>
                      <a:pt x="45" y="64"/>
                      <a:pt x="45" y="64"/>
                    </a:cubicBezTo>
                    <a:cubicBezTo>
                      <a:pt x="45" y="63"/>
                      <a:pt x="45" y="63"/>
                      <a:pt x="45" y="63"/>
                    </a:cubicBezTo>
                    <a:cubicBezTo>
                      <a:pt x="44" y="63"/>
                      <a:pt x="44" y="63"/>
                      <a:pt x="44" y="63"/>
                    </a:cubicBezTo>
                    <a:cubicBezTo>
                      <a:pt x="45" y="64"/>
                      <a:pt x="45" y="64"/>
                      <a:pt x="45" y="64"/>
                    </a:cubicBezTo>
                    <a:cubicBezTo>
                      <a:pt x="45" y="63"/>
                      <a:pt x="45" y="63"/>
                      <a:pt x="45" y="63"/>
                    </a:cubicBezTo>
                    <a:cubicBezTo>
                      <a:pt x="45" y="64"/>
                      <a:pt x="45" y="64"/>
                      <a:pt x="45" y="64"/>
                    </a:cubicBezTo>
                    <a:cubicBezTo>
                      <a:pt x="45" y="63"/>
                      <a:pt x="45" y="63"/>
                      <a:pt x="45" y="63"/>
                    </a:cubicBezTo>
                    <a:cubicBezTo>
                      <a:pt x="45" y="63"/>
                      <a:pt x="45" y="63"/>
                      <a:pt x="45" y="63"/>
                    </a:cubicBezTo>
                    <a:cubicBezTo>
                      <a:pt x="45" y="64"/>
                      <a:pt x="45" y="64"/>
                      <a:pt x="45" y="64"/>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2"/>
                      <a:pt x="44" y="62"/>
                    </a:cubicBezTo>
                    <a:cubicBezTo>
                      <a:pt x="5" y="4"/>
                      <a:pt x="5" y="4"/>
                      <a:pt x="5" y="4"/>
                    </a:cubicBezTo>
                    <a:cubicBezTo>
                      <a:pt x="3" y="6"/>
                      <a:pt x="3" y="6"/>
                      <a:pt x="3" y="6"/>
                    </a:cubicBezTo>
                    <a:cubicBezTo>
                      <a:pt x="2" y="7"/>
                      <a:pt x="2" y="7"/>
                      <a:pt x="2" y="7"/>
                    </a:cubicBezTo>
                    <a:cubicBezTo>
                      <a:pt x="41" y="64"/>
                      <a:pt x="41" y="64"/>
                      <a:pt x="41" y="64"/>
                    </a:cubicBezTo>
                    <a:cubicBezTo>
                      <a:pt x="41" y="65"/>
                      <a:pt x="42" y="65"/>
                      <a:pt x="42" y="66"/>
                    </a:cubicBezTo>
                    <a:cubicBezTo>
                      <a:pt x="43" y="66"/>
                      <a:pt x="44" y="67"/>
                      <a:pt x="45" y="67"/>
                    </a:cubicBezTo>
                    <a:cubicBezTo>
                      <a:pt x="45" y="67"/>
                      <a:pt x="46" y="67"/>
                      <a:pt x="47" y="66"/>
                    </a:cubicBezTo>
                    <a:cubicBezTo>
                      <a:pt x="47" y="65"/>
                      <a:pt x="48" y="65"/>
                      <a:pt x="48" y="64"/>
                    </a:cubicBezTo>
                    <a:cubicBezTo>
                      <a:pt x="48" y="63"/>
                      <a:pt x="48" y="62"/>
                      <a:pt x="48" y="61"/>
                    </a:cubicBezTo>
                    <a:cubicBezTo>
                      <a:pt x="48" y="61"/>
                      <a:pt x="48" y="61"/>
                      <a:pt x="48" y="61"/>
                    </a:cubicBezTo>
                    <a:cubicBezTo>
                      <a:pt x="48" y="56"/>
                      <a:pt x="47" y="51"/>
                      <a:pt x="44" y="48"/>
                    </a:cubicBezTo>
                    <a:cubicBezTo>
                      <a:pt x="16" y="8"/>
                      <a:pt x="16" y="8"/>
                      <a:pt x="16" y="8"/>
                    </a:cubicBezTo>
                    <a:cubicBezTo>
                      <a:pt x="15" y="6"/>
                      <a:pt x="13" y="5"/>
                      <a:pt x="12" y="3"/>
                    </a:cubicBezTo>
                    <a:cubicBezTo>
                      <a:pt x="10" y="2"/>
                      <a:pt x="8" y="1"/>
                      <a:pt x="7" y="0"/>
                    </a:cubicBezTo>
                    <a:cubicBezTo>
                      <a:pt x="6" y="0"/>
                      <a:pt x="6" y="0"/>
                      <a:pt x="6" y="0"/>
                    </a:cubicBezTo>
                    <a:cubicBezTo>
                      <a:pt x="5" y="0"/>
                      <a:pt x="4" y="0"/>
                      <a:pt x="4" y="0"/>
                    </a:cubicBezTo>
                    <a:cubicBezTo>
                      <a:pt x="3" y="0"/>
                      <a:pt x="2" y="0"/>
                      <a:pt x="1" y="1"/>
                    </a:cubicBezTo>
                    <a:cubicBezTo>
                      <a:pt x="0" y="1"/>
                      <a:pt x="0" y="2"/>
                      <a:pt x="0" y="3"/>
                    </a:cubicBezTo>
                    <a:cubicBezTo>
                      <a:pt x="0" y="4"/>
                      <a:pt x="1" y="5"/>
                      <a:pt x="2" y="7"/>
                    </a:cubicBezTo>
                    <a:lnTo>
                      <a:pt x="3"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900"/>
              </a:p>
            </p:txBody>
          </p:sp>
          <p:sp>
            <p:nvSpPr>
              <p:cNvPr id="131" name="Freeform 287"/>
              <p:cNvSpPr>
                <a:spLocks/>
              </p:cNvSpPr>
              <p:nvPr/>
            </p:nvSpPr>
            <p:spPr bwMode="auto">
              <a:xfrm>
                <a:off x="-1484660" y="4024859"/>
                <a:ext cx="302581" cy="201703"/>
              </a:xfrm>
              <a:custGeom>
                <a:avLst/>
                <a:gdLst>
                  <a:gd name="T0" fmla="*/ 14942 w 81"/>
                  <a:gd name="T1" fmla="*/ 30446 h 53"/>
                  <a:gd name="T2" fmla="*/ 18678 w 81"/>
                  <a:gd name="T3" fmla="*/ 19029 h 53"/>
                  <a:gd name="T4" fmla="*/ 33620 w 81"/>
                  <a:gd name="T5" fmla="*/ 15223 h 53"/>
                  <a:gd name="T6" fmla="*/ 59769 w 81"/>
                  <a:gd name="T7" fmla="*/ 30446 h 53"/>
                  <a:gd name="T8" fmla="*/ 100860 w 81"/>
                  <a:gd name="T9" fmla="*/ 34251 h 53"/>
                  <a:gd name="T10" fmla="*/ 119538 w 81"/>
                  <a:gd name="T11" fmla="*/ 26640 h 53"/>
                  <a:gd name="T12" fmla="*/ 246547 w 81"/>
                  <a:gd name="T13" fmla="*/ 102754 h 53"/>
                  <a:gd name="T14" fmla="*/ 257754 w 81"/>
                  <a:gd name="T15" fmla="*/ 125589 h 53"/>
                  <a:gd name="T16" fmla="*/ 257754 w 81"/>
                  <a:gd name="T17" fmla="*/ 125589 h 53"/>
                  <a:gd name="T18" fmla="*/ 257754 w 81"/>
                  <a:gd name="T19" fmla="*/ 129394 h 53"/>
                  <a:gd name="T20" fmla="*/ 283903 w 81"/>
                  <a:gd name="T21" fmla="*/ 190286 h 53"/>
                  <a:gd name="T22" fmla="*/ 287639 w 81"/>
                  <a:gd name="T23" fmla="*/ 194092 h 53"/>
                  <a:gd name="T24" fmla="*/ 287639 w 81"/>
                  <a:gd name="T25" fmla="*/ 194092 h 53"/>
                  <a:gd name="T26" fmla="*/ 291374 w 81"/>
                  <a:gd name="T27" fmla="*/ 194092 h 53"/>
                  <a:gd name="T28" fmla="*/ 295110 w 81"/>
                  <a:gd name="T29" fmla="*/ 194092 h 53"/>
                  <a:gd name="T30" fmla="*/ 287639 w 81"/>
                  <a:gd name="T31" fmla="*/ 194092 h 53"/>
                  <a:gd name="T32" fmla="*/ 287639 w 81"/>
                  <a:gd name="T33" fmla="*/ 186480 h 53"/>
                  <a:gd name="T34" fmla="*/ 291374 w 81"/>
                  <a:gd name="T35" fmla="*/ 186480 h 53"/>
                  <a:gd name="T36" fmla="*/ 291374 w 81"/>
                  <a:gd name="T37" fmla="*/ 194092 h 53"/>
                  <a:gd name="T38" fmla="*/ 291374 w 81"/>
                  <a:gd name="T39" fmla="*/ 186480 h 53"/>
                  <a:gd name="T40" fmla="*/ 291374 w 81"/>
                  <a:gd name="T41" fmla="*/ 186480 h 53"/>
                  <a:gd name="T42" fmla="*/ 295110 w 81"/>
                  <a:gd name="T43" fmla="*/ 186480 h 53"/>
                  <a:gd name="T44" fmla="*/ 227870 w 81"/>
                  <a:gd name="T45" fmla="*/ 148423 h 53"/>
                  <a:gd name="T46" fmla="*/ 183043 w 81"/>
                  <a:gd name="T47" fmla="*/ 148423 h 53"/>
                  <a:gd name="T48" fmla="*/ 156894 w 81"/>
                  <a:gd name="T49" fmla="*/ 163646 h 53"/>
                  <a:gd name="T50" fmla="*/ 97125 w 81"/>
                  <a:gd name="T51" fmla="*/ 87531 h 53"/>
                  <a:gd name="T52" fmla="*/ 59769 w 81"/>
                  <a:gd name="T53" fmla="*/ 60891 h 53"/>
                  <a:gd name="T54" fmla="*/ 22413 w 81"/>
                  <a:gd name="T55" fmla="*/ 57086 h 53"/>
                  <a:gd name="T56" fmla="*/ 14942 w 81"/>
                  <a:gd name="T57" fmla="*/ 30446 h 53"/>
                  <a:gd name="T58" fmla="*/ 0 w 81"/>
                  <a:gd name="T59" fmla="*/ 34251 h 53"/>
                  <a:gd name="T60" fmla="*/ 11207 w 81"/>
                  <a:gd name="T61" fmla="*/ 68503 h 53"/>
                  <a:gd name="T62" fmla="*/ 59769 w 81"/>
                  <a:gd name="T63" fmla="*/ 79920 h 53"/>
                  <a:gd name="T64" fmla="*/ 82182 w 81"/>
                  <a:gd name="T65" fmla="*/ 95143 h 53"/>
                  <a:gd name="T66" fmla="*/ 156894 w 81"/>
                  <a:gd name="T67" fmla="*/ 178869 h 53"/>
                  <a:gd name="T68" fmla="*/ 190514 w 81"/>
                  <a:gd name="T69" fmla="*/ 163646 h 53"/>
                  <a:gd name="T70" fmla="*/ 220399 w 81"/>
                  <a:gd name="T71" fmla="*/ 163646 h 53"/>
                  <a:gd name="T72" fmla="*/ 291374 w 81"/>
                  <a:gd name="T73" fmla="*/ 201703 h 53"/>
                  <a:gd name="T74" fmla="*/ 302581 w 81"/>
                  <a:gd name="T75" fmla="*/ 194092 h 53"/>
                  <a:gd name="T76" fmla="*/ 295110 w 81"/>
                  <a:gd name="T77" fmla="*/ 178869 h 53"/>
                  <a:gd name="T78" fmla="*/ 272696 w 81"/>
                  <a:gd name="T79" fmla="*/ 129394 h 53"/>
                  <a:gd name="T80" fmla="*/ 272696 w 81"/>
                  <a:gd name="T81" fmla="*/ 129394 h 53"/>
                  <a:gd name="T82" fmla="*/ 272696 w 81"/>
                  <a:gd name="T83" fmla="*/ 125589 h 53"/>
                  <a:gd name="T84" fmla="*/ 254019 w 81"/>
                  <a:gd name="T85" fmla="*/ 87531 h 53"/>
                  <a:gd name="T86" fmla="*/ 119538 w 81"/>
                  <a:gd name="T87" fmla="*/ 11417 h 53"/>
                  <a:gd name="T88" fmla="*/ 89654 w 81"/>
                  <a:gd name="T89" fmla="*/ 22834 h 53"/>
                  <a:gd name="T90" fmla="*/ 70976 w 81"/>
                  <a:gd name="T91" fmla="*/ 19029 h 53"/>
                  <a:gd name="T92" fmla="*/ 33620 w 81"/>
                  <a:gd name="T93" fmla="*/ 0 h 53"/>
                  <a:gd name="T94" fmla="*/ 3736 w 81"/>
                  <a:gd name="T95" fmla="*/ 7611 h 53"/>
                  <a:gd name="T96" fmla="*/ 0 w 81"/>
                  <a:gd name="T97" fmla="*/ 34251 h 53"/>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81" h="53">
                    <a:moveTo>
                      <a:pt x="2" y="9"/>
                    </a:moveTo>
                    <a:cubicBezTo>
                      <a:pt x="4" y="8"/>
                      <a:pt x="4" y="8"/>
                      <a:pt x="4" y="8"/>
                    </a:cubicBezTo>
                    <a:cubicBezTo>
                      <a:pt x="4" y="8"/>
                      <a:pt x="4" y="8"/>
                      <a:pt x="4" y="8"/>
                    </a:cubicBezTo>
                    <a:cubicBezTo>
                      <a:pt x="4" y="7"/>
                      <a:pt x="4" y="6"/>
                      <a:pt x="5" y="5"/>
                    </a:cubicBezTo>
                    <a:cubicBezTo>
                      <a:pt x="5" y="4"/>
                      <a:pt x="6" y="4"/>
                      <a:pt x="6" y="4"/>
                    </a:cubicBezTo>
                    <a:cubicBezTo>
                      <a:pt x="9" y="4"/>
                      <a:pt x="9" y="4"/>
                      <a:pt x="9" y="4"/>
                    </a:cubicBezTo>
                    <a:cubicBezTo>
                      <a:pt x="10" y="4"/>
                      <a:pt x="12" y="5"/>
                      <a:pt x="13" y="5"/>
                    </a:cubicBezTo>
                    <a:cubicBezTo>
                      <a:pt x="14" y="6"/>
                      <a:pt x="15" y="7"/>
                      <a:pt x="16" y="8"/>
                    </a:cubicBezTo>
                    <a:cubicBezTo>
                      <a:pt x="18" y="9"/>
                      <a:pt x="20" y="10"/>
                      <a:pt x="22" y="10"/>
                    </a:cubicBezTo>
                    <a:cubicBezTo>
                      <a:pt x="24" y="10"/>
                      <a:pt x="25" y="10"/>
                      <a:pt x="27" y="9"/>
                    </a:cubicBezTo>
                    <a:cubicBezTo>
                      <a:pt x="28" y="8"/>
                      <a:pt x="28" y="8"/>
                      <a:pt x="28" y="8"/>
                    </a:cubicBezTo>
                    <a:cubicBezTo>
                      <a:pt x="29" y="7"/>
                      <a:pt x="31" y="7"/>
                      <a:pt x="32" y="7"/>
                    </a:cubicBezTo>
                    <a:cubicBezTo>
                      <a:pt x="33" y="7"/>
                      <a:pt x="34" y="7"/>
                      <a:pt x="35" y="8"/>
                    </a:cubicBezTo>
                    <a:cubicBezTo>
                      <a:pt x="66" y="27"/>
                      <a:pt x="66" y="27"/>
                      <a:pt x="66" y="27"/>
                    </a:cubicBezTo>
                    <a:cubicBezTo>
                      <a:pt x="66" y="28"/>
                      <a:pt x="67" y="28"/>
                      <a:pt x="68" y="30"/>
                    </a:cubicBezTo>
                    <a:cubicBezTo>
                      <a:pt x="69" y="31"/>
                      <a:pt x="69" y="32"/>
                      <a:pt x="69" y="33"/>
                    </a:cubicBezTo>
                    <a:cubicBezTo>
                      <a:pt x="69" y="33"/>
                      <a:pt x="69" y="33"/>
                      <a:pt x="69" y="33"/>
                    </a:cubicBezTo>
                    <a:cubicBezTo>
                      <a:pt x="69" y="33"/>
                      <a:pt x="69" y="33"/>
                      <a:pt x="69" y="33"/>
                    </a:cubicBezTo>
                    <a:cubicBezTo>
                      <a:pt x="69" y="33"/>
                      <a:pt x="69" y="33"/>
                      <a:pt x="69" y="33"/>
                    </a:cubicBezTo>
                    <a:cubicBezTo>
                      <a:pt x="69" y="34"/>
                      <a:pt x="69" y="34"/>
                      <a:pt x="69" y="34"/>
                    </a:cubicBezTo>
                    <a:cubicBezTo>
                      <a:pt x="69" y="38"/>
                      <a:pt x="70" y="42"/>
                      <a:pt x="72" y="45"/>
                    </a:cubicBezTo>
                    <a:cubicBezTo>
                      <a:pt x="76" y="50"/>
                      <a:pt x="76" y="50"/>
                      <a:pt x="76" y="50"/>
                    </a:cubicBezTo>
                    <a:cubicBezTo>
                      <a:pt x="76" y="50"/>
                      <a:pt x="77" y="50"/>
                      <a:pt x="77" y="51"/>
                    </a:cubicBezTo>
                    <a:cubicBezTo>
                      <a:pt x="77" y="51"/>
                      <a:pt x="77" y="51"/>
                      <a:pt x="77" y="51"/>
                    </a:cubicBezTo>
                    <a:cubicBezTo>
                      <a:pt x="78" y="51"/>
                      <a:pt x="78" y="51"/>
                      <a:pt x="78" y="51"/>
                    </a:cubicBezTo>
                    <a:cubicBezTo>
                      <a:pt x="77" y="51"/>
                      <a:pt x="77" y="51"/>
                      <a:pt x="77" y="51"/>
                    </a:cubicBezTo>
                    <a:cubicBezTo>
                      <a:pt x="77" y="51"/>
                      <a:pt x="77" y="51"/>
                      <a:pt x="77" y="51"/>
                    </a:cubicBezTo>
                    <a:cubicBezTo>
                      <a:pt x="78" y="51"/>
                      <a:pt x="78" y="51"/>
                      <a:pt x="78" y="51"/>
                    </a:cubicBezTo>
                    <a:cubicBezTo>
                      <a:pt x="77" y="51"/>
                      <a:pt x="77" y="51"/>
                      <a:pt x="77" y="51"/>
                    </a:cubicBezTo>
                    <a:cubicBezTo>
                      <a:pt x="79" y="51"/>
                      <a:pt x="79" y="51"/>
                      <a:pt x="79" y="51"/>
                    </a:cubicBezTo>
                    <a:cubicBezTo>
                      <a:pt x="77" y="49"/>
                      <a:pt x="77" y="49"/>
                      <a:pt x="77" y="49"/>
                    </a:cubicBezTo>
                    <a:cubicBezTo>
                      <a:pt x="77" y="50"/>
                      <a:pt x="77" y="50"/>
                      <a:pt x="77" y="51"/>
                    </a:cubicBezTo>
                    <a:cubicBezTo>
                      <a:pt x="79" y="51"/>
                      <a:pt x="79" y="51"/>
                      <a:pt x="79" y="51"/>
                    </a:cubicBezTo>
                    <a:cubicBezTo>
                      <a:pt x="77" y="49"/>
                      <a:pt x="77" y="49"/>
                      <a:pt x="77" y="49"/>
                    </a:cubicBezTo>
                    <a:cubicBezTo>
                      <a:pt x="78" y="51"/>
                      <a:pt x="78" y="51"/>
                      <a:pt x="78" y="51"/>
                    </a:cubicBezTo>
                    <a:cubicBezTo>
                      <a:pt x="78" y="49"/>
                      <a:pt x="78" y="49"/>
                      <a:pt x="78" y="49"/>
                    </a:cubicBezTo>
                    <a:cubicBezTo>
                      <a:pt x="78" y="49"/>
                      <a:pt x="78" y="49"/>
                      <a:pt x="77" y="49"/>
                    </a:cubicBezTo>
                    <a:cubicBezTo>
                      <a:pt x="78" y="51"/>
                      <a:pt x="78" y="51"/>
                      <a:pt x="78" y="51"/>
                    </a:cubicBezTo>
                    <a:cubicBezTo>
                      <a:pt x="78" y="49"/>
                      <a:pt x="78" y="49"/>
                      <a:pt x="78" y="49"/>
                    </a:cubicBezTo>
                    <a:cubicBezTo>
                      <a:pt x="78" y="49"/>
                      <a:pt x="78" y="49"/>
                      <a:pt x="78" y="49"/>
                    </a:cubicBezTo>
                    <a:cubicBezTo>
                      <a:pt x="79" y="49"/>
                      <a:pt x="79" y="49"/>
                      <a:pt x="79" y="49"/>
                    </a:cubicBezTo>
                    <a:cubicBezTo>
                      <a:pt x="78" y="49"/>
                      <a:pt x="78" y="49"/>
                      <a:pt x="78" y="49"/>
                    </a:cubicBezTo>
                    <a:cubicBezTo>
                      <a:pt x="78" y="49"/>
                      <a:pt x="78" y="49"/>
                      <a:pt x="78" y="49"/>
                    </a:cubicBezTo>
                    <a:cubicBezTo>
                      <a:pt x="79" y="49"/>
                      <a:pt x="79" y="49"/>
                      <a:pt x="79" y="49"/>
                    </a:cubicBezTo>
                    <a:cubicBezTo>
                      <a:pt x="78" y="49"/>
                      <a:pt x="78" y="49"/>
                      <a:pt x="78" y="49"/>
                    </a:cubicBezTo>
                    <a:cubicBezTo>
                      <a:pt x="61" y="39"/>
                      <a:pt x="61" y="39"/>
                      <a:pt x="61" y="39"/>
                    </a:cubicBezTo>
                    <a:cubicBezTo>
                      <a:pt x="59" y="39"/>
                      <a:pt x="57" y="38"/>
                      <a:pt x="55" y="38"/>
                    </a:cubicBezTo>
                    <a:cubicBezTo>
                      <a:pt x="53" y="38"/>
                      <a:pt x="51" y="39"/>
                      <a:pt x="49" y="39"/>
                    </a:cubicBezTo>
                    <a:cubicBezTo>
                      <a:pt x="44" y="43"/>
                      <a:pt x="44" y="43"/>
                      <a:pt x="44" y="43"/>
                    </a:cubicBezTo>
                    <a:cubicBezTo>
                      <a:pt x="43" y="43"/>
                      <a:pt x="43" y="43"/>
                      <a:pt x="42" y="43"/>
                    </a:cubicBezTo>
                    <a:cubicBezTo>
                      <a:pt x="41" y="43"/>
                      <a:pt x="39" y="42"/>
                      <a:pt x="38" y="41"/>
                    </a:cubicBezTo>
                    <a:cubicBezTo>
                      <a:pt x="26" y="23"/>
                      <a:pt x="26" y="23"/>
                      <a:pt x="26" y="23"/>
                    </a:cubicBezTo>
                    <a:cubicBezTo>
                      <a:pt x="25" y="21"/>
                      <a:pt x="23" y="19"/>
                      <a:pt x="21" y="18"/>
                    </a:cubicBezTo>
                    <a:cubicBezTo>
                      <a:pt x="20" y="17"/>
                      <a:pt x="18" y="17"/>
                      <a:pt x="16" y="16"/>
                    </a:cubicBezTo>
                    <a:cubicBezTo>
                      <a:pt x="8" y="16"/>
                      <a:pt x="8" y="16"/>
                      <a:pt x="8" y="16"/>
                    </a:cubicBezTo>
                    <a:cubicBezTo>
                      <a:pt x="7" y="17"/>
                      <a:pt x="6" y="16"/>
                      <a:pt x="6" y="15"/>
                    </a:cubicBezTo>
                    <a:cubicBezTo>
                      <a:pt x="5" y="14"/>
                      <a:pt x="4" y="13"/>
                      <a:pt x="4" y="12"/>
                    </a:cubicBezTo>
                    <a:cubicBezTo>
                      <a:pt x="4" y="8"/>
                      <a:pt x="4" y="8"/>
                      <a:pt x="4" y="8"/>
                    </a:cubicBezTo>
                    <a:cubicBezTo>
                      <a:pt x="2" y="9"/>
                      <a:pt x="2" y="9"/>
                      <a:pt x="2" y="9"/>
                    </a:cubicBezTo>
                    <a:cubicBezTo>
                      <a:pt x="0" y="9"/>
                      <a:pt x="0" y="9"/>
                      <a:pt x="0" y="9"/>
                    </a:cubicBezTo>
                    <a:cubicBezTo>
                      <a:pt x="0" y="12"/>
                      <a:pt x="0" y="12"/>
                      <a:pt x="0" y="12"/>
                    </a:cubicBezTo>
                    <a:cubicBezTo>
                      <a:pt x="0" y="14"/>
                      <a:pt x="1" y="17"/>
                      <a:pt x="3" y="18"/>
                    </a:cubicBezTo>
                    <a:cubicBezTo>
                      <a:pt x="4" y="20"/>
                      <a:pt x="6" y="21"/>
                      <a:pt x="8" y="21"/>
                    </a:cubicBezTo>
                    <a:cubicBezTo>
                      <a:pt x="16" y="21"/>
                      <a:pt x="16" y="21"/>
                      <a:pt x="16" y="21"/>
                    </a:cubicBezTo>
                    <a:cubicBezTo>
                      <a:pt x="17" y="21"/>
                      <a:pt x="18" y="21"/>
                      <a:pt x="19" y="22"/>
                    </a:cubicBezTo>
                    <a:cubicBezTo>
                      <a:pt x="21" y="23"/>
                      <a:pt x="22" y="24"/>
                      <a:pt x="22" y="25"/>
                    </a:cubicBezTo>
                    <a:cubicBezTo>
                      <a:pt x="35" y="43"/>
                      <a:pt x="35" y="43"/>
                      <a:pt x="35" y="43"/>
                    </a:cubicBezTo>
                    <a:cubicBezTo>
                      <a:pt x="36" y="46"/>
                      <a:pt x="39" y="47"/>
                      <a:pt x="42" y="47"/>
                    </a:cubicBezTo>
                    <a:cubicBezTo>
                      <a:pt x="43" y="47"/>
                      <a:pt x="44" y="47"/>
                      <a:pt x="46" y="46"/>
                    </a:cubicBezTo>
                    <a:cubicBezTo>
                      <a:pt x="51" y="43"/>
                      <a:pt x="51" y="43"/>
                      <a:pt x="51" y="43"/>
                    </a:cubicBezTo>
                    <a:cubicBezTo>
                      <a:pt x="52" y="43"/>
                      <a:pt x="54" y="42"/>
                      <a:pt x="55" y="42"/>
                    </a:cubicBezTo>
                    <a:cubicBezTo>
                      <a:pt x="57" y="42"/>
                      <a:pt x="58" y="43"/>
                      <a:pt x="59" y="43"/>
                    </a:cubicBezTo>
                    <a:cubicBezTo>
                      <a:pt x="76" y="52"/>
                      <a:pt x="76" y="52"/>
                      <a:pt x="76" y="52"/>
                    </a:cubicBezTo>
                    <a:cubicBezTo>
                      <a:pt x="77" y="53"/>
                      <a:pt x="77" y="53"/>
                      <a:pt x="78" y="53"/>
                    </a:cubicBezTo>
                    <a:cubicBezTo>
                      <a:pt x="79" y="53"/>
                      <a:pt x="80" y="53"/>
                      <a:pt x="80" y="53"/>
                    </a:cubicBezTo>
                    <a:cubicBezTo>
                      <a:pt x="81" y="52"/>
                      <a:pt x="81" y="51"/>
                      <a:pt x="81" y="51"/>
                    </a:cubicBezTo>
                    <a:cubicBezTo>
                      <a:pt x="81" y="50"/>
                      <a:pt x="81" y="49"/>
                      <a:pt x="81" y="49"/>
                    </a:cubicBezTo>
                    <a:cubicBezTo>
                      <a:pt x="80" y="48"/>
                      <a:pt x="80" y="48"/>
                      <a:pt x="79" y="47"/>
                    </a:cubicBezTo>
                    <a:cubicBezTo>
                      <a:pt x="76" y="42"/>
                      <a:pt x="76" y="42"/>
                      <a:pt x="76" y="42"/>
                    </a:cubicBezTo>
                    <a:cubicBezTo>
                      <a:pt x="74" y="40"/>
                      <a:pt x="73" y="36"/>
                      <a:pt x="73" y="34"/>
                    </a:cubicBezTo>
                    <a:cubicBezTo>
                      <a:pt x="73" y="34"/>
                      <a:pt x="73" y="34"/>
                      <a:pt x="73" y="34"/>
                    </a:cubicBezTo>
                    <a:cubicBezTo>
                      <a:pt x="73" y="34"/>
                      <a:pt x="73" y="34"/>
                      <a:pt x="73" y="34"/>
                    </a:cubicBezTo>
                    <a:cubicBezTo>
                      <a:pt x="73" y="34"/>
                      <a:pt x="73" y="34"/>
                      <a:pt x="73" y="34"/>
                    </a:cubicBezTo>
                    <a:cubicBezTo>
                      <a:pt x="73" y="33"/>
                      <a:pt x="73" y="33"/>
                      <a:pt x="73" y="33"/>
                    </a:cubicBezTo>
                    <a:cubicBezTo>
                      <a:pt x="73" y="31"/>
                      <a:pt x="73" y="29"/>
                      <a:pt x="72" y="28"/>
                    </a:cubicBezTo>
                    <a:cubicBezTo>
                      <a:pt x="71" y="26"/>
                      <a:pt x="70" y="24"/>
                      <a:pt x="68" y="23"/>
                    </a:cubicBezTo>
                    <a:cubicBezTo>
                      <a:pt x="37" y="4"/>
                      <a:pt x="37" y="4"/>
                      <a:pt x="37" y="4"/>
                    </a:cubicBezTo>
                    <a:cubicBezTo>
                      <a:pt x="36" y="3"/>
                      <a:pt x="34" y="3"/>
                      <a:pt x="32" y="3"/>
                    </a:cubicBezTo>
                    <a:cubicBezTo>
                      <a:pt x="30" y="3"/>
                      <a:pt x="28" y="3"/>
                      <a:pt x="26" y="4"/>
                    </a:cubicBezTo>
                    <a:cubicBezTo>
                      <a:pt x="24" y="6"/>
                      <a:pt x="24" y="6"/>
                      <a:pt x="24" y="6"/>
                    </a:cubicBezTo>
                    <a:cubicBezTo>
                      <a:pt x="24" y="6"/>
                      <a:pt x="23" y="6"/>
                      <a:pt x="22" y="6"/>
                    </a:cubicBezTo>
                    <a:cubicBezTo>
                      <a:pt x="21" y="6"/>
                      <a:pt x="20" y="6"/>
                      <a:pt x="19" y="5"/>
                    </a:cubicBezTo>
                    <a:cubicBezTo>
                      <a:pt x="18" y="3"/>
                      <a:pt x="17" y="2"/>
                      <a:pt x="15" y="1"/>
                    </a:cubicBezTo>
                    <a:cubicBezTo>
                      <a:pt x="13" y="0"/>
                      <a:pt x="11" y="0"/>
                      <a:pt x="9" y="0"/>
                    </a:cubicBezTo>
                    <a:cubicBezTo>
                      <a:pt x="6" y="0"/>
                      <a:pt x="6" y="0"/>
                      <a:pt x="6" y="0"/>
                    </a:cubicBezTo>
                    <a:cubicBezTo>
                      <a:pt x="4" y="0"/>
                      <a:pt x="2" y="1"/>
                      <a:pt x="1" y="2"/>
                    </a:cubicBezTo>
                    <a:cubicBezTo>
                      <a:pt x="0" y="4"/>
                      <a:pt x="0" y="6"/>
                      <a:pt x="0" y="8"/>
                    </a:cubicBezTo>
                    <a:cubicBezTo>
                      <a:pt x="0" y="9"/>
                      <a:pt x="0" y="9"/>
                      <a:pt x="0" y="9"/>
                    </a:cubicBezTo>
                    <a:lnTo>
                      <a:pt x="2"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900"/>
              </a:p>
            </p:txBody>
          </p:sp>
          <p:sp>
            <p:nvSpPr>
              <p:cNvPr id="132" name="Freeform 288"/>
              <p:cNvSpPr>
                <a:spLocks/>
              </p:cNvSpPr>
              <p:nvPr/>
            </p:nvSpPr>
            <p:spPr bwMode="auto">
              <a:xfrm>
                <a:off x="-1711595" y="4251159"/>
                <a:ext cx="573860" cy="568211"/>
              </a:xfrm>
              <a:custGeom>
                <a:avLst/>
                <a:gdLst>
                  <a:gd name="T0" fmla="*/ 18754 w 153"/>
                  <a:gd name="T1" fmla="*/ 225779 h 151"/>
                  <a:gd name="T2" fmla="*/ 22504 w 153"/>
                  <a:gd name="T3" fmla="*/ 199438 h 151"/>
                  <a:gd name="T4" fmla="*/ 168782 w 153"/>
                  <a:gd name="T5" fmla="*/ 79023 h 151"/>
                  <a:gd name="T6" fmla="*/ 187536 w 153"/>
                  <a:gd name="T7" fmla="*/ 75260 h 151"/>
                  <a:gd name="T8" fmla="*/ 221292 w 153"/>
                  <a:gd name="T9" fmla="*/ 45156 h 151"/>
                  <a:gd name="T10" fmla="*/ 232545 w 153"/>
                  <a:gd name="T11" fmla="*/ 18815 h 151"/>
                  <a:gd name="T12" fmla="*/ 243797 w 153"/>
                  <a:gd name="T13" fmla="*/ 15052 h 151"/>
                  <a:gd name="T14" fmla="*/ 307559 w 153"/>
                  <a:gd name="T15" fmla="*/ 30104 h 151"/>
                  <a:gd name="T16" fmla="*/ 311310 w 153"/>
                  <a:gd name="T17" fmla="*/ 52682 h 151"/>
                  <a:gd name="T18" fmla="*/ 333814 w 153"/>
                  <a:gd name="T19" fmla="*/ 94075 h 151"/>
                  <a:gd name="T20" fmla="*/ 371321 w 153"/>
                  <a:gd name="T21" fmla="*/ 120416 h 151"/>
                  <a:gd name="T22" fmla="*/ 390075 w 153"/>
                  <a:gd name="T23" fmla="*/ 94075 h 151"/>
                  <a:gd name="T24" fmla="*/ 390075 w 153"/>
                  <a:gd name="T25" fmla="*/ 15052 h 151"/>
                  <a:gd name="T26" fmla="*/ 390075 w 153"/>
                  <a:gd name="T27" fmla="*/ 15052 h 151"/>
                  <a:gd name="T28" fmla="*/ 390075 w 153"/>
                  <a:gd name="T29" fmla="*/ 15052 h 151"/>
                  <a:gd name="T30" fmla="*/ 390075 w 153"/>
                  <a:gd name="T31" fmla="*/ 15052 h 151"/>
                  <a:gd name="T32" fmla="*/ 386324 w 153"/>
                  <a:gd name="T33" fmla="*/ 15052 h 151"/>
                  <a:gd name="T34" fmla="*/ 386324 w 153"/>
                  <a:gd name="T35" fmla="*/ 11289 h 151"/>
                  <a:gd name="T36" fmla="*/ 386324 w 153"/>
                  <a:gd name="T37" fmla="*/ 11289 h 151"/>
                  <a:gd name="T38" fmla="*/ 386324 w 153"/>
                  <a:gd name="T39" fmla="*/ 15052 h 151"/>
                  <a:gd name="T40" fmla="*/ 386324 w 153"/>
                  <a:gd name="T41" fmla="*/ 15052 h 151"/>
                  <a:gd name="T42" fmla="*/ 390075 w 153"/>
                  <a:gd name="T43" fmla="*/ 18815 h 151"/>
                  <a:gd name="T44" fmla="*/ 446336 w 153"/>
                  <a:gd name="T45" fmla="*/ 97838 h 151"/>
                  <a:gd name="T46" fmla="*/ 450086 w 153"/>
                  <a:gd name="T47" fmla="*/ 139231 h 151"/>
                  <a:gd name="T48" fmla="*/ 465089 w 153"/>
                  <a:gd name="T49" fmla="*/ 188149 h 151"/>
                  <a:gd name="T50" fmla="*/ 551356 w 153"/>
                  <a:gd name="T51" fmla="*/ 312328 h 151"/>
                  <a:gd name="T52" fmla="*/ 555106 w 153"/>
                  <a:gd name="T53" fmla="*/ 406403 h 151"/>
                  <a:gd name="T54" fmla="*/ 476341 w 153"/>
                  <a:gd name="T55" fmla="*/ 545633 h 151"/>
                  <a:gd name="T56" fmla="*/ 457588 w 153"/>
                  <a:gd name="T57" fmla="*/ 553159 h 151"/>
                  <a:gd name="T58" fmla="*/ 270052 w 153"/>
                  <a:gd name="T59" fmla="*/ 417692 h 151"/>
                  <a:gd name="T60" fmla="*/ 116272 w 153"/>
                  <a:gd name="T61" fmla="*/ 470373 h 151"/>
                  <a:gd name="T62" fmla="*/ 101269 w 153"/>
                  <a:gd name="T63" fmla="*/ 459084 h 151"/>
                  <a:gd name="T64" fmla="*/ 11252 w 153"/>
                  <a:gd name="T65" fmla="*/ 229542 h 151"/>
                  <a:gd name="T66" fmla="*/ 86267 w 153"/>
                  <a:gd name="T67" fmla="*/ 466610 h 151"/>
                  <a:gd name="T68" fmla="*/ 120023 w 153"/>
                  <a:gd name="T69" fmla="*/ 485425 h 151"/>
                  <a:gd name="T70" fmla="*/ 270052 w 153"/>
                  <a:gd name="T71" fmla="*/ 432743 h 151"/>
                  <a:gd name="T72" fmla="*/ 446336 w 153"/>
                  <a:gd name="T73" fmla="*/ 564448 h 151"/>
                  <a:gd name="T74" fmla="*/ 487593 w 153"/>
                  <a:gd name="T75" fmla="*/ 556922 h 151"/>
                  <a:gd name="T76" fmla="*/ 573860 w 153"/>
                  <a:gd name="T77" fmla="*/ 406403 h 151"/>
                  <a:gd name="T78" fmla="*/ 566359 w 153"/>
                  <a:gd name="T79" fmla="*/ 308565 h 151"/>
                  <a:gd name="T80" fmla="*/ 480092 w 153"/>
                  <a:gd name="T81" fmla="*/ 176860 h 151"/>
                  <a:gd name="T82" fmla="*/ 468840 w 153"/>
                  <a:gd name="T83" fmla="*/ 139231 h 151"/>
                  <a:gd name="T84" fmla="*/ 461338 w 153"/>
                  <a:gd name="T85" fmla="*/ 94075 h 151"/>
                  <a:gd name="T86" fmla="*/ 401327 w 153"/>
                  <a:gd name="T87" fmla="*/ 7526 h 151"/>
                  <a:gd name="T88" fmla="*/ 386324 w 153"/>
                  <a:gd name="T89" fmla="*/ 0 h 151"/>
                  <a:gd name="T90" fmla="*/ 375072 w 153"/>
                  <a:gd name="T91" fmla="*/ 11289 h 151"/>
                  <a:gd name="T92" fmla="*/ 375072 w 153"/>
                  <a:gd name="T93" fmla="*/ 94075 h 151"/>
                  <a:gd name="T94" fmla="*/ 371321 w 153"/>
                  <a:gd name="T95" fmla="*/ 101601 h 151"/>
                  <a:gd name="T96" fmla="*/ 371321 w 153"/>
                  <a:gd name="T97" fmla="*/ 105364 h 151"/>
                  <a:gd name="T98" fmla="*/ 371321 w 153"/>
                  <a:gd name="T99" fmla="*/ 101601 h 151"/>
                  <a:gd name="T100" fmla="*/ 371321 w 153"/>
                  <a:gd name="T101" fmla="*/ 101601 h 151"/>
                  <a:gd name="T102" fmla="*/ 341315 w 153"/>
                  <a:gd name="T103" fmla="*/ 82786 h 151"/>
                  <a:gd name="T104" fmla="*/ 330063 w 153"/>
                  <a:gd name="T105" fmla="*/ 52682 h 151"/>
                  <a:gd name="T106" fmla="*/ 322562 w 153"/>
                  <a:gd name="T107" fmla="*/ 18815 h 151"/>
                  <a:gd name="T108" fmla="*/ 247547 w 153"/>
                  <a:gd name="T109" fmla="*/ 0 h 151"/>
                  <a:gd name="T110" fmla="*/ 221292 w 153"/>
                  <a:gd name="T111" fmla="*/ 7526 h 151"/>
                  <a:gd name="T112" fmla="*/ 206290 w 153"/>
                  <a:gd name="T113" fmla="*/ 41393 h 151"/>
                  <a:gd name="T114" fmla="*/ 187536 w 153"/>
                  <a:gd name="T115" fmla="*/ 60208 h 151"/>
                  <a:gd name="T116" fmla="*/ 161281 w 153"/>
                  <a:gd name="T117" fmla="*/ 63971 h 151"/>
                  <a:gd name="T118" fmla="*/ 11252 w 153"/>
                  <a:gd name="T119" fmla="*/ 184386 h 151"/>
                  <a:gd name="T120" fmla="*/ 3751 w 153"/>
                  <a:gd name="T121" fmla="*/ 229542 h 151"/>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153" h="151">
                    <a:moveTo>
                      <a:pt x="3" y="61"/>
                    </a:moveTo>
                    <a:cubicBezTo>
                      <a:pt x="5" y="60"/>
                      <a:pt x="5" y="60"/>
                      <a:pt x="5" y="60"/>
                    </a:cubicBezTo>
                    <a:cubicBezTo>
                      <a:pt x="4" y="59"/>
                      <a:pt x="4" y="58"/>
                      <a:pt x="4" y="58"/>
                    </a:cubicBezTo>
                    <a:cubicBezTo>
                      <a:pt x="4" y="55"/>
                      <a:pt x="5" y="53"/>
                      <a:pt x="6" y="53"/>
                    </a:cubicBezTo>
                    <a:cubicBezTo>
                      <a:pt x="41" y="23"/>
                      <a:pt x="41" y="23"/>
                      <a:pt x="41" y="23"/>
                    </a:cubicBezTo>
                    <a:cubicBezTo>
                      <a:pt x="42" y="22"/>
                      <a:pt x="43" y="22"/>
                      <a:pt x="45" y="21"/>
                    </a:cubicBezTo>
                    <a:cubicBezTo>
                      <a:pt x="46" y="20"/>
                      <a:pt x="48" y="20"/>
                      <a:pt x="49" y="20"/>
                    </a:cubicBezTo>
                    <a:cubicBezTo>
                      <a:pt x="50" y="20"/>
                      <a:pt x="50" y="20"/>
                      <a:pt x="50" y="20"/>
                    </a:cubicBezTo>
                    <a:cubicBezTo>
                      <a:pt x="52" y="20"/>
                      <a:pt x="54" y="19"/>
                      <a:pt x="55" y="18"/>
                    </a:cubicBezTo>
                    <a:cubicBezTo>
                      <a:pt x="57" y="16"/>
                      <a:pt x="58" y="14"/>
                      <a:pt x="59" y="12"/>
                    </a:cubicBezTo>
                    <a:cubicBezTo>
                      <a:pt x="60" y="8"/>
                      <a:pt x="60" y="8"/>
                      <a:pt x="60" y="8"/>
                    </a:cubicBezTo>
                    <a:cubicBezTo>
                      <a:pt x="61" y="7"/>
                      <a:pt x="61" y="6"/>
                      <a:pt x="62" y="5"/>
                    </a:cubicBezTo>
                    <a:cubicBezTo>
                      <a:pt x="63" y="4"/>
                      <a:pt x="64" y="4"/>
                      <a:pt x="65" y="4"/>
                    </a:cubicBezTo>
                    <a:cubicBezTo>
                      <a:pt x="65" y="4"/>
                      <a:pt x="65" y="4"/>
                      <a:pt x="65" y="4"/>
                    </a:cubicBezTo>
                    <a:cubicBezTo>
                      <a:pt x="80" y="6"/>
                      <a:pt x="80" y="6"/>
                      <a:pt x="80" y="6"/>
                    </a:cubicBezTo>
                    <a:cubicBezTo>
                      <a:pt x="81" y="6"/>
                      <a:pt x="81" y="7"/>
                      <a:pt x="82" y="8"/>
                    </a:cubicBezTo>
                    <a:cubicBezTo>
                      <a:pt x="83" y="9"/>
                      <a:pt x="83" y="10"/>
                      <a:pt x="83" y="12"/>
                    </a:cubicBezTo>
                    <a:cubicBezTo>
                      <a:pt x="83" y="14"/>
                      <a:pt x="83" y="14"/>
                      <a:pt x="83" y="14"/>
                    </a:cubicBezTo>
                    <a:cubicBezTo>
                      <a:pt x="83" y="16"/>
                      <a:pt x="84" y="18"/>
                      <a:pt x="85" y="20"/>
                    </a:cubicBezTo>
                    <a:cubicBezTo>
                      <a:pt x="86" y="22"/>
                      <a:pt x="87" y="24"/>
                      <a:pt x="89" y="25"/>
                    </a:cubicBezTo>
                    <a:cubicBezTo>
                      <a:pt x="96" y="31"/>
                      <a:pt x="96" y="31"/>
                      <a:pt x="96" y="31"/>
                    </a:cubicBezTo>
                    <a:cubicBezTo>
                      <a:pt x="97" y="31"/>
                      <a:pt x="98" y="32"/>
                      <a:pt x="99" y="32"/>
                    </a:cubicBezTo>
                    <a:cubicBezTo>
                      <a:pt x="101" y="32"/>
                      <a:pt x="102" y="31"/>
                      <a:pt x="103" y="30"/>
                    </a:cubicBezTo>
                    <a:cubicBezTo>
                      <a:pt x="104" y="28"/>
                      <a:pt x="104" y="27"/>
                      <a:pt x="104" y="25"/>
                    </a:cubicBezTo>
                    <a:cubicBezTo>
                      <a:pt x="104" y="6"/>
                      <a:pt x="104" y="6"/>
                      <a:pt x="104" y="6"/>
                    </a:cubicBezTo>
                    <a:cubicBezTo>
                      <a:pt x="104" y="5"/>
                      <a:pt x="104" y="4"/>
                      <a:pt x="104" y="4"/>
                    </a:cubicBezTo>
                    <a:cubicBezTo>
                      <a:pt x="104" y="4"/>
                      <a:pt x="104" y="4"/>
                      <a:pt x="104" y="4"/>
                    </a:cubicBezTo>
                    <a:cubicBezTo>
                      <a:pt x="104" y="4"/>
                      <a:pt x="104" y="4"/>
                      <a:pt x="104" y="4"/>
                    </a:cubicBezTo>
                    <a:cubicBezTo>
                      <a:pt x="104" y="4"/>
                      <a:pt x="104" y="4"/>
                      <a:pt x="104" y="4"/>
                    </a:cubicBezTo>
                    <a:cubicBezTo>
                      <a:pt x="104" y="4"/>
                      <a:pt x="104" y="4"/>
                      <a:pt x="104" y="4"/>
                    </a:cubicBezTo>
                    <a:cubicBezTo>
                      <a:pt x="104" y="4"/>
                      <a:pt x="104" y="4"/>
                      <a:pt x="104" y="4"/>
                    </a:cubicBezTo>
                    <a:cubicBezTo>
                      <a:pt x="104" y="4"/>
                      <a:pt x="104" y="4"/>
                      <a:pt x="104" y="4"/>
                    </a:cubicBezTo>
                    <a:cubicBezTo>
                      <a:pt x="103" y="3"/>
                      <a:pt x="103" y="3"/>
                      <a:pt x="103" y="3"/>
                    </a:cubicBezTo>
                    <a:cubicBezTo>
                      <a:pt x="103" y="4"/>
                      <a:pt x="103" y="4"/>
                      <a:pt x="103" y="4"/>
                    </a:cubicBezTo>
                    <a:cubicBezTo>
                      <a:pt x="104" y="4"/>
                      <a:pt x="104" y="4"/>
                      <a:pt x="104" y="4"/>
                    </a:cubicBezTo>
                    <a:cubicBezTo>
                      <a:pt x="103" y="3"/>
                      <a:pt x="103" y="3"/>
                      <a:pt x="103" y="3"/>
                    </a:cubicBezTo>
                    <a:cubicBezTo>
                      <a:pt x="103" y="4"/>
                      <a:pt x="103" y="4"/>
                      <a:pt x="103" y="4"/>
                    </a:cubicBezTo>
                    <a:cubicBezTo>
                      <a:pt x="103" y="3"/>
                      <a:pt x="103" y="3"/>
                      <a:pt x="103" y="3"/>
                    </a:cubicBezTo>
                    <a:cubicBezTo>
                      <a:pt x="103" y="4"/>
                      <a:pt x="103" y="4"/>
                      <a:pt x="103" y="4"/>
                    </a:cubicBezTo>
                    <a:cubicBezTo>
                      <a:pt x="103" y="4"/>
                      <a:pt x="103" y="4"/>
                      <a:pt x="103" y="4"/>
                    </a:cubicBezTo>
                    <a:cubicBezTo>
                      <a:pt x="103" y="3"/>
                      <a:pt x="103" y="3"/>
                      <a:pt x="103" y="3"/>
                    </a:cubicBezTo>
                    <a:cubicBezTo>
                      <a:pt x="103" y="4"/>
                      <a:pt x="103" y="4"/>
                      <a:pt x="103" y="4"/>
                    </a:cubicBezTo>
                    <a:cubicBezTo>
                      <a:pt x="103" y="4"/>
                      <a:pt x="103" y="4"/>
                      <a:pt x="103" y="4"/>
                    </a:cubicBezTo>
                    <a:cubicBezTo>
                      <a:pt x="103" y="4"/>
                      <a:pt x="103" y="4"/>
                      <a:pt x="104" y="5"/>
                    </a:cubicBezTo>
                    <a:cubicBezTo>
                      <a:pt x="117" y="22"/>
                      <a:pt x="117" y="22"/>
                      <a:pt x="117" y="22"/>
                    </a:cubicBezTo>
                    <a:cubicBezTo>
                      <a:pt x="118" y="23"/>
                      <a:pt x="119" y="24"/>
                      <a:pt x="119" y="26"/>
                    </a:cubicBezTo>
                    <a:cubicBezTo>
                      <a:pt x="120" y="28"/>
                      <a:pt x="120" y="30"/>
                      <a:pt x="120" y="32"/>
                    </a:cubicBezTo>
                    <a:cubicBezTo>
                      <a:pt x="120" y="37"/>
                      <a:pt x="120" y="37"/>
                      <a:pt x="120" y="37"/>
                    </a:cubicBezTo>
                    <a:cubicBezTo>
                      <a:pt x="120" y="39"/>
                      <a:pt x="121" y="42"/>
                      <a:pt x="121" y="44"/>
                    </a:cubicBezTo>
                    <a:cubicBezTo>
                      <a:pt x="122" y="46"/>
                      <a:pt x="123" y="48"/>
                      <a:pt x="124" y="50"/>
                    </a:cubicBezTo>
                    <a:cubicBezTo>
                      <a:pt x="145" y="78"/>
                      <a:pt x="145" y="78"/>
                      <a:pt x="145" y="78"/>
                    </a:cubicBezTo>
                    <a:cubicBezTo>
                      <a:pt x="146" y="79"/>
                      <a:pt x="147" y="81"/>
                      <a:pt x="147" y="83"/>
                    </a:cubicBezTo>
                    <a:cubicBezTo>
                      <a:pt x="148" y="85"/>
                      <a:pt x="148" y="87"/>
                      <a:pt x="148" y="89"/>
                    </a:cubicBezTo>
                    <a:cubicBezTo>
                      <a:pt x="148" y="108"/>
                      <a:pt x="148" y="108"/>
                      <a:pt x="148" y="108"/>
                    </a:cubicBezTo>
                    <a:cubicBezTo>
                      <a:pt x="148" y="111"/>
                      <a:pt x="147" y="117"/>
                      <a:pt x="145" y="119"/>
                    </a:cubicBezTo>
                    <a:cubicBezTo>
                      <a:pt x="127" y="145"/>
                      <a:pt x="127" y="145"/>
                      <a:pt x="127" y="145"/>
                    </a:cubicBezTo>
                    <a:cubicBezTo>
                      <a:pt x="126" y="147"/>
                      <a:pt x="125" y="147"/>
                      <a:pt x="124" y="147"/>
                    </a:cubicBezTo>
                    <a:cubicBezTo>
                      <a:pt x="123" y="147"/>
                      <a:pt x="123" y="147"/>
                      <a:pt x="122" y="147"/>
                    </a:cubicBezTo>
                    <a:cubicBezTo>
                      <a:pt x="79" y="113"/>
                      <a:pt x="79" y="113"/>
                      <a:pt x="79" y="113"/>
                    </a:cubicBezTo>
                    <a:cubicBezTo>
                      <a:pt x="77" y="111"/>
                      <a:pt x="74" y="111"/>
                      <a:pt x="72" y="111"/>
                    </a:cubicBezTo>
                    <a:cubicBezTo>
                      <a:pt x="70" y="111"/>
                      <a:pt x="69" y="111"/>
                      <a:pt x="68" y="111"/>
                    </a:cubicBezTo>
                    <a:cubicBezTo>
                      <a:pt x="31" y="125"/>
                      <a:pt x="31" y="125"/>
                      <a:pt x="31" y="125"/>
                    </a:cubicBezTo>
                    <a:cubicBezTo>
                      <a:pt x="30" y="125"/>
                      <a:pt x="30" y="125"/>
                      <a:pt x="30" y="125"/>
                    </a:cubicBezTo>
                    <a:cubicBezTo>
                      <a:pt x="29" y="125"/>
                      <a:pt x="27" y="124"/>
                      <a:pt x="27" y="122"/>
                    </a:cubicBezTo>
                    <a:cubicBezTo>
                      <a:pt x="5" y="60"/>
                      <a:pt x="5" y="60"/>
                      <a:pt x="5" y="60"/>
                    </a:cubicBezTo>
                    <a:cubicBezTo>
                      <a:pt x="3" y="61"/>
                      <a:pt x="3" y="61"/>
                      <a:pt x="3" y="61"/>
                    </a:cubicBezTo>
                    <a:cubicBezTo>
                      <a:pt x="1" y="61"/>
                      <a:pt x="1" y="61"/>
                      <a:pt x="1" y="61"/>
                    </a:cubicBezTo>
                    <a:cubicBezTo>
                      <a:pt x="23" y="124"/>
                      <a:pt x="23" y="124"/>
                      <a:pt x="23" y="124"/>
                    </a:cubicBezTo>
                    <a:cubicBezTo>
                      <a:pt x="24" y="127"/>
                      <a:pt x="27" y="130"/>
                      <a:pt x="30" y="130"/>
                    </a:cubicBezTo>
                    <a:cubicBezTo>
                      <a:pt x="31" y="130"/>
                      <a:pt x="32" y="130"/>
                      <a:pt x="32" y="129"/>
                    </a:cubicBezTo>
                    <a:cubicBezTo>
                      <a:pt x="70" y="115"/>
                      <a:pt x="70" y="115"/>
                      <a:pt x="70" y="115"/>
                    </a:cubicBezTo>
                    <a:cubicBezTo>
                      <a:pt x="70" y="115"/>
                      <a:pt x="71" y="115"/>
                      <a:pt x="72" y="115"/>
                    </a:cubicBezTo>
                    <a:cubicBezTo>
                      <a:pt x="73" y="115"/>
                      <a:pt x="76" y="116"/>
                      <a:pt x="77" y="117"/>
                    </a:cubicBezTo>
                    <a:cubicBezTo>
                      <a:pt x="119" y="150"/>
                      <a:pt x="119" y="150"/>
                      <a:pt x="119" y="150"/>
                    </a:cubicBezTo>
                    <a:cubicBezTo>
                      <a:pt x="121" y="151"/>
                      <a:pt x="122" y="151"/>
                      <a:pt x="124" y="151"/>
                    </a:cubicBezTo>
                    <a:cubicBezTo>
                      <a:pt x="126" y="151"/>
                      <a:pt x="129" y="150"/>
                      <a:pt x="130" y="148"/>
                    </a:cubicBezTo>
                    <a:cubicBezTo>
                      <a:pt x="149" y="121"/>
                      <a:pt x="149" y="121"/>
                      <a:pt x="149" y="121"/>
                    </a:cubicBezTo>
                    <a:cubicBezTo>
                      <a:pt x="151" y="118"/>
                      <a:pt x="152" y="113"/>
                      <a:pt x="153" y="108"/>
                    </a:cubicBezTo>
                    <a:cubicBezTo>
                      <a:pt x="153" y="89"/>
                      <a:pt x="153" y="89"/>
                      <a:pt x="153" y="89"/>
                    </a:cubicBezTo>
                    <a:cubicBezTo>
                      <a:pt x="153" y="86"/>
                      <a:pt x="152" y="84"/>
                      <a:pt x="151" y="82"/>
                    </a:cubicBezTo>
                    <a:cubicBezTo>
                      <a:pt x="151" y="79"/>
                      <a:pt x="150" y="77"/>
                      <a:pt x="149" y="76"/>
                    </a:cubicBezTo>
                    <a:cubicBezTo>
                      <a:pt x="128" y="47"/>
                      <a:pt x="128" y="47"/>
                      <a:pt x="128" y="47"/>
                    </a:cubicBezTo>
                    <a:cubicBezTo>
                      <a:pt x="127" y="46"/>
                      <a:pt x="126" y="45"/>
                      <a:pt x="126" y="43"/>
                    </a:cubicBezTo>
                    <a:cubicBezTo>
                      <a:pt x="125" y="41"/>
                      <a:pt x="125" y="39"/>
                      <a:pt x="125" y="37"/>
                    </a:cubicBezTo>
                    <a:cubicBezTo>
                      <a:pt x="125" y="32"/>
                      <a:pt x="125" y="32"/>
                      <a:pt x="125" y="32"/>
                    </a:cubicBezTo>
                    <a:cubicBezTo>
                      <a:pt x="125" y="30"/>
                      <a:pt x="124" y="27"/>
                      <a:pt x="123" y="25"/>
                    </a:cubicBezTo>
                    <a:cubicBezTo>
                      <a:pt x="123" y="23"/>
                      <a:pt x="122" y="21"/>
                      <a:pt x="120" y="19"/>
                    </a:cubicBezTo>
                    <a:cubicBezTo>
                      <a:pt x="107" y="2"/>
                      <a:pt x="107" y="2"/>
                      <a:pt x="107" y="2"/>
                    </a:cubicBezTo>
                    <a:cubicBezTo>
                      <a:pt x="107" y="2"/>
                      <a:pt x="106" y="1"/>
                      <a:pt x="105" y="1"/>
                    </a:cubicBezTo>
                    <a:cubicBezTo>
                      <a:pt x="105" y="0"/>
                      <a:pt x="104" y="0"/>
                      <a:pt x="103" y="0"/>
                    </a:cubicBezTo>
                    <a:cubicBezTo>
                      <a:pt x="103" y="0"/>
                      <a:pt x="102" y="0"/>
                      <a:pt x="101" y="1"/>
                    </a:cubicBezTo>
                    <a:cubicBezTo>
                      <a:pt x="100" y="1"/>
                      <a:pt x="100" y="2"/>
                      <a:pt x="100" y="3"/>
                    </a:cubicBezTo>
                    <a:cubicBezTo>
                      <a:pt x="100" y="4"/>
                      <a:pt x="100" y="5"/>
                      <a:pt x="100" y="6"/>
                    </a:cubicBezTo>
                    <a:cubicBezTo>
                      <a:pt x="100" y="25"/>
                      <a:pt x="100" y="25"/>
                      <a:pt x="100" y="25"/>
                    </a:cubicBezTo>
                    <a:cubicBezTo>
                      <a:pt x="100" y="26"/>
                      <a:pt x="99" y="27"/>
                      <a:pt x="99" y="27"/>
                    </a:cubicBezTo>
                    <a:cubicBezTo>
                      <a:pt x="99" y="27"/>
                      <a:pt x="99" y="27"/>
                      <a:pt x="99" y="27"/>
                    </a:cubicBezTo>
                    <a:cubicBezTo>
                      <a:pt x="99" y="27"/>
                      <a:pt x="99" y="27"/>
                      <a:pt x="99" y="27"/>
                    </a:cubicBezTo>
                    <a:cubicBezTo>
                      <a:pt x="99" y="28"/>
                      <a:pt x="99" y="28"/>
                      <a:pt x="99" y="28"/>
                    </a:cubicBezTo>
                    <a:cubicBezTo>
                      <a:pt x="99" y="27"/>
                      <a:pt x="99" y="27"/>
                      <a:pt x="99" y="27"/>
                    </a:cubicBezTo>
                    <a:cubicBezTo>
                      <a:pt x="99" y="27"/>
                      <a:pt x="99" y="27"/>
                      <a:pt x="99" y="27"/>
                    </a:cubicBezTo>
                    <a:cubicBezTo>
                      <a:pt x="99" y="28"/>
                      <a:pt x="99" y="28"/>
                      <a:pt x="99" y="28"/>
                    </a:cubicBezTo>
                    <a:cubicBezTo>
                      <a:pt x="99" y="27"/>
                      <a:pt x="99" y="27"/>
                      <a:pt x="99" y="27"/>
                    </a:cubicBezTo>
                    <a:cubicBezTo>
                      <a:pt x="99" y="27"/>
                      <a:pt x="99" y="27"/>
                      <a:pt x="98" y="27"/>
                    </a:cubicBezTo>
                    <a:cubicBezTo>
                      <a:pt x="91" y="22"/>
                      <a:pt x="91" y="22"/>
                      <a:pt x="91" y="22"/>
                    </a:cubicBezTo>
                    <a:cubicBezTo>
                      <a:pt x="90" y="21"/>
                      <a:pt x="89" y="20"/>
                      <a:pt x="89" y="18"/>
                    </a:cubicBezTo>
                    <a:cubicBezTo>
                      <a:pt x="88" y="17"/>
                      <a:pt x="88" y="15"/>
                      <a:pt x="88" y="14"/>
                    </a:cubicBezTo>
                    <a:cubicBezTo>
                      <a:pt x="88" y="12"/>
                      <a:pt x="88" y="12"/>
                      <a:pt x="88" y="12"/>
                    </a:cubicBezTo>
                    <a:cubicBezTo>
                      <a:pt x="88" y="9"/>
                      <a:pt x="87" y="7"/>
                      <a:pt x="86" y="5"/>
                    </a:cubicBezTo>
                    <a:cubicBezTo>
                      <a:pt x="85" y="4"/>
                      <a:pt x="83" y="2"/>
                      <a:pt x="81" y="2"/>
                    </a:cubicBezTo>
                    <a:cubicBezTo>
                      <a:pt x="66" y="0"/>
                      <a:pt x="66" y="0"/>
                      <a:pt x="66" y="0"/>
                    </a:cubicBezTo>
                    <a:cubicBezTo>
                      <a:pt x="65" y="0"/>
                      <a:pt x="65" y="0"/>
                      <a:pt x="65" y="0"/>
                    </a:cubicBezTo>
                    <a:cubicBezTo>
                      <a:pt x="63" y="0"/>
                      <a:pt x="61" y="1"/>
                      <a:pt x="59" y="2"/>
                    </a:cubicBezTo>
                    <a:cubicBezTo>
                      <a:pt x="58" y="3"/>
                      <a:pt x="57" y="5"/>
                      <a:pt x="56" y="7"/>
                    </a:cubicBezTo>
                    <a:cubicBezTo>
                      <a:pt x="55" y="11"/>
                      <a:pt x="55" y="11"/>
                      <a:pt x="55" y="11"/>
                    </a:cubicBezTo>
                    <a:cubicBezTo>
                      <a:pt x="54" y="12"/>
                      <a:pt x="53" y="14"/>
                      <a:pt x="52" y="14"/>
                    </a:cubicBezTo>
                    <a:cubicBezTo>
                      <a:pt x="51" y="15"/>
                      <a:pt x="50" y="16"/>
                      <a:pt x="50" y="16"/>
                    </a:cubicBezTo>
                    <a:cubicBezTo>
                      <a:pt x="49" y="16"/>
                      <a:pt x="49" y="16"/>
                      <a:pt x="49" y="16"/>
                    </a:cubicBezTo>
                    <a:cubicBezTo>
                      <a:pt x="47" y="16"/>
                      <a:pt x="45" y="16"/>
                      <a:pt x="43" y="17"/>
                    </a:cubicBezTo>
                    <a:cubicBezTo>
                      <a:pt x="41" y="18"/>
                      <a:pt x="40" y="19"/>
                      <a:pt x="38" y="20"/>
                    </a:cubicBezTo>
                    <a:cubicBezTo>
                      <a:pt x="3" y="49"/>
                      <a:pt x="3" y="49"/>
                      <a:pt x="3" y="49"/>
                    </a:cubicBezTo>
                    <a:cubicBezTo>
                      <a:pt x="1" y="51"/>
                      <a:pt x="0" y="54"/>
                      <a:pt x="0" y="58"/>
                    </a:cubicBezTo>
                    <a:cubicBezTo>
                      <a:pt x="0" y="59"/>
                      <a:pt x="0" y="60"/>
                      <a:pt x="1" y="61"/>
                    </a:cubicBezTo>
                    <a:lnTo>
                      <a:pt x="3"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900"/>
              </a:p>
            </p:txBody>
          </p:sp>
          <p:sp>
            <p:nvSpPr>
              <p:cNvPr id="133" name="Freeform 289"/>
              <p:cNvSpPr>
                <a:spLocks/>
              </p:cNvSpPr>
              <p:nvPr/>
            </p:nvSpPr>
            <p:spPr bwMode="auto">
              <a:xfrm>
                <a:off x="-5230403" y="2526846"/>
                <a:ext cx="52169" cy="46737"/>
              </a:xfrm>
              <a:custGeom>
                <a:avLst/>
                <a:gdLst>
                  <a:gd name="T0" fmla="*/ 14905 w 14"/>
                  <a:gd name="T1" fmla="*/ 39547 h 13"/>
                  <a:gd name="T2" fmla="*/ 18632 w 14"/>
                  <a:gd name="T3" fmla="*/ 32356 h 13"/>
                  <a:gd name="T4" fmla="*/ 14905 w 14"/>
                  <a:gd name="T5" fmla="*/ 32356 h 13"/>
                  <a:gd name="T6" fmla="*/ 14905 w 14"/>
                  <a:gd name="T7" fmla="*/ 28761 h 13"/>
                  <a:gd name="T8" fmla="*/ 18632 w 14"/>
                  <a:gd name="T9" fmla="*/ 21571 h 13"/>
                  <a:gd name="T10" fmla="*/ 29811 w 14"/>
                  <a:gd name="T11" fmla="*/ 14381 h 13"/>
                  <a:gd name="T12" fmla="*/ 33537 w 14"/>
                  <a:gd name="T13" fmla="*/ 14381 h 13"/>
                  <a:gd name="T14" fmla="*/ 37264 w 14"/>
                  <a:gd name="T15" fmla="*/ 21571 h 13"/>
                  <a:gd name="T16" fmla="*/ 33537 w 14"/>
                  <a:gd name="T17" fmla="*/ 28761 h 13"/>
                  <a:gd name="T18" fmla="*/ 22358 w 14"/>
                  <a:gd name="T19" fmla="*/ 32356 h 13"/>
                  <a:gd name="T20" fmla="*/ 18632 w 14"/>
                  <a:gd name="T21" fmla="*/ 32356 h 13"/>
                  <a:gd name="T22" fmla="*/ 14905 w 14"/>
                  <a:gd name="T23" fmla="*/ 39547 h 13"/>
                  <a:gd name="T24" fmla="*/ 11179 w 14"/>
                  <a:gd name="T25" fmla="*/ 46737 h 13"/>
                  <a:gd name="T26" fmla="*/ 22358 w 14"/>
                  <a:gd name="T27" fmla="*/ 46737 h 13"/>
                  <a:gd name="T28" fmla="*/ 48443 w 14"/>
                  <a:gd name="T29" fmla="*/ 39547 h 13"/>
                  <a:gd name="T30" fmla="*/ 52169 w 14"/>
                  <a:gd name="T31" fmla="*/ 21571 h 13"/>
                  <a:gd name="T32" fmla="*/ 44716 w 14"/>
                  <a:gd name="T33" fmla="*/ 3595 h 13"/>
                  <a:gd name="T34" fmla="*/ 29811 w 14"/>
                  <a:gd name="T35" fmla="*/ 0 h 13"/>
                  <a:gd name="T36" fmla="*/ 7453 w 14"/>
                  <a:gd name="T37" fmla="*/ 10785 h 13"/>
                  <a:gd name="T38" fmla="*/ 0 w 14"/>
                  <a:gd name="T39" fmla="*/ 28761 h 13"/>
                  <a:gd name="T40" fmla="*/ 3726 w 14"/>
                  <a:gd name="T41" fmla="*/ 39547 h 13"/>
                  <a:gd name="T42" fmla="*/ 11179 w 14"/>
                  <a:gd name="T43" fmla="*/ 46737 h 13"/>
                  <a:gd name="T44" fmla="*/ 14905 w 14"/>
                  <a:gd name="T45" fmla="*/ 39547 h 13"/>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14" h="13">
                    <a:moveTo>
                      <a:pt x="4" y="11"/>
                    </a:moveTo>
                    <a:cubicBezTo>
                      <a:pt x="5" y="9"/>
                      <a:pt x="5" y="9"/>
                      <a:pt x="5" y="9"/>
                    </a:cubicBezTo>
                    <a:cubicBezTo>
                      <a:pt x="4" y="9"/>
                      <a:pt x="4" y="9"/>
                      <a:pt x="4" y="9"/>
                    </a:cubicBezTo>
                    <a:cubicBezTo>
                      <a:pt x="4" y="8"/>
                      <a:pt x="4" y="8"/>
                      <a:pt x="4" y="8"/>
                    </a:cubicBezTo>
                    <a:cubicBezTo>
                      <a:pt x="4" y="7"/>
                      <a:pt x="4" y="7"/>
                      <a:pt x="5" y="6"/>
                    </a:cubicBezTo>
                    <a:cubicBezTo>
                      <a:pt x="6" y="4"/>
                      <a:pt x="7" y="4"/>
                      <a:pt x="8" y="4"/>
                    </a:cubicBezTo>
                    <a:cubicBezTo>
                      <a:pt x="9" y="4"/>
                      <a:pt x="9" y="4"/>
                      <a:pt x="9" y="4"/>
                    </a:cubicBezTo>
                    <a:cubicBezTo>
                      <a:pt x="10" y="5"/>
                      <a:pt x="10" y="5"/>
                      <a:pt x="10" y="6"/>
                    </a:cubicBezTo>
                    <a:cubicBezTo>
                      <a:pt x="10" y="7"/>
                      <a:pt x="10" y="7"/>
                      <a:pt x="9" y="8"/>
                    </a:cubicBezTo>
                    <a:cubicBezTo>
                      <a:pt x="9" y="9"/>
                      <a:pt x="7" y="9"/>
                      <a:pt x="6" y="9"/>
                    </a:cubicBezTo>
                    <a:cubicBezTo>
                      <a:pt x="5" y="9"/>
                      <a:pt x="5" y="9"/>
                      <a:pt x="5" y="9"/>
                    </a:cubicBezTo>
                    <a:cubicBezTo>
                      <a:pt x="4" y="11"/>
                      <a:pt x="4" y="11"/>
                      <a:pt x="4" y="11"/>
                    </a:cubicBezTo>
                    <a:cubicBezTo>
                      <a:pt x="3" y="13"/>
                      <a:pt x="3" y="13"/>
                      <a:pt x="3" y="13"/>
                    </a:cubicBezTo>
                    <a:cubicBezTo>
                      <a:pt x="4" y="13"/>
                      <a:pt x="5" y="13"/>
                      <a:pt x="6" y="13"/>
                    </a:cubicBezTo>
                    <a:cubicBezTo>
                      <a:pt x="8" y="13"/>
                      <a:pt x="11" y="12"/>
                      <a:pt x="13" y="11"/>
                    </a:cubicBezTo>
                    <a:cubicBezTo>
                      <a:pt x="14" y="9"/>
                      <a:pt x="14" y="8"/>
                      <a:pt x="14" y="6"/>
                    </a:cubicBezTo>
                    <a:cubicBezTo>
                      <a:pt x="14" y="4"/>
                      <a:pt x="13" y="2"/>
                      <a:pt x="12" y="1"/>
                    </a:cubicBezTo>
                    <a:cubicBezTo>
                      <a:pt x="11" y="0"/>
                      <a:pt x="9" y="0"/>
                      <a:pt x="8" y="0"/>
                    </a:cubicBezTo>
                    <a:cubicBezTo>
                      <a:pt x="6" y="0"/>
                      <a:pt x="3" y="1"/>
                      <a:pt x="2" y="3"/>
                    </a:cubicBezTo>
                    <a:cubicBezTo>
                      <a:pt x="0" y="5"/>
                      <a:pt x="0" y="6"/>
                      <a:pt x="0" y="8"/>
                    </a:cubicBezTo>
                    <a:cubicBezTo>
                      <a:pt x="0" y="9"/>
                      <a:pt x="0" y="10"/>
                      <a:pt x="1" y="11"/>
                    </a:cubicBezTo>
                    <a:cubicBezTo>
                      <a:pt x="1" y="12"/>
                      <a:pt x="2" y="12"/>
                      <a:pt x="3" y="13"/>
                    </a:cubicBezTo>
                    <a:lnTo>
                      <a:pt x="4"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900"/>
              </a:p>
            </p:txBody>
          </p:sp>
          <p:sp>
            <p:nvSpPr>
              <p:cNvPr id="134" name="Freeform 290"/>
              <p:cNvSpPr>
                <a:spLocks/>
              </p:cNvSpPr>
              <p:nvPr/>
            </p:nvSpPr>
            <p:spPr bwMode="auto">
              <a:xfrm>
                <a:off x="-5173017" y="2558824"/>
                <a:ext cx="88687" cy="56574"/>
              </a:xfrm>
              <a:custGeom>
                <a:avLst/>
                <a:gdLst>
                  <a:gd name="T0" fmla="*/ 11568 w 23"/>
                  <a:gd name="T1" fmla="*/ 22630 h 15"/>
                  <a:gd name="T2" fmla="*/ 19280 w 23"/>
                  <a:gd name="T3" fmla="*/ 22630 h 15"/>
                  <a:gd name="T4" fmla="*/ 19280 w 23"/>
                  <a:gd name="T5" fmla="*/ 18858 h 15"/>
                  <a:gd name="T6" fmla="*/ 26992 w 23"/>
                  <a:gd name="T7" fmla="*/ 15086 h 15"/>
                  <a:gd name="T8" fmla="*/ 26992 w 23"/>
                  <a:gd name="T9" fmla="*/ 15086 h 15"/>
                  <a:gd name="T10" fmla="*/ 30848 w 23"/>
                  <a:gd name="T11" fmla="*/ 18858 h 15"/>
                  <a:gd name="T12" fmla="*/ 65551 w 23"/>
                  <a:gd name="T13" fmla="*/ 30173 h 15"/>
                  <a:gd name="T14" fmla="*/ 73263 w 23"/>
                  <a:gd name="T15" fmla="*/ 37716 h 15"/>
                  <a:gd name="T16" fmla="*/ 73263 w 23"/>
                  <a:gd name="T17" fmla="*/ 37716 h 15"/>
                  <a:gd name="T18" fmla="*/ 65551 w 23"/>
                  <a:gd name="T19" fmla="*/ 41488 h 15"/>
                  <a:gd name="T20" fmla="*/ 57839 w 23"/>
                  <a:gd name="T21" fmla="*/ 41488 h 15"/>
                  <a:gd name="T22" fmla="*/ 50127 w 23"/>
                  <a:gd name="T23" fmla="*/ 41488 h 15"/>
                  <a:gd name="T24" fmla="*/ 30848 w 23"/>
                  <a:gd name="T25" fmla="*/ 37716 h 15"/>
                  <a:gd name="T26" fmla="*/ 23136 w 23"/>
                  <a:gd name="T27" fmla="*/ 30173 h 15"/>
                  <a:gd name="T28" fmla="*/ 19280 w 23"/>
                  <a:gd name="T29" fmla="*/ 22630 h 15"/>
                  <a:gd name="T30" fmla="*/ 11568 w 23"/>
                  <a:gd name="T31" fmla="*/ 22630 h 15"/>
                  <a:gd name="T32" fmla="*/ 0 w 23"/>
                  <a:gd name="T33" fmla="*/ 22630 h 15"/>
                  <a:gd name="T34" fmla="*/ 7712 w 23"/>
                  <a:gd name="T35" fmla="*/ 41488 h 15"/>
                  <a:gd name="T36" fmla="*/ 26992 w 23"/>
                  <a:gd name="T37" fmla="*/ 52802 h 15"/>
                  <a:gd name="T38" fmla="*/ 46271 w 23"/>
                  <a:gd name="T39" fmla="*/ 56574 h 15"/>
                  <a:gd name="T40" fmla="*/ 57839 w 23"/>
                  <a:gd name="T41" fmla="*/ 56574 h 15"/>
                  <a:gd name="T42" fmla="*/ 73263 w 23"/>
                  <a:gd name="T43" fmla="*/ 56574 h 15"/>
                  <a:gd name="T44" fmla="*/ 84831 w 23"/>
                  <a:gd name="T45" fmla="*/ 49031 h 15"/>
                  <a:gd name="T46" fmla="*/ 88687 w 23"/>
                  <a:gd name="T47" fmla="*/ 37716 h 15"/>
                  <a:gd name="T48" fmla="*/ 73263 w 23"/>
                  <a:gd name="T49" fmla="*/ 15086 h 15"/>
                  <a:gd name="T50" fmla="*/ 34704 w 23"/>
                  <a:gd name="T51" fmla="*/ 0 h 15"/>
                  <a:gd name="T52" fmla="*/ 30848 w 23"/>
                  <a:gd name="T53" fmla="*/ 0 h 15"/>
                  <a:gd name="T54" fmla="*/ 26992 w 23"/>
                  <a:gd name="T55" fmla="*/ 0 h 15"/>
                  <a:gd name="T56" fmla="*/ 7712 w 23"/>
                  <a:gd name="T57" fmla="*/ 7543 h 15"/>
                  <a:gd name="T58" fmla="*/ 0 w 23"/>
                  <a:gd name="T59" fmla="*/ 22630 h 15"/>
                  <a:gd name="T60" fmla="*/ 11568 w 23"/>
                  <a:gd name="T61" fmla="*/ 22630 h 15"/>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23" h="15">
                    <a:moveTo>
                      <a:pt x="3" y="6"/>
                    </a:moveTo>
                    <a:cubicBezTo>
                      <a:pt x="5" y="6"/>
                      <a:pt x="5" y="6"/>
                      <a:pt x="5" y="6"/>
                    </a:cubicBezTo>
                    <a:cubicBezTo>
                      <a:pt x="5" y="5"/>
                      <a:pt x="5" y="5"/>
                      <a:pt x="5" y="5"/>
                    </a:cubicBezTo>
                    <a:cubicBezTo>
                      <a:pt x="5" y="5"/>
                      <a:pt x="6" y="4"/>
                      <a:pt x="7" y="4"/>
                    </a:cubicBezTo>
                    <a:cubicBezTo>
                      <a:pt x="7" y="4"/>
                      <a:pt x="7" y="4"/>
                      <a:pt x="7" y="4"/>
                    </a:cubicBezTo>
                    <a:cubicBezTo>
                      <a:pt x="8" y="5"/>
                      <a:pt x="8" y="5"/>
                      <a:pt x="8" y="5"/>
                    </a:cubicBezTo>
                    <a:cubicBezTo>
                      <a:pt x="10" y="5"/>
                      <a:pt x="15" y="7"/>
                      <a:pt x="17" y="8"/>
                    </a:cubicBezTo>
                    <a:cubicBezTo>
                      <a:pt x="18" y="9"/>
                      <a:pt x="19" y="10"/>
                      <a:pt x="19" y="10"/>
                    </a:cubicBezTo>
                    <a:cubicBezTo>
                      <a:pt x="19" y="10"/>
                      <a:pt x="19" y="10"/>
                      <a:pt x="19" y="10"/>
                    </a:cubicBezTo>
                    <a:cubicBezTo>
                      <a:pt x="18" y="10"/>
                      <a:pt x="18" y="11"/>
                      <a:pt x="17" y="11"/>
                    </a:cubicBezTo>
                    <a:cubicBezTo>
                      <a:pt x="17" y="11"/>
                      <a:pt x="16" y="11"/>
                      <a:pt x="15" y="11"/>
                    </a:cubicBezTo>
                    <a:cubicBezTo>
                      <a:pt x="14" y="11"/>
                      <a:pt x="14" y="11"/>
                      <a:pt x="13" y="11"/>
                    </a:cubicBezTo>
                    <a:cubicBezTo>
                      <a:pt x="8" y="10"/>
                      <a:pt x="8" y="10"/>
                      <a:pt x="8" y="10"/>
                    </a:cubicBezTo>
                    <a:cubicBezTo>
                      <a:pt x="7" y="10"/>
                      <a:pt x="6" y="9"/>
                      <a:pt x="6" y="8"/>
                    </a:cubicBezTo>
                    <a:cubicBezTo>
                      <a:pt x="5" y="8"/>
                      <a:pt x="5" y="7"/>
                      <a:pt x="5" y="6"/>
                    </a:cubicBezTo>
                    <a:cubicBezTo>
                      <a:pt x="3" y="6"/>
                      <a:pt x="3" y="6"/>
                      <a:pt x="3" y="6"/>
                    </a:cubicBezTo>
                    <a:cubicBezTo>
                      <a:pt x="0" y="6"/>
                      <a:pt x="0" y="6"/>
                      <a:pt x="0" y="6"/>
                    </a:cubicBezTo>
                    <a:cubicBezTo>
                      <a:pt x="0" y="8"/>
                      <a:pt x="1" y="10"/>
                      <a:pt x="2" y="11"/>
                    </a:cubicBezTo>
                    <a:cubicBezTo>
                      <a:pt x="4" y="12"/>
                      <a:pt x="5" y="14"/>
                      <a:pt x="7" y="14"/>
                    </a:cubicBezTo>
                    <a:cubicBezTo>
                      <a:pt x="12" y="15"/>
                      <a:pt x="12" y="15"/>
                      <a:pt x="12" y="15"/>
                    </a:cubicBezTo>
                    <a:cubicBezTo>
                      <a:pt x="13" y="15"/>
                      <a:pt x="14" y="15"/>
                      <a:pt x="15" y="15"/>
                    </a:cubicBezTo>
                    <a:cubicBezTo>
                      <a:pt x="16" y="15"/>
                      <a:pt x="18" y="15"/>
                      <a:pt x="19" y="15"/>
                    </a:cubicBezTo>
                    <a:cubicBezTo>
                      <a:pt x="20" y="14"/>
                      <a:pt x="21" y="14"/>
                      <a:pt x="22" y="13"/>
                    </a:cubicBezTo>
                    <a:cubicBezTo>
                      <a:pt x="23" y="12"/>
                      <a:pt x="23" y="11"/>
                      <a:pt x="23" y="10"/>
                    </a:cubicBezTo>
                    <a:cubicBezTo>
                      <a:pt x="23" y="7"/>
                      <a:pt x="21" y="5"/>
                      <a:pt x="19" y="4"/>
                    </a:cubicBezTo>
                    <a:cubicBezTo>
                      <a:pt x="16" y="3"/>
                      <a:pt x="12" y="1"/>
                      <a:pt x="9" y="0"/>
                    </a:cubicBezTo>
                    <a:cubicBezTo>
                      <a:pt x="8" y="0"/>
                      <a:pt x="8" y="0"/>
                      <a:pt x="8" y="0"/>
                    </a:cubicBezTo>
                    <a:cubicBezTo>
                      <a:pt x="7" y="0"/>
                      <a:pt x="7" y="0"/>
                      <a:pt x="7" y="0"/>
                    </a:cubicBezTo>
                    <a:cubicBezTo>
                      <a:pt x="5" y="0"/>
                      <a:pt x="3" y="1"/>
                      <a:pt x="2" y="2"/>
                    </a:cubicBezTo>
                    <a:cubicBezTo>
                      <a:pt x="1" y="3"/>
                      <a:pt x="0" y="4"/>
                      <a:pt x="0" y="6"/>
                    </a:cubicBezTo>
                    <a:lnTo>
                      <a:pt x="3"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900"/>
              </a:p>
            </p:txBody>
          </p:sp>
          <p:sp>
            <p:nvSpPr>
              <p:cNvPr id="135" name="Freeform 291"/>
              <p:cNvSpPr>
                <a:spLocks/>
              </p:cNvSpPr>
              <p:nvPr/>
            </p:nvSpPr>
            <p:spPr bwMode="auto">
              <a:xfrm>
                <a:off x="-5029551" y="2418615"/>
                <a:ext cx="80861" cy="91013"/>
              </a:xfrm>
              <a:custGeom>
                <a:avLst/>
                <a:gdLst>
                  <a:gd name="T0" fmla="*/ 15402 w 21"/>
                  <a:gd name="T1" fmla="*/ 49299 h 24"/>
                  <a:gd name="T2" fmla="*/ 19253 w 21"/>
                  <a:gd name="T3" fmla="*/ 45507 h 24"/>
                  <a:gd name="T4" fmla="*/ 19253 w 21"/>
                  <a:gd name="T5" fmla="*/ 37922 h 24"/>
                  <a:gd name="T6" fmla="*/ 23103 w 21"/>
                  <a:gd name="T7" fmla="*/ 34130 h 24"/>
                  <a:gd name="T8" fmla="*/ 61608 w 21"/>
                  <a:gd name="T9" fmla="*/ 15169 h 24"/>
                  <a:gd name="T10" fmla="*/ 61608 w 21"/>
                  <a:gd name="T11" fmla="*/ 15169 h 24"/>
                  <a:gd name="T12" fmla="*/ 61608 w 21"/>
                  <a:gd name="T13" fmla="*/ 15169 h 24"/>
                  <a:gd name="T14" fmla="*/ 61608 w 21"/>
                  <a:gd name="T15" fmla="*/ 15169 h 24"/>
                  <a:gd name="T16" fmla="*/ 61608 w 21"/>
                  <a:gd name="T17" fmla="*/ 15169 h 24"/>
                  <a:gd name="T18" fmla="*/ 61608 w 21"/>
                  <a:gd name="T19" fmla="*/ 15169 h 24"/>
                  <a:gd name="T20" fmla="*/ 61608 w 21"/>
                  <a:gd name="T21" fmla="*/ 15169 h 24"/>
                  <a:gd name="T22" fmla="*/ 61608 w 21"/>
                  <a:gd name="T23" fmla="*/ 15169 h 24"/>
                  <a:gd name="T24" fmla="*/ 61608 w 21"/>
                  <a:gd name="T25" fmla="*/ 15169 h 24"/>
                  <a:gd name="T26" fmla="*/ 61608 w 21"/>
                  <a:gd name="T27" fmla="*/ 15169 h 24"/>
                  <a:gd name="T28" fmla="*/ 61608 w 21"/>
                  <a:gd name="T29" fmla="*/ 15169 h 24"/>
                  <a:gd name="T30" fmla="*/ 61608 w 21"/>
                  <a:gd name="T31" fmla="*/ 15169 h 24"/>
                  <a:gd name="T32" fmla="*/ 61608 w 21"/>
                  <a:gd name="T33" fmla="*/ 15169 h 24"/>
                  <a:gd name="T34" fmla="*/ 61608 w 21"/>
                  <a:gd name="T35" fmla="*/ 18961 h 24"/>
                  <a:gd name="T36" fmla="*/ 61608 w 21"/>
                  <a:gd name="T37" fmla="*/ 22753 h 24"/>
                  <a:gd name="T38" fmla="*/ 53907 w 21"/>
                  <a:gd name="T39" fmla="*/ 68260 h 24"/>
                  <a:gd name="T40" fmla="*/ 50057 w 21"/>
                  <a:gd name="T41" fmla="*/ 75844 h 24"/>
                  <a:gd name="T42" fmla="*/ 50057 w 21"/>
                  <a:gd name="T43" fmla="*/ 75844 h 24"/>
                  <a:gd name="T44" fmla="*/ 50057 w 21"/>
                  <a:gd name="T45" fmla="*/ 75844 h 24"/>
                  <a:gd name="T46" fmla="*/ 50057 w 21"/>
                  <a:gd name="T47" fmla="*/ 75844 h 24"/>
                  <a:gd name="T48" fmla="*/ 50057 w 21"/>
                  <a:gd name="T49" fmla="*/ 75844 h 24"/>
                  <a:gd name="T50" fmla="*/ 50057 w 21"/>
                  <a:gd name="T51" fmla="*/ 75844 h 24"/>
                  <a:gd name="T52" fmla="*/ 50057 w 21"/>
                  <a:gd name="T53" fmla="*/ 75844 h 24"/>
                  <a:gd name="T54" fmla="*/ 50057 w 21"/>
                  <a:gd name="T55" fmla="*/ 75844 h 24"/>
                  <a:gd name="T56" fmla="*/ 46206 w 21"/>
                  <a:gd name="T57" fmla="*/ 72052 h 24"/>
                  <a:gd name="T58" fmla="*/ 19253 w 21"/>
                  <a:gd name="T59" fmla="*/ 45507 h 24"/>
                  <a:gd name="T60" fmla="*/ 15402 w 21"/>
                  <a:gd name="T61" fmla="*/ 49299 h 24"/>
                  <a:gd name="T62" fmla="*/ 7701 w 21"/>
                  <a:gd name="T63" fmla="*/ 53091 h 24"/>
                  <a:gd name="T64" fmla="*/ 34655 w 21"/>
                  <a:gd name="T65" fmla="*/ 83429 h 24"/>
                  <a:gd name="T66" fmla="*/ 50057 w 21"/>
                  <a:gd name="T67" fmla="*/ 91013 h 24"/>
                  <a:gd name="T68" fmla="*/ 61608 w 21"/>
                  <a:gd name="T69" fmla="*/ 87221 h 24"/>
                  <a:gd name="T70" fmla="*/ 69309 w 21"/>
                  <a:gd name="T71" fmla="*/ 72052 h 24"/>
                  <a:gd name="T72" fmla="*/ 77010 w 21"/>
                  <a:gd name="T73" fmla="*/ 26545 h 24"/>
                  <a:gd name="T74" fmla="*/ 80861 w 21"/>
                  <a:gd name="T75" fmla="*/ 18961 h 24"/>
                  <a:gd name="T76" fmla="*/ 77010 w 21"/>
                  <a:gd name="T77" fmla="*/ 7584 h 24"/>
                  <a:gd name="T78" fmla="*/ 61608 w 21"/>
                  <a:gd name="T79" fmla="*/ 0 h 24"/>
                  <a:gd name="T80" fmla="*/ 53907 w 21"/>
                  <a:gd name="T81" fmla="*/ 0 h 24"/>
                  <a:gd name="T82" fmla="*/ 15402 w 21"/>
                  <a:gd name="T83" fmla="*/ 18961 h 24"/>
                  <a:gd name="T84" fmla="*/ 0 w 21"/>
                  <a:gd name="T85" fmla="*/ 37922 h 24"/>
                  <a:gd name="T86" fmla="*/ 7701 w 21"/>
                  <a:gd name="T87" fmla="*/ 53091 h 24"/>
                  <a:gd name="T88" fmla="*/ 15402 w 21"/>
                  <a:gd name="T89" fmla="*/ 49299 h 24"/>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21" h="24">
                    <a:moveTo>
                      <a:pt x="4" y="13"/>
                    </a:moveTo>
                    <a:cubicBezTo>
                      <a:pt x="5" y="12"/>
                      <a:pt x="5" y="12"/>
                      <a:pt x="5" y="12"/>
                    </a:cubicBezTo>
                    <a:cubicBezTo>
                      <a:pt x="5" y="11"/>
                      <a:pt x="5" y="10"/>
                      <a:pt x="5" y="10"/>
                    </a:cubicBezTo>
                    <a:cubicBezTo>
                      <a:pt x="5" y="9"/>
                      <a:pt x="5" y="9"/>
                      <a:pt x="6" y="9"/>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5"/>
                      <a:pt x="16" y="5"/>
                      <a:pt x="16" y="5"/>
                    </a:cubicBezTo>
                    <a:cubicBezTo>
                      <a:pt x="16" y="6"/>
                      <a:pt x="16" y="6"/>
                      <a:pt x="16" y="6"/>
                    </a:cubicBezTo>
                    <a:cubicBezTo>
                      <a:pt x="14" y="18"/>
                      <a:pt x="14" y="18"/>
                      <a:pt x="14" y="18"/>
                    </a:cubicBezTo>
                    <a:cubicBezTo>
                      <a:pt x="13" y="19"/>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2" y="19"/>
                      <a:pt x="12" y="19"/>
                      <a:pt x="12" y="19"/>
                    </a:cubicBezTo>
                    <a:cubicBezTo>
                      <a:pt x="5" y="12"/>
                      <a:pt x="5" y="12"/>
                      <a:pt x="5" y="12"/>
                    </a:cubicBezTo>
                    <a:cubicBezTo>
                      <a:pt x="4" y="13"/>
                      <a:pt x="4" y="13"/>
                      <a:pt x="4" y="13"/>
                    </a:cubicBezTo>
                    <a:cubicBezTo>
                      <a:pt x="2" y="14"/>
                      <a:pt x="2" y="14"/>
                      <a:pt x="2" y="14"/>
                    </a:cubicBezTo>
                    <a:cubicBezTo>
                      <a:pt x="9" y="22"/>
                      <a:pt x="9" y="22"/>
                      <a:pt x="9" y="22"/>
                    </a:cubicBezTo>
                    <a:cubicBezTo>
                      <a:pt x="10" y="23"/>
                      <a:pt x="11" y="24"/>
                      <a:pt x="13" y="24"/>
                    </a:cubicBezTo>
                    <a:cubicBezTo>
                      <a:pt x="14" y="24"/>
                      <a:pt x="15" y="24"/>
                      <a:pt x="16" y="23"/>
                    </a:cubicBezTo>
                    <a:cubicBezTo>
                      <a:pt x="17" y="22"/>
                      <a:pt x="17" y="21"/>
                      <a:pt x="18" y="19"/>
                    </a:cubicBezTo>
                    <a:cubicBezTo>
                      <a:pt x="20" y="7"/>
                      <a:pt x="20" y="7"/>
                      <a:pt x="20" y="7"/>
                    </a:cubicBezTo>
                    <a:cubicBezTo>
                      <a:pt x="21" y="7"/>
                      <a:pt x="21" y="6"/>
                      <a:pt x="21" y="5"/>
                    </a:cubicBezTo>
                    <a:cubicBezTo>
                      <a:pt x="21" y="4"/>
                      <a:pt x="20" y="3"/>
                      <a:pt x="20" y="2"/>
                    </a:cubicBezTo>
                    <a:cubicBezTo>
                      <a:pt x="19" y="1"/>
                      <a:pt x="17" y="0"/>
                      <a:pt x="16" y="0"/>
                    </a:cubicBezTo>
                    <a:cubicBezTo>
                      <a:pt x="15" y="0"/>
                      <a:pt x="15" y="0"/>
                      <a:pt x="14" y="0"/>
                    </a:cubicBezTo>
                    <a:cubicBezTo>
                      <a:pt x="4" y="5"/>
                      <a:pt x="4" y="5"/>
                      <a:pt x="4" y="5"/>
                    </a:cubicBezTo>
                    <a:cubicBezTo>
                      <a:pt x="2" y="6"/>
                      <a:pt x="0" y="8"/>
                      <a:pt x="0" y="10"/>
                    </a:cubicBezTo>
                    <a:cubicBezTo>
                      <a:pt x="0" y="12"/>
                      <a:pt x="1" y="13"/>
                      <a:pt x="2" y="14"/>
                    </a:cubicBezTo>
                    <a:lnTo>
                      <a:pt x="4"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900"/>
              </a:p>
            </p:txBody>
          </p:sp>
          <p:sp>
            <p:nvSpPr>
              <p:cNvPr id="136" name="Freeform 292"/>
              <p:cNvSpPr>
                <a:spLocks/>
              </p:cNvSpPr>
              <p:nvPr/>
            </p:nvSpPr>
            <p:spPr bwMode="auto">
              <a:xfrm>
                <a:off x="-5055636" y="2553904"/>
                <a:ext cx="114772" cy="127909"/>
              </a:xfrm>
              <a:custGeom>
                <a:avLst/>
                <a:gdLst>
                  <a:gd name="T0" fmla="*/ 26780 w 30"/>
                  <a:gd name="T1" fmla="*/ 22572 h 34"/>
                  <a:gd name="T2" fmla="*/ 26780 w 30"/>
                  <a:gd name="T3" fmla="*/ 15048 h 34"/>
                  <a:gd name="T4" fmla="*/ 26780 w 30"/>
                  <a:gd name="T5" fmla="*/ 15048 h 34"/>
                  <a:gd name="T6" fmla="*/ 22954 w 30"/>
                  <a:gd name="T7" fmla="*/ 11286 h 34"/>
                  <a:gd name="T8" fmla="*/ 22954 w 30"/>
                  <a:gd name="T9" fmla="*/ 11286 h 34"/>
                  <a:gd name="T10" fmla="*/ 26780 w 30"/>
                  <a:gd name="T11" fmla="*/ 15048 h 34"/>
                  <a:gd name="T12" fmla="*/ 22954 w 30"/>
                  <a:gd name="T13" fmla="*/ 18810 h 34"/>
                  <a:gd name="T14" fmla="*/ 19129 w 30"/>
                  <a:gd name="T15" fmla="*/ 15048 h 34"/>
                  <a:gd name="T16" fmla="*/ 22954 w 30"/>
                  <a:gd name="T17" fmla="*/ 11286 h 34"/>
                  <a:gd name="T18" fmla="*/ 22954 w 30"/>
                  <a:gd name="T19" fmla="*/ 11286 h 34"/>
                  <a:gd name="T20" fmla="*/ 19129 w 30"/>
                  <a:gd name="T21" fmla="*/ 15048 h 34"/>
                  <a:gd name="T22" fmla="*/ 15303 w 30"/>
                  <a:gd name="T23" fmla="*/ 15048 h 34"/>
                  <a:gd name="T24" fmla="*/ 15303 w 30"/>
                  <a:gd name="T25" fmla="*/ 15048 h 34"/>
                  <a:gd name="T26" fmla="*/ 15303 w 30"/>
                  <a:gd name="T27" fmla="*/ 15048 h 34"/>
                  <a:gd name="T28" fmla="*/ 19129 w 30"/>
                  <a:gd name="T29" fmla="*/ 22572 h 34"/>
                  <a:gd name="T30" fmla="*/ 26780 w 30"/>
                  <a:gd name="T31" fmla="*/ 52668 h 34"/>
                  <a:gd name="T32" fmla="*/ 57386 w 30"/>
                  <a:gd name="T33" fmla="*/ 79003 h 34"/>
                  <a:gd name="T34" fmla="*/ 87992 w 30"/>
                  <a:gd name="T35" fmla="*/ 90289 h 34"/>
                  <a:gd name="T36" fmla="*/ 91818 w 30"/>
                  <a:gd name="T37" fmla="*/ 90289 h 34"/>
                  <a:gd name="T38" fmla="*/ 91818 w 30"/>
                  <a:gd name="T39" fmla="*/ 90289 h 34"/>
                  <a:gd name="T40" fmla="*/ 91818 w 30"/>
                  <a:gd name="T41" fmla="*/ 90289 h 34"/>
                  <a:gd name="T42" fmla="*/ 91818 w 30"/>
                  <a:gd name="T43" fmla="*/ 90289 h 34"/>
                  <a:gd name="T44" fmla="*/ 91818 w 30"/>
                  <a:gd name="T45" fmla="*/ 90289 h 34"/>
                  <a:gd name="T46" fmla="*/ 91818 w 30"/>
                  <a:gd name="T47" fmla="*/ 90289 h 34"/>
                  <a:gd name="T48" fmla="*/ 95643 w 30"/>
                  <a:gd name="T49" fmla="*/ 101575 h 34"/>
                  <a:gd name="T50" fmla="*/ 95643 w 30"/>
                  <a:gd name="T51" fmla="*/ 109099 h 34"/>
                  <a:gd name="T52" fmla="*/ 72689 w 30"/>
                  <a:gd name="T53" fmla="*/ 109099 h 34"/>
                  <a:gd name="T54" fmla="*/ 26780 w 30"/>
                  <a:gd name="T55" fmla="*/ 82765 h 34"/>
                  <a:gd name="T56" fmla="*/ 19129 w 30"/>
                  <a:gd name="T57" fmla="*/ 63955 h 34"/>
                  <a:gd name="T58" fmla="*/ 26780 w 30"/>
                  <a:gd name="T59" fmla="*/ 22572 h 34"/>
                  <a:gd name="T60" fmla="*/ 11477 w 30"/>
                  <a:gd name="T61" fmla="*/ 18810 h 34"/>
                  <a:gd name="T62" fmla="*/ 0 w 30"/>
                  <a:gd name="T63" fmla="*/ 63955 h 34"/>
                  <a:gd name="T64" fmla="*/ 19129 w 30"/>
                  <a:gd name="T65" fmla="*/ 97813 h 34"/>
                  <a:gd name="T66" fmla="*/ 68863 w 30"/>
                  <a:gd name="T67" fmla="*/ 124147 h 34"/>
                  <a:gd name="T68" fmla="*/ 107121 w 30"/>
                  <a:gd name="T69" fmla="*/ 120385 h 34"/>
                  <a:gd name="T70" fmla="*/ 114772 w 30"/>
                  <a:gd name="T71" fmla="*/ 97813 h 34"/>
                  <a:gd name="T72" fmla="*/ 91818 w 30"/>
                  <a:gd name="T73" fmla="*/ 75241 h 34"/>
                  <a:gd name="T74" fmla="*/ 87992 w 30"/>
                  <a:gd name="T75" fmla="*/ 75241 h 34"/>
                  <a:gd name="T76" fmla="*/ 76515 w 30"/>
                  <a:gd name="T77" fmla="*/ 71479 h 34"/>
                  <a:gd name="T78" fmla="*/ 49735 w 30"/>
                  <a:gd name="T79" fmla="*/ 56430 h 34"/>
                  <a:gd name="T80" fmla="*/ 34432 w 30"/>
                  <a:gd name="T81" fmla="*/ 26334 h 34"/>
                  <a:gd name="T82" fmla="*/ 30606 w 30"/>
                  <a:gd name="T83" fmla="*/ 11286 h 34"/>
                  <a:gd name="T84" fmla="*/ 26780 w 30"/>
                  <a:gd name="T85" fmla="*/ 3762 h 34"/>
                  <a:gd name="T86" fmla="*/ 19129 w 30"/>
                  <a:gd name="T87" fmla="*/ 3762 h 34"/>
                  <a:gd name="T88" fmla="*/ 11477 w 30"/>
                  <a:gd name="T89" fmla="*/ 18810 h 34"/>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30" h="34">
                    <a:moveTo>
                      <a:pt x="5" y="5"/>
                    </a:moveTo>
                    <a:cubicBezTo>
                      <a:pt x="7" y="6"/>
                      <a:pt x="7" y="6"/>
                      <a:pt x="7" y="6"/>
                    </a:cubicBezTo>
                    <a:cubicBezTo>
                      <a:pt x="7" y="5"/>
                      <a:pt x="7" y="4"/>
                      <a:pt x="7" y="4"/>
                    </a:cubicBezTo>
                    <a:cubicBezTo>
                      <a:pt x="7" y="4"/>
                      <a:pt x="7" y="4"/>
                      <a:pt x="7" y="4"/>
                    </a:cubicBezTo>
                    <a:cubicBezTo>
                      <a:pt x="6" y="3"/>
                      <a:pt x="6" y="3"/>
                      <a:pt x="6" y="3"/>
                    </a:cubicBezTo>
                    <a:cubicBezTo>
                      <a:pt x="7" y="4"/>
                      <a:pt x="7" y="4"/>
                      <a:pt x="7" y="4"/>
                    </a:cubicBezTo>
                    <a:cubicBezTo>
                      <a:pt x="7" y="4"/>
                      <a:pt x="7" y="4"/>
                      <a:pt x="7" y="4"/>
                    </a:cubicBezTo>
                    <a:cubicBezTo>
                      <a:pt x="6" y="3"/>
                      <a:pt x="6" y="3"/>
                      <a:pt x="6" y="3"/>
                    </a:cubicBezTo>
                    <a:cubicBezTo>
                      <a:pt x="7" y="4"/>
                      <a:pt x="7" y="4"/>
                      <a:pt x="7" y="4"/>
                    </a:cubicBezTo>
                    <a:cubicBezTo>
                      <a:pt x="6" y="3"/>
                      <a:pt x="6" y="3"/>
                      <a:pt x="6" y="3"/>
                    </a:cubicBezTo>
                    <a:cubicBezTo>
                      <a:pt x="6" y="5"/>
                      <a:pt x="6" y="5"/>
                      <a:pt x="6" y="5"/>
                    </a:cubicBezTo>
                    <a:cubicBezTo>
                      <a:pt x="7" y="4"/>
                      <a:pt x="7" y="4"/>
                      <a:pt x="7" y="4"/>
                    </a:cubicBezTo>
                    <a:cubicBezTo>
                      <a:pt x="6" y="3"/>
                      <a:pt x="6" y="3"/>
                      <a:pt x="6" y="3"/>
                    </a:cubicBezTo>
                    <a:cubicBezTo>
                      <a:pt x="6" y="5"/>
                      <a:pt x="6" y="5"/>
                      <a:pt x="6" y="5"/>
                    </a:cubicBezTo>
                    <a:cubicBezTo>
                      <a:pt x="6" y="3"/>
                      <a:pt x="6" y="3"/>
                      <a:pt x="6" y="3"/>
                    </a:cubicBezTo>
                    <a:cubicBezTo>
                      <a:pt x="5" y="4"/>
                      <a:pt x="5" y="4"/>
                      <a:pt x="5" y="4"/>
                    </a:cubicBezTo>
                    <a:cubicBezTo>
                      <a:pt x="5" y="5"/>
                      <a:pt x="5" y="5"/>
                      <a:pt x="6" y="5"/>
                    </a:cubicBezTo>
                    <a:cubicBezTo>
                      <a:pt x="6" y="3"/>
                      <a:pt x="6" y="3"/>
                      <a:pt x="6" y="3"/>
                    </a:cubicBezTo>
                    <a:cubicBezTo>
                      <a:pt x="5" y="4"/>
                      <a:pt x="5" y="4"/>
                      <a:pt x="5" y="4"/>
                    </a:cubicBezTo>
                    <a:cubicBezTo>
                      <a:pt x="6" y="3"/>
                      <a:pt x="6" y="3"/>
                      <a:pt x="6" y="3"/>
                    </a:cubicBezTo>
                    <a:cubicBezTo>
                      <a:pt x="4" y="4"/>
                      <a:pt x="4" y="4"/>
                      <a:pt x="4" y="4"/>
                    </a:cubicBezTo>
                    <a:cubicBezTo>
                      <a:pt x="4" y="4"/>
                      <a:pt x="4" y="4"/>
                      <a:pt x="5" y="4"/>
                    </a:cubicBezTo>
                    <a:cubicBezTo>
                      <a:pt x="6" y="3"/>
                      <a:pt x="6" y="3"/>
                      <a:pt x="6" y="3"/>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5"/>
                      <a:pt x="5" y="6"/>
                    </a:cubicBezTo>
                    <a:cubicBezTo>
                      <a:pt x="5" y="8"/>
                      <a:pt x="5" y="8"/>
                      <a:pt x="5" y="8"/>
                    </a:cubicBezTo>
                    <a:cubicBezTo>
                      <a:pt x="5" y="10"/>
                      <a:pt x="6" y="12"/>
                      <a:pt x="7" y="14"/>
                    </a:cubicBezTo>
                    <a:cubicBezTo>
                      <a:pt x="8" y="16"/>
                      <a:pt x="9" y="18"/>
                      <a:pt x="11" y="19"/>
                    </a:cubicBezTo>
                    <a:cubicBezTo>
                      <a:pt x="15" y="21"/>
                      <a:pt x="15" y="21"/>
                      <a:pt x="15" y="21"/>
                    </a:cubicBezTo>
                    <a:cubicBezTo>
                      <a:pt x="16" y="22"/>
                      <a:pt x="17" y="23"/>
                      <a:pt x="19" y="23"/>
                    </a:cubicBezTo>
                    <a:cubicBezTo>
                      <a:pt x="20" y="24"/>
                      <a:pt x="22" y="24"/>
                      <a:pt x="23"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5" y="25"/>
                    </a:cubicBezTo>
                    <a:cubicBezTo>
                      <a:pt x="25" y="25"/>
                      <a:pt x="25" y="26"/>
                      <a:pt x="25" y="27"/>
                    </a:cubicBezTo>
                    <a:cubicBezTo>
                      <a:pt x="26" y="27"/>
                      <a:pt x="26" y="27"/>
                      <a:pt x="26" y="27"/>
                    </a:cubicBezTo>
                    <a:cubicBezTo>
                      <a:pt x="26" y="28"/>
                      <a:pt x="25" y="29"/>
                      <a:pt x="25" y="29"/>
                    </a:cubicBezTo>
                    <a:cubicBezTo>
                      <a:pt x="25" y="30"/>
                      <a:pt x="24" y="30"/>
                      <a:pt x="24" y="30"/>
                    </a:cubicBezTo>
                    <a:cubicBezTo>
                      <a:pt x="22" y="30"/>
                      <a:pt x="21" y="29"/>
                      <a:pt x="19" y="29"/>
                    </a:cubicBezTo>
                    <a:cubicBezTo>
                      <a:pt x="18" y="29"/>
                      <a:pt x="16" y="28"/>
                      <a:pt x="15" y="27"/>
                    </a:cubicBezTo>
                    <a:cubicBezTo>
                      <a:pt x="7" y="22"/>
                      <a:pt x="7" y="22"/>
                      <a:pt x="7" y="22"/>
                    </a:cubicBezTo>
                    <a:cubicBezTo>
                      <a:pt x="7" y="22"/>
                      <a:pt x="6" y="21"/>
                      <a:pt x="5" y="20"/>
                    </a:cubicBezTo>
                    <a:cubicBezTo>
                      <a:pt x="5" y="19"/>
                      <a:pt x="5" y="18"/>
                      <a:pt x="5" y="17"/>
                    </a:cubicBezTo>
                    <a:cubicBezTo>
                      <a:pt x="5" y="16"/>
                      <a:pt x="5" y="16"/>
                      <a:pt x="5" y="15"/>
                    </a:cubicBezTo>
                    <a:cubicBezTo>
                      <a:pt x="7" y="6"/>
                      <a:pt x="7" y="6"/>
                      <a:pt x="7" y="6"/>
                    </a:cubicBezTo>
                    <a:cubicBezTo>
                      <a:pt x="5" y="5"/>
                      <a:pt x="5" y="5"/>
                      <a:pt x="5" y="5"/>
                    </a:cubicBezTo>
                    <a:cubicBezTo>
                      <a:pt x="3" y="5"/>
                      <a:pt x="3" y="5"/>
                      <a:pt x="3" y="5"/>
                    </a:cubicBezTo>
                    <a:cubicBezTo>
                      <a:pt x="1" y="14"/>
                      <a:pt x="1" y="14"/>
                      <a:pt x="1" y="14"/>
                    </a:cubicBezTo>
                    <a:cubicBezTo>
                      <a:pt x="0" y="15"/>
                      <a:pt x="0" y="16"/>
                      <a:pt x="0" y="17"/>
                    </a:cubicBezTo>
                    <a:cubicBezTo>
                      <a:pt x="0" y="18"/>
                      <a:pt x="1" y="20"/>
                      <a:pt x="2" y="22"/>
                    </a:cubicBezTo>
                    <a:cubicBezTo>
                      <a:pt x="2" y="24"/>
                      <a:pt x="3" y="25"/>
                      <a:pt x="5" y="26"/>
                    </a:cubicBezTo>
                    <a:cubicBezTo>
                      <a:pt x="13" y="31"/>
                      <a:pt x="13" y="31"/>
                      <a:pt x="13" y="31"/>
                    </a:cubicBezTo>
                    <a:cubicBezTo>
                      <a:pt x="14" y="32"/>
                      <a:pt x="16" y="33"/>
                      <a:pt x="18" y="33"/>
                    </a:cubicBezTo>
                    <a:cubicBezTo>
                      <a:pt x="20" y="34"/>
                      <a:pt x="22" y="34"/>
                      <a:pt x="24" y="34"/>
                    </a:cubicBezTo>
                    <a:cubicBezTo>
                      <a:pt x="25" y="34"/>
                      <a:pt x="27" y="33"/>
                      <a:pt x="28" y="32"/>
                    </a:cubicBezTo>
                    <a:cubicBezTo>
                      <a:pt x="29" y="31"/>
                      <a:pt x="30" y="29"/>
                      <a:pt x="30" y="27"/>
                    </a:cubicBezTo>
                    <a:cubicBezTo>
                      <a:pt x="30" y="27"/>
                      <a:pt x="30" y="27"/>
                      <a:pt x="30" y="26"/>
                    </a:cubicBezTo>
                    <a:cubicBezTo>
                      <a:pt x="29" y="25"/>
                      <a:pt x="29" y="23"/>
                      <a:pt x="28" y="22"/>
                    </a:cubicBezTo>
                    <a:cubicBezTo>
                      <a:pt x="27" y="21"/>
                      <a:pt x="26" y="20"/>
                      <a:pt x="24" y="20"/>
                    </a:cubicBezTo>
                    <a:cubicBezTo>
                      <a:pt x="23" y="20"/>
                      <a:pt x="23" y="20"/>
                      <a:pt x="23" y="20"/>
                    </a:cubicBezTo>
                    <a:cubicBezTo>
                      <a:pt x="23" y="20"/>
                      <a:pt x="23" y="20"/>
                      <a:pt x="23" y="20"/>
                    </a:cubicBezTo>
                    <a:cubicBezTo>
                      <a:pt x="23" y="20"/>
                      <a:pt x="23" y="20"/>
                      <a:pt x="23" y="20"/>
                    </a:cubicBezTo>
                    <a:cubicBezTo>
                      <a:pt x="22" y="20"/>
                      <a:pt x="21" y="20"/>
                      <a:pt x="20" y="19"/>
                    </a:cubicBezTo>
                    <a:cubicBezTo>
                      <a:pt x="19" y="19"/>
                      <a:pt x="18" y="18"/>
                      <a:pt x="17" y="18"/>
                    </a:cubicBezTo>
                    <a:cubicBezTo>
                      <a:pt x="13" y="15"/>
                      <a:pt x="13" y="15"/>
                      <a:pt x="13" y="15"/>
                    </a:cubicBezTo>
                    <a:cubicBezTo>
                      <a:pt x="13" y="15"/>
                      <a:pt x="12" y="14"/>
                      <a:pt x="11" y="12"/>
                    </a:cubicBezTo>
                    <a:cubicBezTo>
                      <a:pt x="10" y="10"/>
                      <a:pt x="9" y="9"/>
                      <a:pt x="9" y="7"/>
                    </a:cubicBezTo>
                    <a:cubicBezTo>
                      <a:pt x="9" y="5"/>
                      <a:pt x="9" y="5"/>
                      <a:pt x="9" y="5"/>
                    </a:cubicBezTo>
                    <a:cubicBezTo>
                      <a:pt x="9" y="4"/>
                      <a:pt x="9" y="3"/>
                      <a:pt x="8" y="3"/>
                    </a:cubicBezTo>
                    <a:cubicBezTo>
                      <a:pt x="8" y="2"/>
                      <a:pt x="8" y="2"/>
                      <a:pt x="8" y="1"/>
                    </a:cubicBezTo>
                    <a:cubicBezTo>
                      <a:pt x="7" y="1"/>
                      <a:pt x="7" y="1"/>
                      <a:pt x="7" y="1"/>
                    </a:cubicBezTo>
                    <a:cubicBezTo>
                      <a:pt x="6" y="0"/>
                      <a:pt x="6" y="0"/>
                      <a:pt x="6" y="0"/>
                    </a:cubicBezTo>
                    <a:cubicBezTo>
                      <a:pt x="5" y="0"/>
                      <a:pt x="5" y="1"/>
                      <a:pt x="5" y="1"/>
                    </a:cubicBezTo>
                    <a:cubicBezTo>
                      <a:pt x="4" y="1"/>
                      <a:pt x="4" y="1"/>
                      <a:pt x="4" y="2"/>
                    </a:cubicBezTo>
                    <a:cubicBezTo>
                      <a:pt x="3" y="3"/>
                      <a:pt x="3" y="4"/>
                      <a:pt x="3" y="5"/>
                    </a:cubicBezTo>
                    <a:lnTo>
                      <a:pt x="5"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900"/>
              </a:p>
            </p:txBody>
          </p:sp>
          <p:sp>
            <p:nvSpPr>
              <p:cNvPr id="137" name="Freeform 293"/>
              <p:cNvSpPr>
                <a:spLocks/>
              </p:cNvSpPr>
              <p:nvPr/>
            </p:nvSpPr>
            <p:spPr bwMode="auto">
              <a:xfrm>
                <a:off x="-5126065" y="2482569"/>
                <a:ext cx="52169" cy="61496"/>
              </a:xfrm>
              <a:custGeom>
                <a:avLst/>
                <a:gdLst>
                  <a:gd name="T0" fmla="*/ 7453 w 14"/>
                  <a:gd name="T1" fmla="*/ 30748 h 16"/>
                  <a:gd name="T2" fmla="*/ 14905 w 14"/>
                  <a:gd name="T3" fmla="*/ 30748 h 16"/>
                  <a:gd name="T4" fmla="*/ 18632 w 14"/>
                  <a:gd name="T5" fmla="*/ 23061 h 16"/>
                  <a:gd name="T6" fmla="*/ 26085 w 14"/>
                  <a:gd name="T7" fmla="*/ 15374 h 16"/>
                  <a:gd name="T8" fmla="*/ 33537 w 14"/>
                  <a:gd name="T9" fmla="*/ 19218 h 16"/>
                  <a:gd name="T10" fmla="*/ 37264 w 14"/>
                  <a:gd name="T11" fmla="*/ 30748 h 16"/>
                  <a:gd name="T12" fmla="*/ 37264 w 14"/>
                  <a:gd name="T13" fmla="*/ 30748 h 16"/>
                  <a:gd name="T14" fmla="*/ 29811 w 14"/>
                  <a:gd name="T15" fmla="*/ 42279 h 16"/>
                  <a:gd name="T16" fmla="*/ 22358 w 14"/>
                  <a:gd name="T17" fmla="*/ 46122 h 16"/>
                  <a:gd name="T18" fmla="*/ 18632 w 14"/>
                  <a:gd name="T19" fmla="*/ 42279 h 16"/>
                  <a:gd name="T20" fmla="*/ 14905 w 14"/>
                  <a:gd name="T21" fmla="*/ 34592 h 16"/>
                  <a:gd name="T22" fmla="*/ 14905 w 14"/>
                  <a:gd name="T23" fmla="*/ 30748 h 16"/>
                  <a:gd name="T24" fmla="*/ 7453 w 14"/>
                  <a:gd name="T25" fmla="*/ 30748 h 16"/>
                  <a:gd name="T26" fmla="*/ 0 w 14"/>
                  <a:gd name="T27" fmla="*/ 30748 h 16"/>
                  <a:gd name="T28" fmla="*/ 0 w 14"/>
                  <a:gd name="T29" fmla="*/ 34592 h 16"/>
                  <a:gd name="T30" fmla="*/ 7453 w 14"/>
                  <a:gd name="T31" fmla="*/ 53809 h 16"/>
                  <a:gd name="T32" fmla="*/ 22358 w 14"/>
                  <a:gd name="T33" fmla="*/ 61496 h 16"/>
                  <a:gd name="T34" fmla="*/ 44716 w 14"/>
                  <a:gd name="T35" fmla="*/ 53809 h 16"/>
                  <a:gd name="T36" fmla="*/ 52169 w 14"/>
                  <a:gd name="T37" fmla="*/ 30748 h 16"/>
                  <a:gd name="T38" fmla="*/ 52169 w 14"/>
                  <a:gd name="T39" fmla="*/ 30748 h 16"/>
                  <a:gd name="T40" fmla="*/ 44716 w 14"/>
                  <a:gd name="T41" fmla="*/ 11531 h 16"/>
                  <a:gd name="T42" fmla="*/ 26085 w 14"/>
                  <a:gd name="T43" fmla="*/ 0 h 16"/>
                  <a:gd name="T44" fmla="*/ 7453 w 14"/>
                  <a:gd name="T45" fmla="*/ 11531 h 16"/>
                  <a:gd name="T46" fmla="*/ 0 w 14"/>
                  <a:gd name="T47" fmla="*/ 30748 h 16"/>
                  <a:gd name="T48" fmla="*/ 7453 w 14"/>
                  <a:gd name="T49" fmla="*/ 30748 h 1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4" h="16">
                    <a:moveTo>
                      <a:pt x="2" y="8"/>
                    </a:moveTo>
                    <a:cubicBezTo>
                      <a:pt x="4" y="8"/>
                      <a:pt x="4" y="8"/>
                      <a:pt x="4" y="8"/>
                    </a:cubicBezTo>
                    <a:cubicBezTo>
                      <a:pt x="4" y="7"/>
                      <a:pt x="5" y="6"/>
                      <a:pt x="5" y="6"/>
                    </a:cubicBezTo>
                    <a:cubicBezTo>
                      <a:pt x="6" y="5"/>
                      <a:pt x="7" y="4"/>
                      <a:pt x="7" y="4"/>
                    </a:cubicBezTo>
                    <a:cubicBezTo>
                      <a:pt x="8" y="4"/>
                      <a:pt x="8" y="5"/>
                      <a:pt x="9" y="5"/>
                    </a:cubicBezTo>
                    <a:cubicBezTo>
                      <a:pt x="9" y="6"/>
                      <a:pt x="10" y="7"/>
                      <a:pt x="10" y="8"/>
                    </a:cubicBezTo>
                    <a:cubicBezTo>
                      <a:pt x="10" y="8"/>
                      <a:pt x="10" y="8"/>
                      <a:pt x="10" y="8"/>
                    </a:cubicBezTo>
                    <a:cubicBezTo>
                      <a:pt x="10" y="9"/>
                      <a:pt x="9" y="10"/>
                      <a:pt x="8" y="11"/>
                    </a:cubicBezTo>
                    <a:cubicBezTo>
                      <a:pt x="8" y="12"/>
                      <a:pt x="7" y="12"/>
                      <a:pt x="6" y="12"/>
                    </a:cubicBezTo>
                    <a:cubicBezTo>
                      <a:pt x="6" y="12"/>
                      <a:pt x="5" y="12"/>
                      <a:pt x="5" y="11"/>
                    </a:cubicBezTo>
                    <a:cubicBezTo>
                      <a:pt x="4" y="11"/>
                      <a:pt x="4" y="10"/>
                      <a:pt x="4" y="9"/>
                    </a:cubicBezTo>
                    <a:cubicBezTo>
                      <a:pt x="4" y="8"/>
                      <a:pt x="4" y="8"/>
                      <a:pt x="4" y="8"/>
                    </a:cubicBezTo>
                    <a:cubicBezTo>
                      <a:pt x="2" y="8"/>
                      <a:pt x="2" y="8"/>
                      <a:pt x="2" y="8"/>
                    </a:cubicBezTo>
                    <a:cubicBezTo>
                      <a:pt x="0" y="8"/>
                      <a:pt x="0" y="8"/>
                      <a:pt x="0" y="8"/>
                    </a:cubicBezTo>
                    <a:cubicBezTo>
                      <a:pt x="0" y="9"/>
                      <a:pt x="0" y="9"/>
                      <a:pt x="0" y="9"/>
                    </a:cubicBezTo>
                    <a:cubicBezTo>
                      <a:pt x="0" y="11"/>
                      <a:pt x="0" y="13"/>
                      <a:pt x="2" y="14"/>
                    </a:cubicBezTo>
                    <a:cubicBezTo>
                      <a:pt x="3" y="15"/>
                      <a:pt x="4" y="16"/>
                      <a:pt x="6" y="16"/>
                    </a:cubicBezTo>
                    <a:cubicBezTo>
                      <a:pt x="9" y="16"/>
                      <a:pt x="10" y="15"/>
                      <a:pt x="12" y="14"/>
                    </a:cubicBezTo>
                    <a:cubicBezTo>
                      <a:pt x="13" y="12"/>
                      <a:pt x="14" y="11"/>
                      <a:pt x="14" y="8"/>
                    </a:cubicBezTo>
                    <a:cubicBezTo>
                      <a:pt x="14" y="8"/>
                      <a:pt x="14" y="8"/>
                      <a:pt x="14" y="8"/>
                    </a:cubicBezTo>
                    <a:cubicBezTo>
                      <a:pt x="14" y="6"/>
                      <a:pt x="13" y="4"/>
                      <a:pt x="12" y="3"/>
                    </a:cubicBezTo>
                    <a:cubicBezTo>
                      <a:pt x="11" y="1"/>
                      <a:pt x="9" y="0"/>
                      <a:pt x="7" y="0"/>
                    </a:cubicBezTo>
                    <a:cubicBezTo>
                      <a:pt x="5" y="0"/>
                      <a:pt x="3" y="1"/>
                      <a:pt x="2" y="3"/>
                    </a:cubicBezTo>
                    <a:cubicBezTo>
                      <a:pt x="1" y="4"/>
                      <a:pt x="0" y="6"/>
                      <a:pt x="0" y="8"/>
                    </a:cubicBezTo>
                    <a:lnTo>
                      <a:pt x="2"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900"/>
              </a:p>
            </p:txBody>
          </p:sp>
          <p:sp>
            <p:nvSpPr>
              <p:cNvPr id="138" name="Freeform 294"/>
              <p:cNvSpPr>
                <a:spLocks/>
              </p:cNvSpPr>
              <p:nvPr/>
            </p:nvSpPr>
            <p:spPr bwMode="auto">
              <a:xfrm>
                <a:off x="-4844351" y="3505842"/>
                <a:ext cx="117381" cy="98392"/>
              </a:xfrm>
              <a:custGeom>
                <a:avLst/>
                <a:gdLst>
                  <a:gd name="T0" fmla="*/ 15146 w 31"/>
                  <a:gd name="T1" fmla="*/ 22706 h 26"/>
                  <a:gd name="T2" fmla="*/ 18932 w 31"/>
                  <a:gd name="T3" fmla="*/ 15137 h 26"/>
                  <a:gd name="T4" fmla="*/ 15146 w 31"/>
                  <a:gd name="T5" fmla="*/ 15137 h 26"/>
                  <a:gd name="T6" fmla="*/ 15146 w 31"/>
                  <a:gd name="T7" fmla="*/ 11353 h 26"/>
                  <a:gd name="T8" fmla="*/ 15146 w 31"/>
                  <a:gd name="T9" fmla="*/ 15137 h 26"/>
                  <a:gd name="T10" fmla="*/ 15146 w 31"/>
                  <a:gd name="T11" fmla="*/ 15137 h 26"/>
                  <a:gd name="T12" fmla="*/ 15146 w 31"/>
                  <a:gd name="T13" fmla="*/ 11353 h 26"/>
                  <a:gd name="T14" fmla="*/ 15146 w 31"/>
                  <a:gd name="T15" fmla="*/ 15137 h 26"/>
                  <a:gd name="T16" fmla="*/ 15146 w 31"/>
                  <a:gd name="T17" fmla="*/ 15137 h 26"/>
                  <a:gd name="T18" fmla="*/ 11359 w 31"/>
                  <a:gd name="T19" fmla="*/ 15137 h 26"/>
                  <a:gd name="T20" fmla="*/ 15146 w 31"/>
                  <a:gd name="T21" fmla="*/ 18922 h 26"/>
                  <a:gd name="T22" fmla="*/ 15146 w 31"/>
                  <a:gd name="T23" fmla="*/ 15137 h 26"/>
                  <a:gd name="T24" fmla="*/ 11359 w 31"/>
                  <a:gd name="T25" fmla="*/ 15137 h 26"/>
                  <a:gd name="T26" fmla="*/ 15146 w 31"/>
                  <a:gd name="T27" fmla="*/ 18922 h 26"/>
                  <a:gd name="T28" fmla="*/ 11359 w 31"/>
                  <a:gd name="T29" fmla="*/ 15137 h 26"/>
                  <a:gd name="T30" fmla="*/ 15146 w 31"/>
                  <a:gd name="T31" fmla="*/ 18922 h 26"/>
                  <a:gd name="T32" fmla="*/ 15146 w 31"/>
                  <a:gd name="T33" fmla="*/ 18922 h 26"/>
                  <a:gd name="T34" fmla="*/ 11359 w 31"/>
                  <a:gd name="T35" fmla="*/ 15137 h 26"/>
                  <a:gd name="T36" fmla="*/ 15146 w 31"/>
                  <a:gd name="T37" fmla="*/ 18922 h 26"/>
                  <a:gd name="T38" fmla="*/ 15146 w 31"/>
                  <a:gd name="T39" fmla="*/ 18922 h 26"/>
                  <a:gd name="T40" fmla="*/ 15146 w 31"/>
                  <a:gd name="T41" fmla="*/ 18922 h 26"/>
                  <a:gd name="T42" fmla="*/ 56797 w 31"/>
                  <a:gd name="T43" fmla="*/ 22706 h 26"/>
                  <a:gd name="T44" fmla="*/ 68157 w 31"/>
                  <a:gd name="T45" fmla="*/ 30274 h 26"/>
                  <a:gd name="T46" fmla="*/ 83303 w 31"/>
                  <a:gd name="T47" fmla="*/ 41627 h 26"/>
                  <a:gd name="T48" fmla="*/ 98449 w 31"/>
                  <a:gd name="T49" fmla="*/ 64333 h 26"/>
                  <a:gd name="T50" fmla="*/ 102235 w 31"/>
                  <a:gd name="T51" fmla="*/ 71902 h 26"/>
                  <a:gd name="T52" fmla="*/ 98449 w 31"/>
                  <a:gd name="T53" fmla="*/ 79470 h 26"/>
                  <a:gd name="T54" fmla="*/ 94662 w 31"/>
                  <a:gd name="T55" fmla="*/ 83255 h 26"/>
                  <a:gd name="T56" fmla="*/ 79516 w 31"/>
                  <a:gd name="T57" fmla="*/ 75686 h 26"/>
                  <a:gd name="T58" fmla="*/ 18932 w 31"/>
                  <a:gd name="T59" fmla="*/ 15137 h 26"/>
                  <a:gd name="T60" fmla="*/ 15146 w 31"/>
                  <a:gd name="T61" fmla="*/ 22706 h 26"/>
                  <a:gd name="T62" fmla="*/ 7573 w 31"/>
                  <a:gd name="T63" fmla="*/ 26490 h 26"/>
                  <a:gd name="T64" fmla="*/ 68157 w 31"/>
                  <a:gd name="T65" fmla="*/ 87039 h 26"/>
                  <a:gd name="T66" fmla="*/ 94662 w 31"/>
                  <a:gd name="T67" fmla="*/ 98392 h 26"/>
                  <a:gd name="T68" fmla="*/ 109808 w 31"/>
                  <a:gd name="T69" fmla="*/ 94608 h 26"/>
                  <a:gd name="T70" fmla="*/ 117381 w 31"/>
                  <a:gd name="T71" fmla="*/ 71902 h 26"/>
                  <a:gd name="T72" fmla="*/ 113595 w 31"/>
                  <a:gd name="T73" fmla="*/ 52980 h 26"/>
                  <a:gd name="T74" fmla="*/ 94662 w 31"/>
                  <a:gd name="T75" fmla="*/ 34059 h 26"/>
                  <a:gd name="T76" fmla="*/ 79516 w 31"/>
                  <a:gd name="T77" fmla="*/ 15137 h 26"/>
                  <a:gd name="T78" fmla="*/ 56797 w 31"/>
                  <a:gd name="T79" fmla="*/ 7569 h 26"/>
                  <a:gd name="T80" fmla="*/ 18932 w 31"/>
                  <a:gd name="T81" fmla="*/ 3784 h 26"/>
                  <a:gd name="T82" fmla="*/ 15146 w 31"/>
                  <a:gd name="T83" fmla="*/ 0 h 26"/>
                  <a:gd name="T84" fmla="*/ 3786 w 31"/>
                  <a:gd name="T85" fmla="*/ 3784 h 26"/>
                  <a:gd name="T86" fmla="*/ 0 w 31"/>
                  <a:gd name="T87" fmla="*/ 15137 h 26"/>
                  <a:gd name="T88" fmla="*/ 3786 w 31"/>
                  <a:gd name="T89" fmla="*/ 22706 h 26"/>
                  <a:gd name="T90" fmla="*/ 7573 w 31"/>
                  <a:gd name="T91" fmla="*/ 26490 h 26"/>
                  <a:gd name="T92" fmla="*/ 15146 w 31"/>
                  <a:gd name="T93" fmla="*/ 22706 h 2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31" h="26">
                    <a:moveTo>
                      <a:pt x="4" y="6"/>
                    </a:moveTo>
                    <a:cubicBezTo>
                      <a:pt x="5" y="4"/>
                      <a:pt x="5" y="4"/>
                      <a:pt x="5" y="4"/>
                    </a:cubicBezTo>
                    <a:cubicBezTo>
                      <a:pt x="5" y="4"/>
                      <a:pt x="5" y="4"/>
                      <a:pt x="4" y="4"/>
                    </a:cubicBezTo>
                    <a:cubicBezTo>
                      <a:pt x="4" y="3"/>
                      <a:pt x="4" y="3"/>
                      <a:pt x="4" y="3"/>
                    </a:cubicBezTo>
                    <a:cubicBezTo>
                      <a:pt x="4" y="4"/>
                      <a:pt x="4" y="4"/>
                      <a:pt x="4" y="4"/>
                    </a:cubicBezTo>
                    <a:cubicBezTo>
                      <a:pt x="4" y="4"/>
                      <a:pt x="4" y="4"/>
                      <a:pt x="4" y="4"/>
                    </a:cubicBezTo>
                    <a:cubicBezTo>
                      <a:pt x="4" y="3"/>
                      <a:pt x="4" y="3"/>
                      <a:pt x="4" y="3"/>
                    </a:cubicBezTo>
                    <a:cubicBezTo>
                      <a:pt x="4" y="4"/>
                      <a:pt x="4" y="4"/>
                      <a:pt x="4" y="4"/>
                    </a:cubicBezTo>
                    <a:cubicBezTo>
                      <a:pt x="4" y="4"/>
                      <a:pt x="4" y="4"/>
                      <a:pt x="4" y="4"/>
                    </a:cubicBezTo>
                    <a:cubicBezTo>
                      <a:pt x="3" y="4"/>
                      <a:pt x="3" y="4"/>
                      <a:pt x="3" y="4"/>
                    </a:cubicBezTo>
                    <a:cubicBezTo>
                      <a:pt x="4" y="5"/>
                      <a:pt x="4" y="5"/>
                      <a:pt x="4" y="5"/>
                    </a:cubicBezTo>
                    <a:cubicBezTo>
                      <a:pt x="4" y="4"/>
                      <a:pt x="4" y="4"/>
                      <a:pt x="4" y="4"/>
                    </a:cubicBezTo>
                    <a:cubicBezTo>
                      <a:pt x="3" y="4"/>
                      <a:pt x="3" y="4"/>
                      <a:pt x="3" y="4"/>
                    </a:cubicBezTo>
                    <a:cubicBezTo>
                      <a:pt x="4" y="5"/>
                      <a:pt x="4" y="5"/>
                      <a:pt x="4" y="5"/>
                    </a:cubicBezTo>
                    <a:cubicBezTo>
                      <a:pt x="3" y="4"/>
                      <a:pt x="3" y="4"/>
                      <a:pt x="3" y="4"/>
                    </a:cubicBezTo>
                    <a:cubicBezTo>
                      <a:pt x="4" y="5"/>
                      <a:pt x="4" y="5"/>
                      <a:pt x="4" y="5"/>
                    </a:cubicBezTo>
                    <a:cubicBezTo>
                      <a:pt x="4" y="5"/>
                      <a:pt x="4" y="5"/>
                      <a:pt x="4" y="5"/>
                    </a:cubicBezTo>
                    <a:cubicBezTo>
                      <a:pt x="3" y="4"/>
                      <a:pt x="3" y="4"/>
                      <a:pt x="3" y="4"/>
                    </a:cubicBezTo>
                    <a:cubicBezTo>
                      <a:pt x="4" y="5"/>
                      <a:pt x="4" y="5"/>
                      <a:pt x="4" y="5"/>
                    </a:cubicBezTo>
                    <a:cubicBezTo>
                      <a:pt x="4" y="5"/>
                      <a:pt x="4" y="5"/>
                      <a:pt x="4" y="5"/>
                    </a:cubicBezTo>
                    <a:cubicBezTo>
                      <a:pt x="4" y="5"/>
                      <a:pt x="4" y="5"/>
                      <a:pt x="4" y="5"/>
                    </a:cubicBezTo>
                    <a:cubicBezTo>
                      <a:pt x="15" y="6"/>
                      <a:pt x="15" y="6"/>
                      <a:pt x="15" y="6"/>
                    </a:cubicBezTo>
                    <a:cubicBezTo>
                      <a:pt x="16" y="7"/>
                      <a:pt x="17" y="7"/>
                      <a:pt x="18" y="8"/>
                    </a:cubicBezTo>
                    <a:cubicBezTo>
                      <a:pt x="20" y="9"/>
                      <a:pt x="21" y="10"/>
                      <a:pt x="22" y="11"/>
                    </a:cubicBezTo>
                    <a:cubicBezTo>
                      <a:pt x="26" y="17"/>
                      <a:pt x="26" y="17"/>
                      <a:pt x="26" y="17"/>
                    </a:cubicBezTo>
                    <a:cubicBezTo>
                      <a:pt x="27" y="18"/>
                      <a:pt x="27" y="18"/>
                      <a:pt x="27" y="19"/>
                    </a:cubicBezTo>
                    <a:cubicBezTo>
                      <a:pt x="27" y="20"/>
                      <a:pt x="27" y="21"/>
                      <a:pt x="26" y="21"/>
                    </a:cubicBezTo>
                    <a:cubicBezTo>
                      <a:pt x="25" y="22"/>
                      <a:pt x="25" y="22"/>
                      <a:pt x="25" y="22"/>
                    </a:cubicBezTo>
                    <a:cubicBezTo>
                      <a:pt x="23" y="22"/>
                      <a:pt x="22" y="21"/>
                      <a:pt x="21" y="20"/>
                    </a:cubicBezTo>
                    <a:cubicBezTo>
                      <a:pt x="5" y="4"/>
                      <a:pt x="5" y="4"/>
                      <a:pt x="5" y="4"/>
                    </a:cubicBezTo>
                    <a:cubicBezTo>
                      <a:pt x="4" y="6"/>
                      <a:pt x="4" y="6"/>
                      <a:pt x="4" y="6"/>
                    </a:cubicBezTo>
                    <a:cubicBezTo>
                      <a:pt x="2" y="7"/>
                      <a:pt x="2" y="7"/>
                      <a:pt x="2" y="7"/>
                    </a:cubicBezTo>
                    <a:cubicBezTo>
                      <a:pt x="18" y="23"/>
                      <a:pt x="18" y="23"/>
                      <a:pt x="18" y="23"/>
                    </a:cubicBezTo>
                    <a:cubicBezTo>
                      <a:pt x="20" y="25"/>
                      <a:pt x="22" y="26"/>
                      <a:pt x="25" y="26"/>
                    </a:cubicBezTo>
                    <a:cubicBezTo>
                      <a:pt x="26" y="26"/>
                      <a:pt x="28" y="25"/>
                      <a:pt x="29" y="25"/>
                    </a:cubicBezTo>
                    <a:cubicBezTo>
                      <a:pt x="31" y="23"/>
                      <a:pt x="31" y="21"/>
                      <a:pt x="31" y="19"/>
                    </a:cubicBezTo>
                    <a:cubicBezTo>
                      <a:pt x="31" y="17"/>
                      <a:pt x="31" y="16"/>
                      <a:pt x="30" y="14"/>
                    </a:cubicBezTo>
                    <a:cubicBezTo>
                      <a:pt x="25" y="9"/>
                      <a:pt x="25" y="9"/>
                      <a:pt x="25" y="9"/>
                    </a:cubicBezTo>
                    <a:cubicBezTo>
                      <a:pt x="24" y="7"/>
                      <a:pt x="23" y="6"/>
                      <a:pt x="21" y="4"/>
                    </a:cubicBezTo>
                    <a:cubicBezTo>
                      <a:pt x="19" y="3"/>
                      <a:pt x="17" y="2"/>
                      <a:pt x="15" y="2"/>
                    </a:cubicBezTo>
                    <a:cubicBezTo>
                      <a:pt x="5" y="1"/>
                      <a:pt x="5" y="1"/>
                      <a:pt x="5" y="1"/>
                    </a:cubicBezTo>
                    <a:cubicBezTo>
                      <a:pt x="4" y="0"/>
                      <a:pt x="4" y="0"/>
                      <a:pt x="4" y="0"/>
                    </a:cubicBezTo>
                    <a:cubicBezTo>
                      <a:pt x="3" y="0"/>
                      <a:pt x="2" y="1"/>
                      <a:pt x="1" y="1"/>
                    </a:cubicBezTo>
                    <a:cubicBezTo>
                      <a:pt x="1" y="2"/>
                      <a:pt x="0" y="3"/>
                      <a:pt x="0" y="4"/>
                    </a:cubicBezTo>
                    <a:cubicBezTo>
                      <a:pt x="0" y="4"/>
                      <a:pt x="0" y="5"/>
                      <a:pt x="1" y="6"/>
                    </a:cubicBezTo>
                    <a:cubicBezTo>
                      <a:pt x="2" y="7"/>
                      <a:pt x="2" y="7"/>
                      <a:pt x="2" y="7"/>
                    </a:cubicBezTo>
                    <a:lnTo>
                      <a:pt x="4"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900"/>
              </a:p>
            </p:txBody>
          </p:sp>
          <p:sp>
            <p:nvSpPr>
              <p:cNvPr id="139" name="Freeform 295"/>
              <p:cNvSpPr>
                <a:spLocks/>
              </p:cNvSpPr>
              <p:nvPr/>
            </p:nvSpPr>
            <p:spPr bwMode="auto">
              <a:xfrm>
                <a:off x="-4455691" y="2664594"/>
                <a:ext cx="96512" cy="56576"/>
              </a:xfrm>
              <a:custGeom>
                <a:avLst/>
                <a:gdLst>
                  <a:gd name="T0" fmla="*/ 11581 w 25"/>
                  <a:gd name="T1" fmla="*/ 26402 h 15"/>
                  <a:gd name="T2" fmla="*/ 19302 w 25"/>
                  <a:gd name="T3" fmla="*/ 26402 h 15"/>
                  <a:gd name="T4" fmla="*/ 19302 w 25"/>
                  <a:gd name="T5" fmla="*/ 22630 h 15"/>
                  <a:gd name="T6" fmla="*/ 19302 w 25"/>
                  <a:gd name="T7" fmla="*/ 15087 h 15"/>
                  <a:gd name="T8" fmla="*/ 27023 w 25"/>
                  <a:gd name="T9" fmla="*/ 15087 h 15"/>
                  <a:gd name="T10" fmla="*/ 65628 w 25"/>
                  <a:gd name="T11" fmla="*/ 15087 h 15"/>
                  <a:gd name="T12" fmla="*/ 73349 w 25"/>
                  <a:gd name="T13" fmla="*/ 18859 h 15"/>
                  <a:gd name="T14" fmla="*/ 77210 w 25"/>
                  <a:gd name="T15" fmla="*/ 26402 h 15"/>
                  <a:gd name="T16" fmla="*/ 77210 w 25"/>
                  <a:gd name="T17" fmla="*/ 30174 h 15"/>
                  <a:gd name="T18" fmla="*/ 77210 w 25"/>
                  <a:gd name="T19" fmla="*/ 37717 h 15"/>
                  <a:gd name="T20" fmla="*/ 69489 w 25"/>
                  <a:gd name="T21" fmla="*/ 41489 h 15"/>
                  <a:gd name="T22" fmla="*/ 34744 w 25"/>
                  <a:gd name="T23" fmla="*/ 41489 h 15"/>
                  <a:gd name="T24" fmla="*/ 23163 w 25"/>
                  <a:gd name="T25" fmla="*/ 37717 h 15"/>
                  <a:gd name="T26" fmla="*/ 19302 w 25"/>
                  <a:gd name="T27" fmla="*/ 26402 h 15"/>
                  <a:gd name="T28" fmla="*/ 11581 w 25"/>
                  <a:gd name="T29" fmla="*/ 26402 h 15"/>
                  <a:gd name="T30" fmla="*/ 3860 w 25"/>
                  <a:gd name="T31" fmla="*/ 30174 h 15"/>
                  <a:gd name="T32" fmla="*/ 15442 w 25"/>
                  <a:gd name="T33" fmla="*/ 49033 h 15"/>
                  <a:gd name="T34" fmla="*/ 34744 w 25"/>
                  <a:gd name="T35" fmla="*/ 56576 h 15"/>
                  <a:gd name="T36" fmla="*/ 69489 w 25"/>
                  <a:gd name="T37" fmla="*/ 56576 h 15"/>
                  <a:gd name="T38" fmla="*/ 88791 w 25"/>
                  <a:gd name="T39" fmla="*/ 49033 h 15"/>
                  <a:gd name="T40" fmla="*/ 96512 w 25"/>
                  <a:gd name="T41" fmla="*/ 30174 h 15"/>
                  <a:gd name="T42" fmla="*/ 96512 w 25"/>
                  <a:gd name="T43" fmla="*/ 26402 h 15"/>
                  <a:gd name="T44" fmla="*/ 84931 w 25"/>
                  <a:gd name="T45" fmla="*/ 7543 h 15"/>
                  <a:gd name="T46" fmla="*/ 65628 w 25"/>
                  <a:gd name="T47" fmla="*/ 0 h 15"/>
                  <a:gd name="T48" fmla="*/ 27023 w 25"/>
                  <a:gd name="T49" fmla="*/ 0 h 15"/>
                  <a:gd name="T50" fmla="*/ 7721 w 25"/>
                  <a:gd name="T51" fmla="*/ 3772 h 15"/>
                  <a:gd name="T52" fmla="*/ 0 w 25"/>
                  <a:gd name="T53" fmla="*/ 22630 h 15"/>
                  <a:gd name="T54" fmla="*/ 3860 w 25"/>
                  <a:gd name="T55" fmla="*/ 30174 h 15"/>
                  <a:gd name="T56" fmla="*/ 11581 w 25"/>
                  <a:gd name="T57" fmla="*/ 26402 h 15"/>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25" h="15">
                    <a:moveTo>
                      <a:pt x="3" y="7"/>
                    </a:moveTo>
                    <a:cubicBezTo>
                      <a:pt x="5" y="7"/>
                      <a:pt x="5" y="7"/>
                      <a:pt x="5" y="7"/>
                    </a:cubicBezTo>
                    <a:cubicBezTo>
                      <a:pt x="5" y="6"/>
                      <a:pt x="5" y="6"/>
                      <a:pt x="5" y="6"/>
                    </a:cubicBezTo>
                    <a:cubicBezTo>
                      <a:pt x="5" y="5"/>
                      <a:pt x="5" y="5"/>
                      <a:pt x="5" y="4"/>
                    </a:cubicBezTo>
                    <a:cubicBezTo>
                      <a:pt x="6" y="4"/>
                      <a:pt x="6" y="4"/>
                      <a:pt x="7" y="4"/>
                    </a:cubicBezTo>
                    <a:cubicBezTo>
                      <a:pt x="17" y="4"/>
                      <a:pt x="17" y="4"/>
                      <a:pt x="17" y="4"/>
                    </a:cubicBezTo>
                    <a:cubicBezTo>
                      <a:pt x="18" y="4"/>
                      <a:pt x="18" y="4"/>
                      <a:pt x="19" y="5"/>
                    </a:cubicBezTo>
                    <a:cubicBezTo>
                      <a:pt x="20" y="6"/>
                      <a:pt x="20" y="6"/>
                      <a:pt x="20" y="7"/>
                    </a:cubicBezTo>
                    <a:cubicBezTo>
                      <a:pt x="20" y="8"/>
                      <a:pt x="20" y="8"/>
                      <a:pt x="20" y="8"/>
                    </a:cubicBezTo>
                    <a:cubicBezTo>
                      <a:pt x="20" y="9"/>
                      <a:pt x="20" y="9"/>
                      <a:pt x="20" y="10"/>
                    </a:cubicBezTo>
                    <a:cubicBezTo>
                      <a:pt x="19" y="10"/>
                      <a:pt x="19" y="11"/>
                      <a:pt x="18" y="11"/>
                    </a:cubicBezTo>
                    <a:cubicBezTo>
                      <a:pt x="9" y="11"/>
                      <a:pt x="9" y="11"/>
                      <a:pt x="9" y="11"/>
                    </a:cubicBezTo>
                    <a:cubicBezTo>
                      <a:pt x="8" y="11"/>
                      <a:pt x="7" y="10"/>
                      <a:pt x="6" y="10"/>
                    </a:cubicBezTo>
                    <a:cubicBezTo>
                      <a:pt x="6" y="9"/>
                      <a:pt x="5" y="8"/>
                      <a:pt x="5" y="7"/>
                    </a:cubicBezTo>
                    <a:cubicBezTo>
                      <a:pt x="3" y="7"/>
                      <a:pt x="3" y="7"/>
                      <a:pt x="3" y="7"/>
                    </a:cubicBezTo>
                    <a:cubicBezTo>
                      <a:pt x="1" y="8"/>
                      <a:pt x="1" y="8"/>
                      <a:pt x="1" y="8"/>
                    </a:cubicBezTo>
                    <a:cubicBezTo>
                      <a:pt x="1" y="10"/>
                      <a:pt x="2" y="11"/>
                      <a:pt x="4" y="13"/>
                    </a:cubicBezTo>
                    <a:cubicBezTo>
                      <a:pt x="5" y="14"/>
                      <a:pt x="7" y="15"/>
                      <a:pt x="9" y="15"/>
                    </a:cubicBezTo>
                    <a:cubicBezTo>
                      <a:pt x="18" y="15"/>
                      <a:pt x="18" y="15"/>
                      <a:pt x="18" y="15"/>
                    </a:cubicBezTo>
                    <a:cubicBezTo>
                      <a:pt x="20" y="15"/>
                      <a:pt x="22" y="14"/>
                      <a:pt x="23" y="13"/>
                    </a:cubicBezTo>
                    <a:cubicBezTo>
                      <a:pt x="24" y="12"/>
                      <a:pt x="25" y="10"/>
                      <a:pt x="25" y="8"/>
                    </a:cubicBezTo>
                    <a:cubicBezTo>
                      <a:pt x="25" y="7"/>
                      <a:pt x="25" y="7"/>
                      <a:pt x="25" y="7"/>
                    </a:cubicBezTo>
                    <a:cubicBezTo>
                      <a:pt x="24" y="5"/>
                      <a:pt x="24" y="3"/>
                      <a:pt x="22" y="2"/>
                    </a:cubicBezTo>
                    <a:cubicBezTo>
                      <a:pt x="21" y="0"/>
                      <a:pt x="19" y="0"/>
                      <a:pt x="17" y="0"/>
                    </a:cubicBezTo>
                    <a:cubicBezTo>
                      <a:pt x="7" y="0"/>
                      <a:pt x="7" y="0"/>
                      <a:pt x="7" y="0"/>
                    </a:cubicBezTo>
                    <a:cubicBezTo>
                      <a:pt x="5" y="0"/>
                      <a:pt x="3" y="0"/>
                      <a:pt x="2" y="1"/>
                    </a:cubicBezTo>
                    <a:cubicBezTo>
                      <a:pt x="1" y="3"/>
                      <a:pt x="0" y="4"/>
                      <a:pt x="0" y="6"/>
                    </a:cubicBezTo>
                    <a:cubicBezTo>
                      <a:pt x="0" y="7"/>
                      <a:pt x="0" y="7"/>
                      <a:pt x="1" y="8"/>
                    </a:cubicBezTo>
                    <a:lnTo>
                      <a:pt x="3"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900"/>
              </a:p>
            </p:txBody>
          </p:sp>
          <p:sp>
            <p:nvSpPr>
              <p:cNvPr id="140" name="Freeform 296"/>
              <p:cNvSpPr>
                <a:spLocks/>
              </p:cNvSpPr>
              <p:nvPr/>
            </p:nvSpPr>
            <p:spPr bwMode="auto">
              <a:xfrm>
                <a:off x="-3433176" y="2822020"/>
                <a:ext cx="88687" cy="164807"/>
              </a:xfrm>
              <a:custGeom>
                <a:avLst/>
                <a:gdLst>
                  <a:gd name="T0" fmla="*/ 11568 w 23"/>
                  <a:gd name="T1" fmla="*/ 33711 h 44"/>
                  <a:gd name="T2" fmla="*/ 3856 w 23"/>
                  <a:gd name="T3" fmla="*/ 56184 h 44"/>
                  <a:gd name="T4" fmla="*/ 23136 w 23"/>
                  <a:gd name="T5" fmla="*/ 78658 h 44"/>
                  <a:gd name="T6" fmla="*/ 23136 w 23"/>
                  <a:gd name="T7" fmla="*/ 86149 h 44"/>
                  <a:gd name="T8" fmla="*/ 7712 w 23"/>
                  <a:gd name="T9" fmla="*/ 127351 h 44"/>
                  <a:gd name="T10" fmla="*/ 0 w 23"/>
                  <a:gd name="T11" fmla="*/ 149825 h 44"/>
                  <a:gd name="T12" fmla="*/ 0 w 23"/>
                  <a:gd name="T13" fmla="*/ 157316 h 44"/>
                  <a:gd name="T14" fmla="*/ 7712 w 23"/>
                  <a:gd name="T15" fmla="*/ 164807 h 44"/>
                  <a:gd name="T16" fmla="*/ 15424 w 23"/>
                  <a:gd name="T17" fmla="*/ 161061 h 44"/>
                  <a:gd name="T18" fmla="*/ 57839 w 23"/>
                  <a:gd name="T19" fmla="*/ 138588 h 44"/>
                  <a:gd name="T20" fmla="*/ 88687 w 23"/>
                  <a:gd name="T21" fmla="*/ 89895 h 44"/>
                  <a:gd name="T22" fmla="*/ 53983 w 23"/>
                  <a:gd name="T23" fmla="*/ 26219 h 44"/>
                  <a:gd name="T24" fmla="*/ 46271 w 23"/>
                  <a:gd name="T25" fmla="*/ 14982 h 44"/>
                  <a:gd name="T26" fmla="*/ 46271 w 23"/>
                  <a:gd name="T27" fmla="*/ 14982 h 44"/>
                  <a:gd name="T28" fmla="*/ 46271 w 23"/>
                  <a:gd name="T29" fmla="*/ 14982 h 44"/>
                  <a:gd name="T30" fmla="*/ 46271 w 23"/>
                  <a:gd name="T31" fmla="*/ 14982 h 44"/>
                  <a:gd name="T32" fmla="*/ 46271 w 23"/>
                  <a:gd name="T33" fmla="*/ 14982 h 44"/>
                  <a:gd name="T34" fmla="*/ 46271 w 23"/>
                  <a:gd name="T35" fmla="*/ 11237 h 44"/>
                  <a:gd name="T36" fmla="*/ 38560 w 23"/>
                  <a:gd name="T37" fmla="*/ 0 h 44"/>
                  <a:gd name="T38" fmla="*/ 15424 w 23"/>
                  <a:gd name="T39" fmla="*/ 14982 h 44"/>
                  <a:gd name="T40" fmla="*/ 19280 w 23"/>
                  <a:gd name="T41" fmla="*/ 33711 h 44"/>
                  <a:gd name="T42" fmla="*/ 30848 w 23"/>
                  <a:gd name="T43" fmla="*/ 22474 h 44"/>
                  <a:gd name="T44" fmla="*/ 38560 w 23"/>
                  <a:gd name="T45" fmla="*/ 18728 h 44"/>
                  <a:gd name="T46" fmla="*/ 38560 w 23"/>
                  <a:gd name="T47" fmla="*/ 14982 h 44"/>
                  <a:gd name="T48" fmla="*/ 38560 w 23"/>
                  <a:gd name="T49" fmla="*/ 18728 h 44"/>
                  <a:gd name="T50" fmla="*/ 38560 w 23"/>
                  <a:gd name="T51" fmla="*/ 18728 h 44"/>
                  <a:gd name="T52" fmla="*/ 34704 w 23"/>
                  <a:gd name="T53" fmla="*/ 14982 h 44"/>
                  <a:gd name="T54" fmla="*/ 38560 w 23"/>
                  <a:gd name="T55" fmla="*/ 11237 h 44"/>
                  <a:gd name="T56" fmla="*/ 38560 w 23"/>
                  <a:gd name="T57" fmla="*/ 11237 h 44"/>
                  <a:gd name="T58" fmla="*/ 34704 w 23"/>
                  <a:gd name="T59" fmla="*/ 14982 h 44"/>
                  <a:gd name="T60" fmla="*/ 30848 w 23"/>
                  <a:gd name="T61" fmla="*/ 11237 h 44"/>
                  <a:gd name="T62" fmla="*/ 30848 w 23"/>
                  <a:gd name="T63" fmla="*/ 11237 h 44"/>
                  <a:gd name="T64" fmla="*/ 34704 w 23"/>
                  <a:gd name="T65" fmla="*/ 11237 h 44"/>
                  <a:gd name="T66" fmla="*/ 30848 w 23"/>
                  <a:gd name="T67" fmla="*/ 11237 h 44"/>
                  <a:gd name="T68" fmla="*/ 34704 w 23"/>
                  <a:gd name="T69" fmla="*/ 26219 h 44"/>
                  <a:gd name="T70" fmla="*/ 73263 w 23"/>
                  <a:gd name="T71" fmla="*/ 89895 h 44"/>
                  <a:gd name="T72" fmla="*/ 38560 w 23"/>
                  <a:gd name="T73" fmla="*/ 131096 h 44"/>
                  <a:gd name="T74" fmla="*/ 7712 w 23"/>
                  <a:gd name="T75" fmla="*/ 149825 h 44"/>
                  <a:gd name="T76" fmla="*/ 7712 w 23"/>
                  <a:gd name="T77" fmla="*/ 153570 h 44"/>
                  <a:gd name="T78" fmla="*/ 7712 w 23"/>
                  <a:gd name="T79" fmla="*/ 149825 h 44"/>
                  <a:gd name="T80" fmla="*/ 7712 w 23"/>
                  <a:gd name="T81" fmla="*/ 149825 h 44"/>
                  <a:gd name="T82" fmla="*/ 15424 w 23"/>
                  <a:gd name="T83" fmla="*/ 153570 h 44"/>
                  <a:gd name="T84" fmla="*/ 7712 w 23"/>
                  <a:gd name="T85" fmla="*/ 157316 h 44"/>
                  <a:gd name="T86" fmla="*/ 7712 w 23"/>
                  <a:gd name="T87" fmla="*/ 157316 h 44"/>
                  <a:gd name="T88" fmla="*/ 15424 w 23"/>
                  <a:gd name="T89" fmla="*/ 153570 h 44"/>
                  <a:gd name="T90" fmla="*/ 15424 w 23"/>
                  <a:gd name="T91" fmla="*/ 157316 h 44"/>
                  <a:gd name="T92" fmla="*/ 15424 w 23"/>
                  <a:gd name="T93" fmla="*/ 157316 h 44"/>
                  <a:gd name="T94" fmla="*/ 11568 w 23"/>
                  <a:gd name="T95" fmla="*/ 157316 h 44"/>
                  <a:gd name="T96" fmla="*/ 19280 w 23"/>
                  <a:gd name="T97" fmla="*/ 153570 h 44"/>
                  <a:gd name="T98" fmla="*/ 26992 w 23"/>
                  <a:gd name="T99" fmla="*/ 127351 h 44"/>
                  <a:gd name="T100" fmla="*/ 38560 w 23"/>
                  <a:gd name="T101" fmla="*/ 86149 h 44"/>
                  <a:gd name="T102" fmla="*/ 34704 w 23"/>
                  <a:gd name="T103" fmla="*/ 67421 h 44"/>
                  <a:gd name="T104" fmla="*/ 23136 w 23"/>
                  <a:gd name="T105" fmla="*/ 59930 h 44"/>
                  <a:gd name="T106" fmla="*/ 23136 w 23"/>
                  <a:gd name="T107" fmla="*/ 48693 h 44"/>
                  <a:gd name="T108" fmla="*/ 19280 w 23"/>
                  <a:gd name="T109" fmla="*/ 33711 h 44"/>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23" h="44">
                    <a:moveTo>
                      <a:pt x="5" y="9"/>
                    </a:moveTo>
                    <a:cubicBezTo>
                      <a:pt x="3" y="9"/>
                      <a:pt x="3" y="9"/>
                      <a:pt x="3" y="9"/>
                    </a:cubicBezTo>
                    <a:cubicBezTo>
                      <a:pt x="3" y="10"/>
                      <a:pt x="2" y="11"/>
                      <a:pt x="2" y="11"/>
                    </a:cubicBezTo>
                    <a:cubicBezTo>
                      <a:pt x="2" y="12"/>
                      <a:pt x="1" y="13"/>
                      <a:pt x="1" y="15"/>
                    </a:cubicBezTo>
                    <a:cubicBezTo>
                      <a:pt x="1" y="16"/>
                      <a:pt x="2" y="18"/>
                      <a:pt x="3" y="19"/>
                    </a:cubicBezTo>
                    <a:cubicBezTo>
                      <a:pt x="4" y="20"/>
                      <a:pt x="5" y="21"/>
                      <a:pt x="6" y="21"/>
                    </a:cubicBezTo>
                    <a:cubicBezTo>
                      <a:pt x="6" y="21"/>
                      <a:pt x="6" y="21"/>
                      <a:pt x="6" y="21"/>
                    </a:cubicBezTo>
                    <a:cubicBezTo>
                      <a:pt x="6" y="22"/>
                      <a:pt x="6" y="22"/>
                      <a:pt x="6" y="23"/>
                    </a:cubicBezTo>
                    <a:cubicBezTo>
                      <a:pt x="6" y="24"/>
                      <a:pt x="5" y="26"/>
                      <a:pt x="4" y="28"/>
                    </a:cubicBezTo>
                    <a:cubicBezTo>
                      <a:pt x="3" y="30"/>
                      <a:pt x="2" y="32"/>
                      <a:pt x="2" y="34"/>
                    </a:cubicBezTo>
                    <a:cubicBezTo>
                      <a:pt x="2" y="35"/>
                      <a:pt x="2" y="36"/>
                      <a:pt x="1" y="38"/>
                    </a:cubicBezTo>
                    <a:cubicBezTo>
                      <a:pt x="1" y="38"/>
                      <a:pt x="1" y="39"/>
                      <a:pt x="0" y="40"/>
                    </a:cubicBezTo>
                    <a:cubicBezTo>
                      <a:pt x="0" y="41"/>
                      <a:pt x="0" y="41"/>
                      <a:pt x="0" y="41"/>
                    </a:cubicBezTo>
                    <a:cubicBezTo>
                      <a:pt x="0" y="41"/>
                      <a:pt x="0" y="41"/>
                      <a:pt x="0" y="42"/>
                    </a:cubicBezTo>
                    <a:cubicBezTo>
                      <a:pt x="0" y="43"/>
                      <a:pt x="0" y="43"/>
                      <a:pt x="0" y="43"/>
                    </a:cubicBezTo>
                    <a:cubicBezTo>
                      <a:pt x="1" y="44"/>
                      <a:pt x="2" y="44"/>
                      <a:pt x="2" y="44"/>
                    </a:cubicBezTo>
                    <a:cubicBezTo>
                      <a:pt x="3" y="44"/>
                      <a:pt x="3" y="44"/>
                      <a:pt x="3" y="44"/>
                    </a:cubicBezTo>
                    <a:cubicBezTo>
                      <a:pt x="4" y="43"/>
                      <a:pt x="4" y="43"/>
                      <a:pt x="4" y="43"/>
                    </a:cubicBezTo>
                    <a:cubicBezTo>
                      <a:pt x="5" y="43"/>
                      <a:pt x="6" y="42"/>
                      <a:pt x="7" y="41"/>
                    </a:cubicBezTo>
                    <a:cubicBezTo>
                      <a:pt x="10" y="40"/>
                      <a:pt x="12" y="39"/>
                      <a:pt x="15" y="37"/>
                    </a:cubicBezTo>
                    <a:cubicBezTo>
                      <a:pt x="18" y="35"/>
                      <a:pt x="20" y="33"/>
                      <a:pt x="21" y="31"/>
                    </a:cubicBezTo>
                    <a:cubicBezTo>
                      <a:pt x="23" y="29"/>
                      <a:pt x="23" y="26"/>
                      <a:pt x="23" y="24"/>
                    </a:cubicBezTo>
                    <a:cubicBezTo>
                      <a:pt x="23" y="19"/>
                      <a:pt x="22" y="15"/>
                      <a:pt x="19" y="12"/>
                    </a:cubicBezTo>
                    <a:cubicBezTo>
                      <a:pt x="17" y="10"/>
                      <a:pt x="16" y="9"/>
                      <a:pt x="14" y="7"/>
                    </a:cubicBezTo>
                    <a:cubicBezTo>
                      <a:pt x="14" y="6"/>
                      <a:pt x="13" y="5"/>
                      <a:pt x="13" y="5"/>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3"/>
                      <a:pt x="12" y="3"/>
                      <a:pt x="12" y="3"/>
                    </a:cubicBezTo>
                    <a:cubicBezTo>
                      <a:pt x="12" y="2"/>
                      <a:pt x="12" y="2"/>
                      <a:pt x="12" y="1"/>
                    </a:cubicBezTo>
                    <a:cubicBezTo>
                      <a:pt x="11" y="1"/>
                      <a:pt x="10" y="0"/>
                      <a:pt x="10" y="0"/>
                    </a:cubicBezTo>
                    <a:cubicBezTo>
                      <a:pt x="9" y="1"/>
                      <a:pt x="8" y="1"/>
                      <a:pt x="7" y="1"/>
                    </a:cubicBezTo>
                    <a:cubicBezTo>
                      <a:pt x="6" y="2"/>
                      <a:pt x="5" y="3"/>
                      <a:pt x="4" y="4"/>
                    </a:cubicBezTo>
                    <a:cubicBezTo>
                      <a:pt x="3" y="6"/>
                      <a:pt x="3" y="7"/>
                      <a:pt x="3" y="9"/>
                    </a:cubicBezTo>
                    <a:cubicBezTo>
                      <a:pt x="5" y="9"/>
                      <a:pt x="5" y="9"/>
                      <a:pt x="5" y="9"/>
                    </a:cubicBezTo>
                    <a:cubicBezTo>
                      <a:pt x="7" y="9"/>
                      <a:pt x="7" y="9"/>
                      <a:pt x="7" y="9"/>
                    </a:cubicBezTo>
                    <a:cubicBezTo>
                      <a:pt x="7" y="8"/>
                      <a:pt x="8" y="7"/>
                      <a:pt x="8" y="6"/>
                    </a:cubicBezTo>
                    <a:cubicBezTo>
                      <a:pt x="9" y="6"/>
                      <a:pt x="9" y="5"/>
                      <a:pt x="10" y="5"/>
                    </a:cubicBezTo>
                    <a:cubicBezTo>
                      <a:pt x="10" y="5"/>
                      <a:pt x="10" y="5"/>
                      <a:pt x="10" y="5"/>
                    </a:cubicBezTo>
                    <a:cubicBezTo>
                      <a:pt x="10" y="5"/>
                      <a:pt x="10" y="5"/>
                      <a:pt x="10" y="5"/>
                    </a:cubicBezTo>
                    <a:cubicBezTo>
                      <a:pt x="10" y="4"/>
                      <a:pt x="10" y="4"/>
                      <a:pt x="10" y="4"/>
                    </a:cubicBezTo>
                    <a:cubicBezTo>
                      <a:pt x="10" y="5"/>
                      <a:pt x="10" y="5"/>
                      <a:pt x="10" y="5"/>
                    </a:cubicBezTo>
                    <a:cubicBezTo>
                      <a:pt x="10" y="5"/>
                      <a:pt x="10" y="5"/>
                      <a:pt x="10" y="5"/>
                    </a:cubicBezTo>
                    <a:cubicBezTo>
                      <a:pt x="10" y="4"/>
                      <a:pt x="10" y="4"/>
                      <a:pt x="10" y="4"/>
                    </a:cubicBezTo>
                    <a:cubicBezTo>
                      <a:pt x="10" y="5"/>
                      <a:pt x="10" y="5"/>
                      <a:pt x="10" y="5"/>
                    </a:cubicBezTo>
                    <a:cubicBezTo>
                      <a:pt x="10" y="3"/>
                      <a:pt x="10" y="3"/>
                      <a:pt x="10" y="3"/>
                    </a:cubicBezTo>
                    <a:cubicBezTo>
                      <a:pt x="9" y="4"/>
                      <a:pt x="9" y="4"/>
                      <a:pt x="9" y="4"/>
                    </a:cubicBezTo>
                    <a:cubicBezTo>
                      <a:pt x="9" y="5"/>
                      <a:pt x="10" y="5"/>
                      <a:pt x="10" y="5"/>
                    </a:cubicBezTo>
                    <a:cubicBezTo>
                      <a:pt x="10" y="3"/>
                      <a:pt x="10" y="3"/>
                      <a:pt x="10" y="3"/>
                    </a:cubicBezTo>
                    <a:cubicBezTo>
                      <a:pt x="9" y="4"/>
                      <a:pt x="9" y="4"/>
                      <a:pt x="9" y="4"/>
                    </a:cubicBezTo>
                    <a:cubicBezTo>
                      <a:pt x="10" y="3"/>
                      <a:pt x="10" y="3"/>
                      <a:pt x="10" y="3"/>
                    </a:cubicBezTo>
                    <a:cubicBezTo>
                      <a:pt x="8" y="3"/>
                      <a:pt x="8" y="3"/>
                      <a:pt x="8" y="3"/>
                    </a:cubicBezTo>
                    <a:cubicBezTo>
                      <a:pt x="8" y="3"/>
                      <a:pt x="8" y="4"/>
                      <a:pt x="9" y="4"/>
                    </a:cubicBezTo>
                    <a:cubicBezTo>
                      <a:pt x="10" y="3"/>
                      <a:pt x="10" y="3"/>
                      <a:pt x="10" y="3"/>
                    </a:cubicBezTo>
                    <a:cubicBezTo>
                      <a:pt x="8" y="3"/>
                      <a:pt x="8" y="3"/>
                      <a:pt x="8" y="3"/>
                    </a:cubicBezTo>
                    <a:cubicBezTo>
                      <a:pt x="9" y="3"/>
                      <a:pt x="9" y="3"/>
                      <a:pt x="9" y="3"/>
                    </a:cubicBezTo>
                    <a:cubicBezTo>
                      <a:pt x="8" y="3"/>
                      <a:pt x="8" y="3"/>
                      <a:pt x="8" y="3"/>
                    </a:cubicBezTo>
                    <a:cubicBezTo>
                      <a:pt x="8" y="3"/>
                      <a:pt x="8" y="3"/>
                      <a:pt x="8" y="3"/>
                    </a:cubicBezTo>
                    <a:cubicBezTo>
                      <a:pt x="9" y="3"/>
                      <a:pt x="9" y="3"/>
                      <a:pt x="9" y="3"/>
                    </a:cubicBezTo>
                    <a:cubicBezTo>
                      <a:pt x="8" y="3"/>
                      <a:pt x="8" y="3"/>
                      <a:pt x="8" y="3"/>
                    </a:cubicBezTo>
                    <a:cubicBezTo>
                      <a:pt x="8" y="3"/>
                      <a:pt x="8" y="3"/>
                      <a:pt x="8" y="3"/>
                    </a:cubicBezTo>
                    <a:cubicBezTo>
                      <a:pt x="8" y="4"/>
                      <a:pt x="8" y="4"/>
                      <a:pt x="8" y="4"/>
                    </a:cubicBezTo>
                    <a:cubicBezTo>
                      <a:pt x="8" y="5"/>
                      <a:pt x="8" y="6"/>
                      <a:pt x="9" y="7"/>
                    </a:cubicBezTo>
                    <a:cubicBezTo>
                      <a:pt x="10" y="9"/>
                      <a:pt x="13" y="12"/>
                      <a:pt x="16" y="15"/>
                    </a:cubicBezTo>
                    <a:cubicBezTo>
                      <a:pt x="18" y="17"/>
                      <a:pt x="19" y="20"/>
                      <a:pt x="19" y="24"/>
                    </a:cubicBezTo>
                    <a:cubicBezTo>
                      <a:pt x="19" y="26"/>
                      <a:pt x="19" y="27"/>
                      <a:pt x="18" y="29"/>
                    </a:cubicBezTo>
                    <a:cubicBezTo>
                      <a:pt x="17" y="30"/>
                      <a:pt x="13" y="33"/>
                      <a:pt x="10" y="35"/>
                    </a:cubicBezTo>
                    <a:cubicBezTo>
                      <a:pt x="9" y="36"/>
                      <a:pt x="7" y="37"/>
                      <a:pt x="5" y="38"/>
                    </a:cubicBezTo>
                    <a:cubicBezTo>
                      <a:pt x="4" y="39"/>
                      <a:pt x="3" y="39"/>
                      <a:pt x="2" y="40"/>
                    </a:cubicBezTo>
                    <a:cubicBezTo>
                      <a:pt x="2" y="40"/>
                      <a:pt x="2" y="40"/>
                      <a:pt x="2" y="40"/>
                    </a:cubicBezTo>
                    <a:cubicBezTo>
                      <a:pt x="2" y="41"/>
                      <a:pt x="2" y="41"/>
                      <a:pt x="2" y="41"/>
                    </a:cubicBezTo>
                    <a:cubicBezTo>
                      <a:pt x="2" y="40"/>
                      <a:pt x="2" y="40"/>
                      <a:pt x="2" y="40"/>
                    </a:cubicBezTo>
                    <a:cubicBezTo>
                      <a:pt x="2" y="40"/>
                      <a:pt x="2" y="40"/>
                      <a:pt x="2" y="40"/>
                    </a:cubicBezTo>
                    <a:cubicBezTo>
                      <a:pt x="2" y="41"/>
                      <a:pt x="2" y="41"/>
                      <a:pt x="2" y="41"/>
                    </a:cubicBezTo>
                    <a:cubicBezTo>
                      <a:pt x="2" y="40"/>
                      <a:pt x="2" y="40"/>
                      <a:pt x="2" y="40"/>
                    </a:cubicBezTo>
                    <a:cubicBezTo>
                      <a:pt x="2" y="42"/>
                      <a:pt x="2" y="42"/>
                      <a:pt x="2" y="42"/>
                    </a:cubicBezTo>
                    <a:cubicBezTo>
                      <a:pt x="4" y="41"/>
                      <a:pt x="4" y="41"/>
                      <a:pt x="4" y="41"/>
                    </a:cubicBezTo>
                    <a:cubicBezTo>
                      <a:pt x="3" y="40"/>
                      <a:pt x="3" y="40"/>
                      <a:pt x="2" y="40"/>
                    </a:cubicBezTo>
                    <a:cubicBezTo>
                      <a:pt x="2" y="42"/>
                      <a:pt x="2" y="42"/>
                      <a:pt x="2" y="42"/>
                    </a:cubicBezTo>
                    <a:cubicBezTo>
                      <a:pt x="4" y="41"/>
                      <a:pt x="4" y="41"/>
                      <a:pt x="4" y="41"/>
                    </a:cubicBezTo>
                    <a:cubicBezTo>
                      <a:pt x="2" y="42"/>
                      <a:pt x="2" y="42"/>
                      <a:pt x="2" y="42"/>
                    </a:cubicBezTo>
                    <a:cubicBezTo>
                      <a:pt x="4" y="42"/>
                      <a:pt x="4" y="42"/>
                      <a:pt x="4" y="42"/>
                    </a:cubicBezTo>
                    <a:cubicBezTo>
                      <a:pt x="4" y="41"/>
                      <a:pt x="4" y="41"/>
                      <a:pt x="4" y="41"/>
                    </a:cubicBezTo>
                    <a:cubicBezTo>
                      <a:pt x="2" y="42"/>
                      <a:pt x="2" y="42"/>
                      <a:pt x="2" y="42"/>
                    </a:cubicBezTo>
                    <a:cubicBezTo>
                      <a:pt x="4" y="42"/>
                      <a:pt x="4" y="42"/>
                      <a:pt x="4" y="42"/>
                    </a:cubicBezTo>
                    <a:cubicBezTo>
                      <a:pt x="3" y="42"/>
                      <a:pt x="3" y="42"/>
                      <a:pt x="3" y="42"/>
                    </a:cubicBezTo>
                    <a:cubicBezTo>
                      <a:pt x="4" y="42"/>
                      <a:pt x="4" y="42"/>
                      <a:pt x="4" y="42"/>
                    </a:cubicBezTo>
                    <a:cubicBezTo>
                      <a:pt x="4" y="42"/>
                      <a:pt x="4" y="42"/>
                      <a:pt x="4" y="42"/>
                    </a:cubicBezTo>
                    <a:cubicBezTo>
                      <a:pt x="3" y="42"/>
                      <a:pt x="3" y="42"/>
                      <a:pt x="3" y="42"/>
                    </a:cubicBezTo>
                    <a:cubicBezTo>
                      <a:pt x="4" y="42"/>
                      <a:pt x="4" y="42"/>
                      <a:pt x="4" y="42"/>
                    </a:cubicBezTo>
                    <a:cubicBezTo>
                      <a:pt x="4" y="42"/>
                      <a:pt x="4" y="42"/>
                      <a:pt x="5" y="41"/>
                    </a:cubicBezTo>
                    <a:cubicBezTo>
                      <a:pt x="5" y="40"/>
                      <a:pt x="5" y="39"/>
                      <a:pt x="6" y="38"/>
                    </a:cubicBezTo>
                    <a:cubicBezTo>
                      <a:pt x="6" y="37"/>
                      <a:pt x="7" y="36"/>
                      <a:pt x="7" y="34"/>
                    </a:cubicBezTo>
                    <a:cubicBezTo>
                      <a:pt x="7" y="33"/>
                      <a:pt x="7" y="32"/>
                      <a:pt x="8" y="30"/>
                    </a:cubicBezTo>
                    <a:cubicBezTo>
                      <a:pt x="9" y="28"/>
                      <a:pt x="10" y="26"/>
                      <a:pt x="10" y="23"/>
                    </a:cubicBezTo>
                    <a:cubicBezTo>
                      <a:pt x="10" y="22"/>
                      <a:pt x="10" y="21"/>
                      <a:pt x="10" y="20"/>
                    </a:cubicBezTo>
                    <a:cubicBezTo>
                      <a:pt x="10" y="20"/>
                      <a:pt x="9" y="19"/>
                      <a:pt x="9" y="18"/>
                    </a:cubicBezTo>
                    <a:cubicBezTo>
                      <a:pt x="8" y="18"/>
                      <a:pt x="8" y="17"/>
                      <a:pt x="7" y="17"/>
                    </a:cubicBezTo>
                    <a:cubicBezTo>
                      <a:pt x="6" y="16"/>
                      <a:pt x="6" y="16"/>
                      <a:pt x="6" y="16"/>
                    </a:cubicBezTo>
                    <a:cubicBezTo>
                      <a:pt x="5" y="15"/>
                      <a:pt x="5" y="15"/>
                      <a:pt x="5" y="15"/>
                    </a:cubicBezTo>
                    <a:cubicBezTo>
                      <a:pt x="5" y="15"/>
                      <a:pt x="5" y="14"/>
                      <a:pt x="6" y="13"/>
                    </a:cubicBezTo>
                    <a:cubicBezTo>
                      <a:pt x="6" y="12"/>
                      <a:pt x="7" y="11"/>
                      <a:pt x="7" y="9"/>
                    </a:cubicBezTo>
                    <a:lnTo>
                      <a:pt x="5"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900"/>
              </a:p>
            </p:txBody>
          </p:sp>
          <p:sp>
            <p:nvSpPr>
              <p:cNvPr id="141" name="Freeform 297"/>
              <p:cNvSpPr>
                <a:spLocks/>
              </p:cNvSpPr>
              <p:nvPr/>
            </p:nvSpPr>
            <p:spPr bwMode="auto">
              <a:xfrm>
                <a:off x="-3487954" y="2888436"/>
                <a:ext cx="67820" cy="66414"/>
              </a:xfrm>
              <a:custGeom>
                <a:avLst/>
                <a:gdLst>
                  <a:gd name="T0" fmla="*/ 37678 w 18"/>
                  <a:gd name="T1" fmla="*/ 7813 h 17"/>
                  <a:gd name="T2" fmla="*/ 37678 w 18"/>
                  <a:gd name="T3" fmla="*/ 15627 h 17"/>
                  <a:gd name="T4" fmla="*/ 48981 w 18"/>
                  <a:gd name="T5" fmla="*/ 19534 h 17"/>
                  <a:gd name="T6" fmla="*/ 52749 w 18"/>
                  <a:gd name="T7" fmla="*/ 23440 h 17"/>
                  <a:gd name="T8" fmla="*/ 52749 w 18"/>
                  <a:gd name="T9" fmla="*/ 23440 h 17"/>
                  <a:gd name="T10" fmla="*/ 52749 w 18"/>
                  <a:gd name="T11" fmla="*/ 23440 h 17"/>
                  <a:gd name="T12" fmla="*/ 52749 w 18"/>
                  <a:gd name="T13" fmla="*/ 23440 h 17"/>
                  <a:gd name="T14" fmla="*/ 52749 w 18"/>
                  <a:gd name="T15" fmla="*/ 23440 h 17"/>
                  <a:gd name="T16" fmla="*/ 52749 w 18"/>
                  <a:gd name="T17" fmla="*/ 23440 h 17"/>
                  <a:gd name="T18" fmla="*/ 52749 w 18"/>
                  <a:gd name="T19" fmla="*/ 23440 h 17"/>
                  <a:gd name="T20" fmla="*/ 52749 w 18"/>
                  <a:gd name="T21" fmla="*/ 23440 h 17"/>
                  <a:gd name="T22" fmla="*/ 45213 w 18"/>
                  <a:gd name="T23" fmla="*/ 39067 h 17"/>
                  <a:gd name="T24" fmla="*/ 41446 w 18"/>
                  <a:gd name="T25" fmla="*/ 42974 h 17"/>
                  <a:gd name="T26" fmla="*/ 37678 w 18"/>
                  <a:gd name="T27" fmla="*/ 46880 h 17"/>
                  <a:gd name="T28" fmla="*/ 22607 w 18"/>
                  <a:gd name="T29" fmla="*/ 46880 h 17"/>
                  <a:gd name="T30" fmla="*/ 15071 w 18"/>
                  <a:gd name="T31" fmla="*/ 46880 h 17"/>
                  <a:gd name="T32" fmla="*/ 15071 w 18"/>
                  <a:gd name="T33" fmla="*/ 46880 h 17"/>
                  <a:gd name="T34" fmla="*/ 15071 w 18"/>
                  <a:gd name="T35" fmla="*/ 42974 h 17"/>
                  <a:gd name="T36" fmla="*/ 26374 w 18"/>
                  <a:gd name="T37" fmla="*/ 23440 h 17"/>
                  <a:gd name="T38" fmla="*/ 37678 w 18"/>
                  <a:gd name="T39" fmla="*/ 15627 h 17"/>
                  <a:gd name="T40" fmla="*/ 37678 w 18"/>
                  <a:gd name="T41" fmla="*/ 7813 h 17"/>
                  <a:gd name="T42" fmla="*/ 37678 w 18"/>
                  <a:gd name="T43" fmla="*/ 0 h 17"/>
                  <a:gd name="T44" fmla="*/ 15071 w 18"/>
                  <a:gd name="T45" fmla="*/ 11720 h 17"/>
                  <a:gd name="T46" fmla="*/ 0 w 18"/>
                  <a:gd name="T47" fmla="*/ 39067 h 17"/>
                  <a:gd name="T48" fmla="*/ 0 w 18"/>
                  <a:gd name="T49" fmla="*/ 46880 h 17"/>
                  <a:gd name="T50" fmla="*/ 7536 w 18"/>
                  <a:gd name="T51" fmla="*/ 62507 h 17"/>
                  <a:gd name="T52" fmla="*/ 22607 w 18"/>
                  <a:gd name="T53" fmla="*/ 66414 h 17"/>
                  <a:gd name="T54" fmla="*/ 41446 w 18"/>
                  <a:gd name="T55" fmla="*/ 62507 h 17"/>
                  <a:gd name="T56" fmla="*/ 52749 w 18"/>
                  <a:gd name="T57" fmla="*/ 54694 h 17"/>
                  <a:gd name="T58" fmla="*/ 60284 w 18"/>
                  <a:gd name="T59" fmla="*/ 42974 h 17"/>
                  <a:gd name="T60" fmla="*/ 67820 w 18"/>
                  <a:gd name="T61" fmla="*/ 31254 h 17"/>
                  <a:gd name="T62" fmla="*/ 67820 w 18"/>
                  <a:gd name="T63" fmla="*/ 23440 h 17"/>
                  <a:gd name="T64" fmla="*/ 64052 w 18"/>
                  <a:gd name="T65" fmla="*/ 11720 h 17"/>
                  <a:gd name="T66" fmla="*/ 48981 w 18"/>
                  <a:gd name="T67" fmla="*/ 3907 h 17"/>
                  <a:gd name="T68" fmla="*/ 37678 w 18"/>
                  <a:gd name="T69" fmla="*/ 0 h 17"/>
                  <a:gd name="T70" fmla="*/ 37678 w 18"/>
                  <a:gd name="T71" fmla="*/ 7813 h 17"/>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18" h="17">
                    <a:moveTo>
                      <a:pt x="10" y="2"/>
                    </a:moveTo>
                    <a:cubicBezTo>
                      <a:pt x="10" y="4"/>
                      <a:pt x="10" y="4"/>
                      <a:pt x="10" y="4"/>
                    </a:cubicBezTo>
                    <a:cubicBezTo>
                      <a:pt x="10" y="4"/>
                      <a:pt x="12" y="4"/>
                      <a:pt x="13" y="5"/>
                    </a:cubicBezTo>
                    <a:cubicBezTo>
                      <a:pt x="13" y="5"/>
                      <a:pt x="14" y="5"/>
                      <a:pt x="14" y="6"/>
                    </a:cubicBezTo>
                    <a:cubicBezTo>
                      <a:pt x="14" y="6"/>
                      <a:pt x="14" y="6"/>
                      <a:pt x="14" y="6"/>
                    </a:cubicBezTo>
                    <a:cubicBezTo>
                      <a:pt x="14" y="6"/>
                      <a:pt x="14" y="6"/>
                      <a:pt x="14" y="6"/>
                    </a:cubicBezTo>
                    <a:cubicBezTo>
                      <a:pt x="14" y="6"/>
                      <a:pt x="14" y="6"/>
                      <a:pt x="14" y="6"/>
                    </a:cubicBezTo>
                    <a:cubicBezTo>
                      <a:pt x="14" y="6"/>
                      <a:pt x="14" y="6"/>
                      <a:pt x="14" y="6"/>
                    </a:cubicBezTo>
                    <a:cubicBezTo>
                      <a:pt x="14" y="6"/>
                      <a:pt x="14" y="6"/>
                      <a:pt x="14" y="6"/>
                    </a:cubicBezTo>
                    <a:cubicBezTo>
                      <a:pt x="14" y="6"/>
                      <a:pt x="14" y="6"/>
                      <a:pt x="14" y="6"/>
                    </a:cubicBezTo>
                    <a:cubicBezTo>
                      <a:pt x="14" y="6"/>
                      <a:pt x="14" y="6"/>
                      <a:pt x="14" y="6"/>
                    </a:cubicBezTo>
                    <a:cubicBezTo>
                      <a:pt x="13" y="8"/>
                      <a:pt x="12" y="9"/>
                      <a:pt x="12" y="10"/>
                    </a:cubicBezTo>
                    <a:cubicBezTo>
                      <a:pt x="12" y="10"/>
                      <a:pt x="12" y="11"/>
                      <a:pt x="11" y="11"/>
                    </a:cubicBezTo>
                    <a:cubicBezTo>
                      <a:pt x="11" y="11"/>
                      <a:pt x="11" y="11"/>
                      <a:pt x="10" y="12"/>
                    </a:cubicBezTo>
                    <a:cubicBezTo>
                      <a:pt x="8" y="12"/>
                      <a:pt x="7" y="12"/>
                      <a:pt x="6" y="12"/>
                    </a:cubicBezTo>
                    <a:cubicBezTo>
                      <a:pt x="5" y="12"/>
                      <a:pt x="4" y="12"/>
                      <a:pt x="4" y="12"/>
                    </a:cubicBezTo>
                    <a:cubicBezTo>
                      <a:pt x="4" y="12"/>
                      <a:pt x="4" y="12"/>
                      <a:pt x="4" y="12"/>
                    </a:cubicBezTo>
                    <a:cubicBezTo>
                      <a:pt x="4" y="11"/>
                      <a:pt x="4" y="11"/>
                      <a:pt x="4" y="11"/>
                    </a:cubicBezTo>
                    <a:cubicBezTo>
                      <a:pt x="5" y="9"/>
                      <a:pt x="6" y="7"/>
                      <a:pt x="7" y="6"/>
                    </a:cubicBezTo>
                    <a:cubicBezTo>
                      <a:pt x="8" y="5"/>
                      <a:pt x="9" y="4"/>
                      <a:pt x="10" y="4"/>
                    </a:cubicBezTo>
                    <a:cubicBezTo>
                      <a:pt x="10" y="2"/>
                      <a:pt x="10" y="2"/>
                      <a:pt x="10" y="2"/>
                    </a:cubicBezTo>
                    <a:cubicBezTo>
                      <a:pt x="10" y="0"/>
                      <a:pt x="10" y="0"/>
                      <a:pt x="10" y="0"/>
                    </a:cubicBezTo>
                    <a:cubicBezTo>
                      <a:pt x="8" y="0"/>
                      <a:pt x="6" y="1"/>
                      <a:pt x="4" y="3"/>
                    </a:cubicBezTo>
                    <a:cubicBezTo>
                      <a:pt x="2" y="4"/>
                      <a:pt x="1" y="7"/>
                      <a:pt x="0" y="10"/>
                    </a:cubicBezTo>
                    <a:cubicBezTo>
                      <a:pt x="0" y="10"/>
                      <a:pt x="0" y="11"/>
                      <a:pt x="0" y="12"/>
                    </a:cubicBezTo>
                    <a:cubicBezTo>
                      <a:pt x="0" y="13"/>
                      <a:pt x="1" y="15"/>
                      <a:pt x="2" y="16"/>
                    </a:cubicBezTo>
                    <a:cubicBezTo>
                      <a:pt x="3" y="17"/>
                      <a:pt x="5" y="17"/>
                      <a:pt x="6" y="17"/>
                    </a:cubicBezTo>
                    <a:cubicBezTo>
                      <a:pt x="8" y="17"/>
                      <a:pt x="9" y="16"/>
                      <a:pt x="11" y="16"/>
                    </a:cubicBezTo>
                    <a:cubicBezTo>
                      <a:pt x="12" y="15"/>
                      <a:pt x="13" y="15"/>
                      <a:pt x="14" y="14"/>
                    </a:cubicBezTo>
                    <a:cubicBezTo>
                      <a:pt x="15" y="13"/>
                      <a:pt x="16" y="12"/>
                      <a:pt x="16" y="11"/>
                    </a:cubicBezTo>
                    <a:cubicBezTo>
                      <a:pt x="17" y="10"/>
                      <a:pt x="17" y="9"/>
                      <a:pt x="18" y="8"/>
                    </a:cubicBezTo>
                    <a:cubicBezTo>
                      <a:pt x="18" y="7"/>
                      <a:pt x="18" y="7"/>
                      <a:pt x="18" y="6"/>
                    </a:cubicBezTo>
                    <a:cubicBezTo>
                      <a:pt x="18" y="5"/>
                      <a:pt x="18" y="3"/>
                      <a:pt x="17" y="3"/>
                    </a:cubicBezTo>
                    <a:cubicBezTo>
                      <a:pt x="16" y="2"/>
                      <a:pt x="15" y="1"/>
                      <a:pt x="13" y="1"/>
                    </a:cubicBezTo>
                    <a:cubicBezTo>
                      <a:pt x="12" y="0"/>
                      <a:pt x="11" y="0"/>
                      <a:pt x="10" y="0"/>
                    </a:cubicBezTo>
                    <a:lnTo>
                      <a:pt x="10" y="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900"/>
              </a:p>
            </p:txBody>
          </p:sp>
          <p:sp>
            <p:nvSpPr>
              <p:cNvPr id="142" name="Freeform 298"/>
              <p:cNvSpPr>
                <a:spLocks/>
              </p:cNvSpPr>
              <p:nvPr/>
            </p:nvSpPr>
            <p:spPr bwMode="auto">
              <a:xfrm>
                <a:off x="-5084329" y="2418615"/>
                <a:ext cx="7826" cy="1584105"/>
              </a:xfrm>
              <a:custGeom>
                <a:avLst/>
                <a:gdLst>
                  <a:gd name="T0" fmla="*/ 7826 w 2"/>
                  <a:gd name="T1" fmla="*/ 1584105 h 421"/>
                  <a:gd name="T2" fmla="*/ 0 w 2"/>
                  <a:gd name="T3" fmla="*/ 0 h 421"/>
                  <a:gd name="T4" fmla="*/ 0 60000 65536"/>
                  <a:gd name="T5" fmla="*/ 0 60000 65536"/>
                </a:gdLst>
                <a:ahLst/>
                <a:cxnLst>
                  <a:cxn ang="T4">
                    <a:pos x="T0" y="T1"/>
                  </a:cxn>
                  <a:cxn ang="T5">
                    <a:pos x="T2" y="T3"/>
                  </a:cxn>
                </a:cxnLst>
                <a:rect l="0" t="0" r="r" b="b"/>
                <a:pathLst>
                  <a:path w="2" h="421">
                    <a:moveTo>
                      <a:pt x="2" y="421"/>
                    </a:moveTo>
                    <a:cubicBezTo>
                      <a:pt x="0" y="340"/>
                      <a:pt x="0" y="0"/>
                      <a:pt x="0" y="0"/>
                    </a:cubicBezTo>
                  </a:path>
                </a:pathLst>
              </a:custGeom>
              <a:noFill/>
              <a:ln w="635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sz="1900"/>
              </a:p>
            </p:txBody>
          </p:sp>
          <p:sp>
            <p:nvSpPr>
              <p:cNvPr id="143" name="Freeform 299"/>
              <p:cNvSpPr>
                <a:spLocks/>
              </p:cNvSpPr>
              <p:nvPr/>
            </p:nvSpPr>
            <p:spPr bwMode="auto">
              <a:xfrm>
                <a:off x="-2901051" y="2418615"/>
                <a:ext cx="644288" cy="1648059"/>
              </a:xfrm>
              <a:custGeom>
                <a:avLst/>
                <a:gdLst>
                  <a:gd name="T0" fmla="*/ 0 w 172"/>
                  <a:gd name="T1" fmla="*/ 0 h 438"/>
                  <a:gd name="T2" fmla="*/ 509437 w 172"/>
                  <a:gd name="T3" fmla="*/ 745013 h 438"/>
                  <a:gd name="T4" fmla="*/ 636796 w 172"/>
                  <a:gd name="T5" fmla="*/ 1648059 h 438"/>
                  <a:gd name="T6" fmla="*/ 0 60000 65536"/>
                  <a:gd name="T7" fmla="*/ 0 60000 65536"/>
                  <a:gd name="T8" fmla="*/ 0 60000 65536"/>
                </a:gdLst>
                <a:ahLst/>
                <a:cxnLst>
                  <a:cxn ang="T6">
                    <a:pos x="T0" y="T1"/>
                  </a:cxn>
                  <a:cxn ang="T7">
                    <a:pos x="T2" y="T3"/>
                  </a:cxn>
                  <a:cxn ang="T8">
                    <a:pos x="T4" y="T5"/>
                  </a:cxn>
                </a:cxnLst>
                <a:rect l="0" t="0" r="r" b="b"/>
                <a:pathLst>
                  <a:path w="172" h="438">
                    <a:moveTo>
                      <a:pt x="0" y="0"/>
                    </a:moveTo>
                    <a:cubicBezTo>
                      <a:pt x="73" y="63"/>
                      <a:pt x="120" y="122"/>
                      <a:pt x="136" y="198"/>
                    </a:cubicBezTo>
                    <a:cubicBezTo>
                      <a:pt x="152" y="274"/>
                      <a:pt x="172" y="418"/>
                      <a:pt x="170" y="438"/>
                    </a:cubicBezTo>
                  </a:path>
                </a:pathLst>
              </a:custGeom>
              <a:noFill/>
              <a:ln w="635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sz="1900"/>
              </a:p>
            </p:txBody>
          </p:sp>
        </p:grpSp>
        <p:grpSp>
          <p:nvGrpSpPr>
            <p:cNvPr id="16" name="Group 21"/>
            <p:cNvGrpSpPr>
              <a:grpSpLocks/>
            </p:cNvGrpSpPr>
            <p:nvPr>
              <p:custDataLst>
                <p:tags r:id="rId17"/>
              </p:custDataLst>
            </p:nvPr>
          </p:nvGrpSpPr>
          <p:grpSpPr bwMode="auto">
            <a:xfrm>
              <a:off x="6450012" y="3926681"/>
              <a:ext cx="3425033" cy="1653383"/>
              <a:chOff x="6450011" y="3926681"/>
              <a:chExt cx="3425034" cy="1653383"/>
            </a:xfrm>
          </p:grpSpPr>
          <p:sp>
            <p:nvSpPr>
              <p:cNvPr id="17" name="Oval 22"/>
              <p:cNvSpPr/>
              <p:nvPr/>
            </p:nvSpPr>
            <p:spPr>
              <a:xfrm>
                <a:off x="6821552" y="4042484"/>
                <a:ext cx="55972" cy="57006"/>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300" dirty="0">
                  <a:solidFill>
                    <a:prstClr val="white"/>
                  </a:solidFill>
                </a:endParaRPr>
              </a:p>
            </p:txBody>
          </p:sp>
          <p:sp>
            <p:nvSpPr>
              <p:cNvPr id="18" name="Oval 23"/>
              <p:cNvSpPr/>
              <p:nvPr/>
            </p:nvSpPr>
            <p:spPr>
              <a:xfrm>
                <a:off x="6449895" y="4283171"/>
                <a:ext cx="55972"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300" dirty="0">
                  <a:solidFill>
                    <a:prstClr val="white"/>
                  </a:solidFill>
                </a:endParaRPr>
              </a:p>
            </p:txBody>
          </p:sp>
          <p:sp>
            <p:nvSpPr>
              <p:cNvPr id="19" name="Oval 24"/>
              <p:cNvSpPr/>
              <p:nvPr/>
            </p:nvSpPr>
            <p:spPr>
              <a:xfrm>
                <a:off x="6528256" y="4500635"/>
                <a:ext cx="55973"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300" dirty="0">
                  <a:solidFill>
                    <a:prstClr val="white"/>
                  </a:solidFill>
                </a:endParaRPr>
              </a:p>
            </p:txBody>
          </p:sp>
          <p:sp>
            <p:nvSpPr>
              <p:cNvPr id="20" name="Oval 25"/>
              <p:cNvSpPr/>
              <p:nvPr/>
            </p:nvSpPr>
            <p:spPr>
              <a:xfrm>
                <a:off x="6684979" y="4680095"/>
                <a:ext cx="55973" cy="57006"/>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300" dirty="0">
                  <a:solidFill>
                    <a:prstClr val="white"/>
                  </a:solidFill>
                </a:endParaRPr>
              </a:p>
            </p:txBody>
          </p:sp>
          <p:sp>
            <p:nvSpPr>
              <p:cNvPr id="21" name="Oval 26"/>
              <p:cNvSpPr/>
              <p:nvPr/>
            </p:nvSpPr>
            <p:spPr>
              <a:xfrm>
                <a:off x="7235748" y="5150914"/>
                <a:ext cx="55973"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300" dirty="0">
                  <a:solidFill>
                    <a:prstClr val="white"/>
                  </a:solidFill>
                </a:endParaRPr>
              </a:p>
            </p:txBody>
          </p:sp>
          <p:sp>
            <p:nvSpPr>
              <p:cNvPr id="22" name="Oval 27"/>
              <p:cNvSpPr/>
              <p:nvPr/>
            </p:nvSpPr>
            <p:spPr>
              <a:xfrm>
                <a:off x="6969320" y="5484499"/>
                <a:ext cx="55972"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300" dirty="0">
                  <a:solidFill>
                    <a:prstClr val="white"/>
                  </a:solidFill>
                </a:endParaRPr>
              </a:p>
            </p:txBody>
          </p:sp>
          <p:sp>
            <p:nvSpPr>
              <p:cNvPr id="23" name="Oval 28"/>
              <p:cNvSpPr/>
              <p:nvPr/>
            </p:nvSpPr>
            <p:spPr>
              <a:xfrm>
                <a:off x="7121565" y="5524613"/>
                <a:ext cx="55972"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300" dirty="0">
                  <a:solidFill>
                    <a:prstClr val="white"/>
                  </a:solidFill>
                </a:endParaRPr>
              </a:p>
            </p:txBody>
          </p:sp>
          <p:sp>
            <p:nvSpPr>
              <p:cNvPr id="24" name="Oval 29"/>
              <p:cNvSpPr/>
              <p:nvPr/>
            </p:nvSpPr>
            <p:spPr>
              <a:xfrm>
                <a:off x="9819436" y="5476054"/>
                <a:ext cx="55973"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300" dirty="0">
                  <a:solidFill>
                    <a:prstClr val="white"/>
                  </a:solidFill>
                </a:endParaRPr>
              </a:p>
            </p:txBody>
          </p:sp>
          <p:sp>
            <p:nvSpPr>
              <p:cNvPr id="25" name="Oval 30"/>
              <p:cNvSpPr/>
              <p:nvPr/>
            </p:nvSpPr>
            <p:spPr>
              <a:xfrm>
                <a:off x="9273145" y="4965120"/>
                <a:ext cx="5373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300" dirty="0">
                  <a:solidFill>
                    <a:prstClr val="white"/>
                  </a:solidFill>
                </a:endParaRPr>
              </a:p>
            </p:txBody>
          </p:sp>
          <p:sp>
            <p:nvSpPr>
              <p:cNvPr id="26" name="Oval 31"/>
              <p:cNvSpPr/>
              <p:nvPr/>
            </p:nvSpPr>
            <p:spPr>
              <a:xfrm>
                <a:off x="9324640" y="4696985"/>
                <a:ext cx="55972" cy="57006"/>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300" dirty="0">
                  <a:solidFill>
                    <a:prstClr val="white"/>
                  </a:solidFill>
                </a:endParaRPr>
              </a:p>
            </p:txBody>
          </p:sp>
          <p:sp>
            <p:nvSpPr>
              <p:cNvPr id="27" name="Oval 32"/>
              <p:cNvSpPr/>
              <p:nvPr/>
            </p:nvSpPr>
            <p:spPr>
              <a:xfrm>
                <a:off x="9409718" y="4726543"/>
                <a:ext cx="55972"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300" dirty="0">
                  <a:solidFill>
                    <a:prstClr val="white"/>
                  </a:solidFill>
                </a:endParaRPr>
              </a:p>
            </p:txBody>
          </p:sp>
          <p:sp>
            <p:nvSpPr>
              <p:cNvPr id="28" name="Oval 33"/>
              <p:cNvSpPr/>
              <p:nvPr/>
            </p:nvSpPr>
            <p:spPr>
              <a:xfrm>
                <a:off x="9418674" y="4589310"/>
                <a:ext cx="55972"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300" dirty="0">
                  <a:solidFill>
                    <a:prstClr val="white"/>
                  </a:solidFill>
                </a:endParaRPr>
              </a:p>
            </p:txBody>
          </p:sp>
          <p:sp>
            <p:nvSpPr>
              <p:cNvPr id="29" name="Oval 34"/>
              <p:cNvSpPr/>
              <p:nvPr/>
            </p:nvSpPr>
            <p:spPr>
              <a:xfrm>
                <a:off x="9096272" y="4399293"/>
                <a:ext cx="55972" cy="5700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300" dirty="0">
                  <a:solidFill>
                    <a:prstClr val="white"/>
                  </a:solidFill>
                </a:endParaRPr>
              </a:p>
            </p:txBody>
          </p:sp>
          <p:sp>
            <p:nvSpPr>
              <p:cNvPr id="30" name="Oval 35"/>
              <p:cNvSpPr/>
              <p:nvPr/>
            </p:nvSpPr>
            <p:spPr>
              <a:xfrm>
                <a:off x="8932832" y="4684318"/>
                <a:ext cx="55973"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300" dirty="0">
                  <a:solidFill>
                    <a:prstClr val="white"/>
                  </a:solidFill>
                </a:endParaRPr>
              </a:p>
            </p:txBody>
          </p:sp>
          <p:sp>
            <p:nvSpPr>
              <p:cNvPr id="31" name="Oval 36"/>
              <p:cNvSpPr/>
              <p:nvPr/>
            </p:nvSpPr>
            <p:spPr>
              <a:xfrm>
                <a:off x="8601475" y="4547084"/>
                <a:ext cx="53734" cy="5700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300" dirty="0">
                  <a:solidFill>
                    <a:prstClr val="white"/>
                  </a:solidFill>
                </a:endParaRPr>
              </a:p>
            </p:txBody>
          </p:sp>
          <p:sp>
            <p:nvSpPr>
              <p:cNvPr id="32" name="Oval 37"/>
              <p:cNvSpPr/>
              <p:nvPr/>
            </p:nvSpPr>
            <p:spPr>
              <a:xfrm>
                <a:off x="8612671" y="4673762"/>
                <a:ext cx="55972"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300" dirty="0">
                  <a:solidFill>
                    <a:prstClr val="white"/>
                  </a:solidFill>
                </a:endParaRPr>
              </a:p>
            </p:txBody>
          </p:sp>
          <p:sp>
            <p:nvSpPr>
              <p:cNvPr id="33" name="Oval 38"/>
              <p:cNvSpPr/>
              <p:nvPr/>
            </p:nvSpPr>
            <p:spPr>
              <a:xfrm>
                <a:off x="8368630" y="4378180"/>
                <a:ext cx="55973" cy="5700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300" dirty="0">
                  <a:solidFill>
                    <a:prstClr val="white"/>
                  </a:solidFill>
                </a:endParaRPr>
              </a:p>
            </p:txBody>
          </p:sp>
          <p:sp>
            <p:nvSpPr>
              <p:cNvPr id="34" name="Oval 39"/>
              <p:cNvSpPr/>
              <p:nvPr/>
            </p:nvSpPr>
            <p:spPr>
              <a:xfrm>
                <a:off x="7844728" y="4437297"/>
                <a:ext cx="55973" cy="5700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300" dirty="0">
                  <a:solidFill>
                    <a:prstClr val="white"/>
                  </a:solidFill>
                </a:endParaRPr>
              </a:p>
            </p:txBody>
          </p:sp>
          <p:sp>
            <p:nvSpPr>
              <p:cNvPr id="35" name="Oval 40"/>
              <p:cNvSpPr/>
              <p:nvPr/>
            </p:nvSpPr>
            <p:spPr>
              <a:xfrm>
                <a:off x="7914134" y="4259948"/>
                <a:ext cx="55972"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300" dirty="0">
                  <a:solidFill>
                    <a:prstClr val="white"/>
                  </a:solidFill>
                </a:endParaRPr>
              </a:p>
            </p:txBody>
          </p:sp>
          <p:sp>
            <p:nvSpPr>
              <p:cNvPr id="36" name="Oval 41"/>
              <p:cNvSpPr/>
              <p:nvPr/>
            </p:nvSpPr>
            <p:spPr>
              <a:xfrm>
                <a:off x="7983540" y="4259948"/>
                <a:ext cx="55973"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300" dirty="0">
                  <a:solidFill>
                    <a:prstClr val="white"/>
                  </a:solidFill>
                </a:endParaRPr>
              </a:p>
            </p:txBody>
          </p:sp>
          <p:sp>
            <p:nvSpPr>
              <p:cNvPr id="37" name="Oval 42"/>
              <p:cNvSpPr/>
              <p:nvPr/>
            </p:nvSpPr>
            <p:spPr>
              <a:xfrm>
                <a:off x="8052946" y="4173384"/>
                <a:ext cx="55972" cy="57006"/>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300" dirty="0">
                  <a:solidFill>
                    <a:prstClr val="white"/>
                  </a:solidFill>
                </a:endParaRPr>
              </a:p>
            </p:txBody>
          </p:sp>
          <p:sp>
            <p:nvSpPr>
              <p:cNvPr id="38" name="Oval 43"/>
              <p:cNvSpPr/>
              <p:nvPr/>
            </p:nvSpPr>
            <p:spPr>
              <a:xfrm>
                <a:off x="8030557" y="4048818"/>
                <a:ext cx="55972"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300" dirty="0">
                  <a:solidFill>
                    <a:prstClr val="white"/>
                  </a:solidFill>
                </a:endParaRPr>
              </a:p>
            </p:txBody>
          </p:sp>
          <p:sp>
            <p:nvSpPr>
              <p:cNvPr id="39" name="Oval 44"/>
              <p:cNvSpPr/>
              <p:nvPr/>
            </p:nvSpPr>
            <p:spPr>
              <a:xfrm>
                <a:off x="8138024" y="3926363"/>
                <a:ext cx="55972"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300" dirty="0">
                  <a:solidFill>
                    <a:prstClr val="white"/>
                  </a:solidFill>
                </a:endParaRPr>
              </a:p>
            </p:txBody>
          </p:sp>
          <p:sp>
            <p:nvSpPr>
              <p:cNvPr id="40" name="Oval 45"/>
              <p:cNvSpPr/>
              <p:nvPr/>
            </p:nvSpPr>
            <p:spPr>
              <a:xfrm>
                <a:off x="8211907" y="3966477"/>
                <a:ext cx="55973"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300" dirty="0">
                  <a:solidFill>
                    <a:prstClr val="white"/>
                  </a:solidFill>
                </a:endParaRPr>
              </a:p>
            </p:txBody>
          </p:sp>
          <p:sp>
            <p:nvSpPr>
              <p:cNvPr id="41" name="Oval 46"/>
              <p:cNvSpPr/>
              <p:nvPr/>
            </p:nvSpPr>
            <p:spPr>
              <a:xfrm>
                <a:off x="8144740" y="4034039"/>
                <a:ext cx="55973"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300" dirty="0">
                  <a:solidFill>
                    <a:prstClr val="white"/>
                  </a:solidFill>
                </a:endParaRPr>
              </a:p>
            </p:txBody>
          </p:sp>
          <p:sp>
            <p:nvSpPr>
              <p:cNvPr id="42" name="Oval 47"/>
              <p:cNvSpPr/>
              <p:nvPr/>
            </p:nvSpPr>
            <p:spPr>
              <a:xfrm>
                <a:off x="8086529" y="4124825"/>
                <a:ext cx="55973"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300" dirty="0">
                  <a:solidFill>
                    <a:prstClr val="white"/>
                  </a:solidFill>
                </a:endParaRPr>
              </a:p>
            </p:txBody>
          </p:sp>
          <p:sp>
            <p:nvSpPr>
              <p:cNvPr id="43" name="Oval 48"/>
              <p:cNvSpPr/>
              <p:nvPr/>
            </p:nvSpPr>
            <p:spPr>
              <a:xfrm>
                <a:off x="8151458" y="4116380"/>
                <a:ext cx="53734" cy="5700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300" dirty="0">
                  <a:solidFill>
                    <a:prstClr val="white"/>
                  </a:solidFill>
                </a:endParaRPr>
              </a:p>
            </p:txBody>
          </p:sp>
          <p:sp>
            <p:nvSpPr>
              <p:cNvPr id="44" name="Oval 49"/>
              <p:cNvSpPr/>
              <p:nvPr/>
            </p:nvSpPr>
            <p:spPr>
              <a:xfrm>
                <a:off x="8205191" y="4148048"/>
                <a:ext cx="55972"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300" dirty="0">
                  <a:solidFill>
                    <a:prstClr val="white"/>
                  </a:solidFill>
                </a:endParaRPr>
              </a:p>
            </p:txBody>
          </p:sp>
          <p:sp>
            <p:nvSpPr>
              <p:cNvPr id="45" name="Oval 50"/>
              <p:cNvSpPr/>
              <p:nvPr/>
            </p:nvSpPr>
            <p:spPr>
              <a:xfrm>
                <a:off x="8241014" y="4198720"/>
                <a:ext cx="55972"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300" dirty="0">
                  <a:solidFill>
                    <a:prstClr val="white"/>
                  </a:solidFill>
                </a:endParaRPr>
              </a:p>
            </p:txBody>
          </p:sp>
          <p:sp>
            <p:nvSpPr>
              <p:cNvPr id="46" name="Oval 51"/>
              <p:cNvSpPr/>
              <p:nvPr/>
            </p:nvSpPr>
            <p:spPr>
              <a:xfrm>
                <a:off x="8243252" y="4259948"/>
                <a:ext cx="55973"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300" dirty="0">
                  <a:solidFill>
                    <a:prstClr val="white"/>
                  </a:solidFill>
                </a:endParaRPr>
              </a:p>
            </p:txBody>
          </p:sp>
          <p:sp>
            <p:nvSpPr>
              <p:cNvPr id="47" name="Oval 52"/>
              <p:cNvSpPr/>
              <p:nvPr/>
            </p:nvSpPr>
            <p:spPr>
              <a:xfrm>
                <a:off x="8171607" y="4276838"/>
                <a:ext cx="55973"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300" dirty="0">
                  <a:solidFill>
                    <a:prstClr val="white"/>
                  </a:solidFill>
                </a:endParaRPr>
              </a:p>
            </p:txBody>
          </p:sp>
          <p:sp>
            <p:nvSpPr>
              <p:cNvPr id="48" name="Oval 53"/>
              <p:cNvSpPr/>
              <p:nvPr/>
            </p:nvSpPr>
            <p:spPr>
              <a:xfrm>
                <a:off x="8129069" y="4202942"/>
                <a:ext cx="55972"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300" dirty="0">
                  <a:solidFill>
                    <a:prstClr val="white"/>
                  </a:solidFill>
                </a:endParaRPr>
              </a:p>
            </p:txBody>
          </p:sp>
        </p:grpSp>
      </p:grpSp>
      <p:sp>
        <p:nvSpPr>
          <p:cNvPr id="344" name="Rectangle 9"/>
          <p:cNvSpPr>
            <a:spLocks noChangeArrowheads="1"/>
          </p:cNvSpPr>
          <p:nvPr>
            <p:custDataLst>
              <p:tags r:id="rId15"/>
            </p:custDataLst>
          </p:nvPr>
        </p:nvSpPr>
        <p:spPr bwMode="gray">
          <a:xfrm>
            <a:off x="1117963" y="3617157"/>
            <a:ext cx="4259840" cy="2376667"/>
          </a:xfrm>
          <a:custGeom>
            <a:avLst/>
            <a:gdLst>
              <a:gd name="connsiteX0" fmla="*/ 0 w 4423977"/>
              <a:gd name="connsiteY0" fmla="*/ 164137 h 2296914"/>
              <a:gd name="connsiteX1" fmla="*/ 48075 w 4423977"/>
              <a:gd name="connsiteY1" fmla="*/ 48075 h 2296914"/>
              <a:gd name="connsiteX2" fmla="*/ 164138 w 4423977"/>
              <a:gd name="connsiteY2" fmla="*/ 1 h 2296914"/>
              <a:gd name="connsiteX3" fmla="*/ 4259840 w 4423977"/>
              <a:gd name="connsiteY3" fmla="*/ 0 h 2296914"/>
              <a:gd name="connsiteX4" fmla="*/ 4375902 w 4423977"/>
              <a:gd name="connsiteY4" fmla="*/ 48075 h 2296914"/>
              <a:gd name="connsiteX5" fmla="*/ 4423976 w 4423977"/>
              <a:gd name="connsiteY5" fmla="*/ 164138 h 2296914"/>
              <a:gd name="connsiteX6" fmla="*/ 4423977 w 4423977"/>
              <a:gd name="connsiteY6" fmla="*/ 2132777 h 2296914"/>
              <a:gd name="connsiteX7" fmla="*/ 4375902 w 4423977"/>
              <a:gd name="connsiteY7" fmla="*/ 2248839 h 2296914"/>
              <a:gd name="connsiteX8" fmla="*/ 4259840 w 4423977"/>
              <a:gd name="connsiteY8" fmla="*/ 2296914 h 2296914"/>
              <a:gd name="connsiteX9" fmla="*/ 164137 w 4423977"/>
              <a:gd name="connsiteY9" fmla="*/ 2296914 h 2296914"/>
              <a:gd name="connsiteX10" fmla="*/ 48075 w 4423977"/>
              <a:gd name="connsiteY10" fmla="*/ 2248839 h 2296914"/>
              <a:gd name="connsiteX11" fmla="*/ 0 w 4423977"/>
              <a:gd name="connsiteY11" fmla="*/ 2132777 h 2296914"/>
              <a:gd name="connsiteX12" fmla="*/ 0 w 4423977"/>
              <a:gd name="connsiteY12" fmla="*/ 164137 h 2296914"/>
              <a:gd name="connsiteX0" fmla="*/ 0 w 4969813"/>
              <a:gd name="connsiteY0" fmla="*/ 164137 h 2488240"/>
              <a:gd name="connsiteX1" fmla="*/ 48075 w 4969813"/>
              <a:gd name="connsiteY1" fmla="*/ 48075 h 2488240"/>
              <a:gd name="connsiteX2" fmla="*/ 164138 w 4969813"/>
              <a:gd name="connsiteY2" fmla="*/ 1 h 2488240"/>
              <a:gd name="connsiteX3" fmla="*/ 4259840 w 4969813"/>
              <a:gd name="connsiteY3" fmla="*/ 0 h 2488240"/>
              <a:gd name="connsiteX4" fmla="*/ 4375902 w 4969813"/>
              <a:gd name="connsiteY4" fmla="*/ 48075 h 2488240"/>
              <a:gd name="connsiteX5" fmla="*/ 4423976 w 4969813"/>
              <a:gd name="connsiteY5" fmla="*/ 164138 h 2488240"/>
              <a:gd name="connsiteX6" fmla="*/ 4423977 w 4969813"/>
              <a:gd name="connsiteY6" fmla="*/ 2132777 h 2488240"/>
              <a:gd name="connsiteX7" fmla="*/ 4259840 w 4969813"/>
              <a:gd name="connsiteY7" fmla="*/ 2296914 h 2488240"/>
              <a:gd name="connsiteX8" fmla="*/ 164137 w 4969813"/>
              <a:gd name="connsiteY8" fmla="*/ 2296914 h 2488240"/>
              <a:gd name="connsiteX9" fmla="*/ 48075 w 4969813"/>
              <a:gd name="connsiteY9" fmla="*/ 2248839 h 2488240"/>
              <a:gd name="connsiteX10" fmla="*/ 0 w 4969813"/>
              <a:gd name="connsiteY10" fmla="*/ 2132777 h 2488240"/>
              <a:gd name="connsiteX11" fmla="*/ 0 w 4969813"/>
              <a:gd name="connsiteY11" fmla="*/ 164137 h 2488240"/>
              <a:gd name="connsiteX0" fmla="*/ 0 w 4969813"/>
              <a:gd name="connsiteY0" fmla="*/ 164137 h 2296914"/>
              <a:gd name="connsiteX1" fmla="*/ 48075 w 4969813"/>
              <a:gd name="connsiteY1" fmla="*/ 48075 h 2296914"/>
              <a:gd name="connsiteX2" fmla="*/ 164138 w 4969813"/>
              <a:gd name="connsiteY2" fmla="*/ 1 h 2296914"/>
              <a:gd name="connsiteX3" fmla="*/ 4259840 w 4969813"/>
              <a:gd name="connsiteY3" fmla="*/ 0 h 2296914"/>
              <a:gd name="connsiteX4" fmla="*/ 4375902 w 4969813"/>
              <a:gd name="connsiteY4" fmla="*/ 48075 h 2296914"/>
              <a:gd name="connsiteX5" fmla="*/ 4423976 w 4969813"/>
              <a:gd name="connsiteY5" fmla="*/ 164138 h 2296914"/>
              <a:gd name="connsiteX6" fmla="*/ 4259840 w 4969813"/>
              <a:gd name="connsiteY6" fmla="*/ 2296914 h 2296914"/>
              <a:gd name="connsiteX7" fmla="*/ 164137 w 4969813"/>
              <a:gd name="connsiteY7" fmla="*/ 2296914 h 2296914"/>
              <a:gd name="connsiteX8" fmla="*/ 48075 w 4969813"/>
              <a:gd name="connsiteY8" fmla="*/ 2248839 h 2296914"/>
              <a:gd name="connsiteX9" fmla="*/ 0 w 4969813"/>
              <a:gd name="connsiteY9" fmla="*/ 2132777 h 2296914"/>
              <a:gd name="connsiteX10" fmla="*/ 0 w 4969813"/>
              <a:gd name="connsiteY10" fmla="*/ 164137 h 2296914"/>
              <a:gd name="connsiteX0" fmla="*/ 0 w 4961801"/>
              <a:gd name="connsiteY0" fmla="*/ 498881 h 2631658"/>
              <a:gd name="connsiteX1" fmla="*/ 48075 w 4961801"/>
              <a:gd name="connsiteY1" fmla="*/ 382819 h 2631658"/>
              <a:gd name="connsiteX2" fmla="*/ 164138 w 4961801"/>
              <a:gd name="connsiteY2" fmla="*/ 334745 h 2631658"/>
              <a:gd name="connsiteX3" fmla="*/ 4259840 w 4961801"/>
              <a:gd name="connsiteY3" fmla="*/ 334744 h 2631658"/>
              <a:gd name="connsiteX4" fmla="*/ 4375902 w 4961801"/>
              <a:gd name="connsiteY4" fmla="*/ 382819 h 2631658"/>
              <a:gd name="connsiteX5" fmla="*/ 4259840 w 4961801"/>
              <a:gd name="connsiteY5" fmla="*/ 2631658 h 2631658"/>
              <a:gd name="connsiteX6" fmla="*/ 164137 w 4961801"/>
              <a:gd name="connsiteY6" fmla="*/ 2631658 h 2631658"/>
              <a:gd name="connsiteX7" fmla="*/ 48075 w 4961801"/>
              <a:gd name="connsiteY7" fmla="*/ 2583583 h 2631658"/>
              <a:gd name="connsiteX8" fmla="*/ 0 w 4961801"/>
              <a:gd name="connsiteY8" fmla="*/ 2467521 h 2631658"/>
              <a:gd name="connsiteX9" fmla="*/ 0 w 4961801"/>
              <a:gd name="connsiteY9" fmla="*/ 498881 h 2631658"/>
              <a:gd name="connsiteX0" fmla="*/ 0 w 4942457"/>
              <a:gd name="connsiteY0" fmla="*/ 164137 h 2296914"/>
              <a:gd name="connsiteX1" fmla="*/ 48075 w 4942457"/>
              <a:gd name="connsiteY1" fmla="*/ 48075 h 2296914"/>
              <a:gd name="connsiteX2" fmla="*/ 164138 w 4942457"/>
              <a:gd name="connsiteY2" fmla="*/ 1 h 2296914"/>
              <a:gd name="connsiteX3" fmla="*/ 4259840 w 4942457"/>
              <a:gd name="connsiteY3" fmla="*/ 0 h 2296914"/>
              <a:gd name="connsiteX4" fmla="*/ 4259840 w 4942457"/>
              <a:gd name="connsiteY4" fmla="*/ 2296914 h 2296914"/>
              <a:gd name="connsiteX5" fmla="*/ 164137 w 4942457"/>
              <a:gd name="connsiteY5" fmla="*/ 2296914 h 2296914"/>
              <a:gd name="connsiteX6" fmla="*/ 48075 w 4942457"/>
              <a:gd name="connsiteY6" fmla="*/ 2248839 h 2296914"/>
              <a:gd name="connsiteX7" fmla="*/ 0 w 4942457"/>
              <a:gd name="connsiteY7" fmla="*/ 2132777 h 2296914"/>
              <a:gd name="connsiteX8" fmla="*/ 0 w 4942457"/>
              <a:gd name="connsiteY8" fmla="*/ 164137 h 2296914"/>
              <a:gd name="connsiteX0" fmla="*/ 4259840 w 4942457"/>
              <a:gd name="connsiteY0" fmla="*/ 0 h 2296914"/>
              <a:gd name="connsiteX1" fmla="*/ 4259840 w 4942457"/>
              <a:gd name="connsiteY1" fmla="*/ 2296914 h 2296914"/>
              <a:gd name="connsiteX2" fmla="*/ 164137 w 4942457"/>
              <a:gd name="connsiteY2" fmla="*/ 2296914 h 2296914"/>
              <a:gd name="connsiteX3" fmla="*/ 48075 w 4942457"/>
              <a:gd name="connsiteY3" fmla="*/ 2248839 h 2296914"/>
              <a:gd name="connsiteX4" fmla="*/ 0 w 4942457"/>
              <a:gd name="connsiteY4" fmla="*/ 2132777 h 2296914"/>
              <a:gd name="connsiteX5" fmla="*/ 0 w 4942457"/>
              <a:gd name="connsiteY5" fmla="*/ 164137 h 2296914"/>
              <a:gd name="connsiteX6" fmla="*/ 48075 w 4942457"/>
              <a:gd name="connsiteY6" fmla="*/ 48075 h 2296914"/>
              <a:gd name="connsiteX7" fmla="*/ 164138 w 4942457"/>
              <a:gd name="connsiteY7" fmla="*/ 1 h 2296914"/>
              <a:gd name="connsiteX8" fmla="*/ 4351280 w 4942457"/>
              <a:gd name="connsiteY8" fmla="*/ 91440 h 2296914"/>
              <a:gd name="connsiteX0" fmla="*/ 4259840 w 4351280"/>
              <a:gd name="connsiteY0" fmla="*/ 2296914 h 2296914"/>
              <a:gd name="connsiteX1" fmla="*/ 164137 w 4351280"/>
              <a:gd name="connsiteY1" fmla="*/ 2296914 h 2296914"/>
              <a:gd name="connsiteX2" fmla="*/ 48075 w 4351280"/>
              <a:gd name="connsiteY2" fmla="*/ 2248839 h 2296914"/>
              <a:gd name="connsiteX3" fmla="*/ 0 w 4351280"/>
              <a:gd name="connsiteY3" fmla="*/ 2132777 h 2296914"/>
              <a:gd name="connsiteX4" fmla="*/ 0 w 4351280"/>
              <a:gd name="connsiteY4" fmla="*/ 164137 h 2296914"/>
              <a:gd name="connsiteX5" fmla="*/ 48075 w 4351280"/>
              <a:gd name="connsiteY5" fmla="*/ 48075 h 2296914"/>
              <a:gd name="connsiteX6" fmla="*/ 164138 w 4351280"/>
              <a:gd name="connsiteY6" fmla="*/ 1 h 2296914"/>
              <a:gd name="connsiteX7" fmla="*/ 4351280 w 4351280"/>
              <a:gd name="connsiteY7" fmla="*/ 91440 h 2296914"/>
              <a:gd name="connsiteX0" fmla="*/ 4259840 w 4330731"/>
              <a:gd name="connsiteY0" fmla="*/ 2297942 h 2297942"/>
              <a:gd name="connsiteX1" fmla="*/ 164137 w 4330731"/>
              <a:gd name="connsiteY1" fmla="*/ 2297942 h 2297942"/>
              <a:gd name="connsiteX2" fmla="*/ 48075 w 4330731"/>
              <a:gd name="connsiteY2" fmla="*/ 2249867 h 2297942"/>
              <a:gd name="connsiteX3" fmla="*/ 0 w 4330731"/>
              <a:gd name="connsiteY3" fmla="*/ 2133805 h 2297942"/>
              <a:gd name="connsiteX4" fmla="*/ 0 w 4330731"/>
              <a:gd name="connsiteY4" fmla="*/ 165165 h 2297942"/>
              <a:gd name="connsiteX5" fmla="*/ 48075 w 4330731"/>
              <a:gd name="connsiteY5" fmla="*/ 49103 h 2297942"/>
              <a:gd name="connsiteX6" fmla="*/ 164138 w 4330731"/>
              <a:gd name="connsiteY6" fmla="*/ 1029 h 2297942"/>
              <a:gd name="connsiteX7" fmla="*/ 4330731 w 4330731"/>
              <a:gd name="connsiteY7" fmla="*/ 0 h 2297942"/>
              <a:gd name="connsiteX0" fmla="*/ 4259840 w 4259840"/>
              <a:gd name="connsiteY0" fmla="*/ 2296914 h 2296914"/>
              <a:gd name="connsiteX1" fmla="*/ 164137 w 4259840"/>
              <a:gd name="connsiteY1" fmla="*/ 2296914 h 2296914"/>
              <a:gd name="connsiteX2" fmla="*/ 48075 w 4259840"/>
              <a:gd name="connsiteY2" fmla="*/ 2248839 h 2296914"/>
              <a:gd name="connsiteX3" fmla="*/ 0 w 4259840"/>
              <a:gd name="connsiteY3" fmla="*/ 2132777 h 2296914"/>
              <a:gd name="connsiteX4" fmla="*/ 0 w 4259840"/>
              <a:gd name="connsiteY4" fmla="*/ 164137 h 2296914"/>
              <a:gd name="connsiteX5" fmla="*/ 48075 w 4259840"/>
              <a:gd name="connsiteY5" fmla="*/ 48075 h 2296914"/>
              <a:gd name="connsiteX6" fmla="*/ 164138 w 4259840"/>
              <a:gd name="connsiteY6" fmla="*/ 1 h 2296914"/>
              <a:gd name="connsiteX0" fmla="*/ 4259840 w 4259840"/>
              <a:gd name="connsiteY0" fmla="*/ 2248839 h 2248839"/>
              <a:gd name="connsiteX1" fmla="*/ 164137 w 4259840"/>
              <a:gd name="connsiteY1" fmla="*/ 2248839 h 2248839"/>
              <a:gd name="connsiteX2" fmla="*/ 48075 w 4259840"/>
              <a:gd name="connsiteY2" fmla="*/ 2200764 h 2248839"/>
              <a:gd name="connsiteX3" fmla="*/ 0 w 4259840"/>
              <a:gd name="connsiteY3" fmla="*/ 2084702 h 2248839"/>
              <a:gd name="connsiteX4" fmla="*/ 0 w 4259840"/>
              <a:gd name="connsiteY4" fmla="*/ 116062 h 2248839"/>
              <a:gd name="connsiteX5" fmla="*/ 48075 w 4259840"/>
              <a:gd name="connsiteY5" fmla="*/ 0 h 2248839"/>
              <a:gd name="connsiteX0" fmla="*/ 4259840 w 4259840"/>
              <a:gd name="connsiteY0" fmla="*/ 2132777 h 2132777"/>
              <a:gd name="connsiteX1" fmla="*/ 164137 w 4259840"/>
              <a:gd name="connsiteY1" fmla="*/ 2132777 h 2132777"/>
              <a:gd name="connsiteX2" fmla="*/ 48075 w 4259840"/>
              <a:gd name="connsiteY2" fmla="*/ 2084702 h 2132777"/>
              <a:gd name="connsiteX3" fmla="*/ 0 w 4259840"/>
              <a:gd name="connsiteY3" fmla="*/ 1968640 h 2132777"/>
              <a:gd name="connsiteX4" fmla="*/ 0 w 4259840"/>
              <a:gd name="connsiteY4" fmla="*/ 0 h 2132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59840" h="2132777">
                <a:moveTo>
                  <a:pt x="4259840" y="2132777"/>
                </a:moveTo>
                <a:lnTo>
                  <a:pt x="164137" y="2132777"/>
                </a:lnTo>
                <a:cubicBezTo>
                  <a:pt x="120605" y="2132777"/>
                  <a:pt x="78856" y="2115484"/>
                  <a:pt x="48075" y="2084702"/>
                </a:cubicBezTo>
                <a:cubicBezTo>
                  <a:pt x="17293" y="2053920"/>
                  <a:pt x="0" y="2012171"/>
                  <a:pt x="0" y="1968640"/>
                </a:cubicBezTo>
                <a:lnTo>
                  <a:pt x="0" y="0"/>
                </a:lnTo>
              </a:path>
            </a:pathLst>
          </a:custGeom>
          <a:noFill/>
          <a:ln w="19050" cap="flat" cmpd="sng" algn="ctr">
            <a:gradFill flip="none" rotWithShape="1">
              <a:gsLst>
                <a:gs pos="0">
                  <a:schemeClr val="accent5"/>
                </a:gs>
                <a:gs pos="100000">
                  <a:schemeClr val="accent5">
                    <a:lumMod val="20000"/>
                    <a:lumOff val="80000"/>
                  </a:schemeClr>
                </a:gs>
              </a:gsLst>
              <a:lin ang="240000" scaled="0"/>
              <a:tileRect/>
            </a:gradFill>
            <a:prstDash val="solid"/>
            <a:round/>
          </a:ln>
          <a:effectLst/>
        </p:spPr>
        <p:txBody>
          <a:bodyPr lIns="360000" tIns="50951" rIns="216000" bIns="144000" anchor="b"/>
          <a:lstStyle/>
          <a:p>
            <a:pPr algn="just" defTabSz="1042966" eaLnBrk="1" fontAlgn="auto" hangingPunct="1">
              <a:spcBef>
                <a:spcPts val="0"/>
              </a:spcBef>
              <a:spcAft>
                <a:spcPts val="0"/>
              </a:spcAft>
              <a:defRPr/>
            </a:pPr>
            <a:r>
              <a:rPr lang="en-US" sz="1900" b="1" dirty="0">
                <a:solidFill>
                  <a:prstClr val="white"/>
                </a:solidFill>
                <a:latin typeface="Arial"/>
                <a:cs typeface="Arial"/>
              </a:rPr>
              <a:t>About Capgemini</a:t>
            </a:r>
            <a:endParaRPr lang="en-US" sz="1000" dirty="0">
              <a:solidFill>
                <a:prstClr val="white"/>
              </a:solidFill>
            </a:endParaRPr>
          </a:p>
          <a:p>
            <a:pPr algn="just" eaLnBrk="1" fontAlgn="auto" hangingPunct="1">
              <a:spcBef>
                <a:spcPts val="0"/>
              </a:spcBef>
              <a:spcAft>
                <a:spcPts val="0"/>
              </a:spcAft>
              <a:defRPr/>
            </a:pPr>
            <a:endParaRPr lang="en-US" sz="1000" dirty="0">
              <a:solidFill>
                <a:prstClr val="white"/>
              </a:solidFill>
            </a:endParaRPr>
          </a:p>
          <a:p>
            <a:pPr algn="just" eaLnBrk="1" fontAlgn="auto" hangingPunct="1">
              <a:spcBef>
                <a:spcPts val="0"/>
              </a:spcBef>
              <a:spcAft>
                <a:spcPts val="0"/>
              </a:spcAft>
              <a:defRPr/>
            </a:pPr>
            <a:r>
              <a:rPr lang="en-US" sz="1000" dirty="0">
                <a:solidFill>
                  <a:prstClr val="white"/>
                </a:solidFill>
              </a:rPr>
              <a:t>With more than 120,000 people in 40 countries, Capgemini is one of the world's foremost providers of consulting, technology and outsourcing services. The Group reported 2011 global revenues of EUR 9.7 billion.</a:t>
            </a:r>
          </a:p>
          <a:p>
            <a:pPr algn="just" eaLnBrk="1" fontAlgn="auto" hangingPunct="1">
              <a:spcBef>
                <a:spcPts val="0"/>
              </a:spcBef>
              <a:spcAft>
                <a:spcPts val="0"/>
              </a:spcAft>
              <a:defRPr/>
            </a:pPr>
            <a:r>
              <a:rPr lang="en-US" sz="1000" dirty="0">
                <a:solidFill>
                  <a:prstClr val="white"/>
                </a:solidFill>
              </a:rPr>
              <a:t>Together with its clients, Capgemini creates and delivers business and technology solutions that fit their needs and drive the results they want. A deeply multicultural organization, Capgemini has developed its own way of working, the Collaborative Business Experience</a:t>
            </a:r>
            <a:r>
              <a:rPr lang="en-US" sz="1000" baseline="30000" dirty="0">
                <a:solidFill>
                  <a:prstClr val="white"/>
                </a:solidFill>
              </a:rPr>
              <a:t>TM</a:t>
            </a:r>
            <a:r>
              <a:rPr lang="en-US" sz="1000" dirty="0">
                <a:solidFill>
                  <a:prstClr val="white"/>
                </a:solidFill>
              </a:rPr>
              <a:t>, and draws on Rightshore</a:t>
            </a:r>
            <a:r>
              <a:rPr lang="en-US" sz="1000" b="1" baseline="30000" dirty="0">
                <a:solidFill>
                  <a:prstClr val="white"/>
                </a:solidFill>
              </a:rPr>
              <a:t> ®</a:t>
            </a:r>
            <a:r>
              <a:rPr lang="en-US" sz="1000" dirty="0">
                <a:solidFill>
                  <a:prstClr val="white"/>
                </a:solidFill>
              </a:rPr>
              <a:t>, its worldwide delivery model.</a:t>
            </a:r>
          </a:p>
          <a:p>
            <a:pPr algn="just" eaLnBrk="1" fontAlgn="auto" hangingPunct="1">
              <a:spcBef>
                <a:spcPts val="0"/>
              </a:spcBef>
              <a:spcAft>
                <a:spcPts val="0"/>
              </a:spcAft>
              <a:defRPr/>
            </a:pPr>
            <a:endParaRPr lang="en-US" sz="1050" dirty="0">
              <a:solidFill>
                <a:prstClr val="white"/>
              </a:solidFill>
            </a:endParaRPr>
          </a:p>
          <a:p>
            <a:pPr algn="just" eaLnBrk="1" fontAlgn="auto" hangingPunct="1">
              <a:spcBef>
                <a:spcPts val="0"/>
              </a:spcBef>
              <a:spcAft>
                <a:spcPts val="0"/>
              </a:spcAft>
              <a:defRPr/>
            </a:pPr>
            <a:r>
              <a:rPr lang="en-US" sz="900" i="1" dirty="0">
                <a:solidFill>
                  <a:prstClr val="white"/>
                </a:solidFill>
              </a:rPr>
              <a:t>Rightshore</a:t>
            </a:r>
            <a:r>
              <a:rPr lang="en-US" sz="900" i="1" baseline="30000" dirty="0">
                <a:solidFill>
                  <a:prstClr val="white"/>
                </a:solidFill>
              </a:rPr>
              <a:t>®</a:t>
            </a:r>
            <a:r>
              <a:rPr lang="en-US" sz="900" i="1" dirty="0">
                <a:solidFill>
                  <a:prstClr val="white"/>
                </a:solidFill>
              </a:rPr>
              <a:t> is a trademark belonging to Capgemini</a:t>
            </a:r>
            <a:endParaRPr lang="en-US" sz="900" b="1" kern="0" noProof="1">
              <a:solidFill>
                <a:prstClr val="white"/>
              </a:solidFill>
            </a:endParaRPr>
          </a:p>
        </p:txBody>
      </p:sp>
      <p:pic>
        <p:nvPicPr>
          <p:cNvPr id="345" name="Image 337" descr="CBE_Label_ppt.png"/>
          <p:cNvPicPr>
            <a:picLocks noChangeAspect="1"/>
          </p:cNvPicPr>
          <p:nvPr/>
        </p:nvPicPr>
        <p:blipFill>
          <a:blip r:embed="rId34" cstate="print">
            <a:extLst>
              <a:ext uri="{28A0092B-C50C-407E-A947-70E740481C1C}">
                <a14:useLocalDpi xmlns:a14="http://schemas.microsoft.com/office/drawing/2010/main" val="0"/>
              </a:ext>
            </a:extLst>
          </a:blip>
          <a:srcRect/>
          <a:stretch>
            <a:fillRect/>
          </a:stretch>
        </p:blipFill>
        <p:spPr bwMode="auto">
          <a:xfrm>
            <a:off x="868496" y="3468689"/>
            <a:ext cx="519377"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9645237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p:cSld name="Closing 2">
    <p:spTree>
      <p:nvGrpSpPr>
        <p:cNvPr id="1" name=""/>
        <p:cNvGrpSpPr/>
        <p:nvPr/>
      </p:nvGrpSpPr>
      <p:grpSpPr>
        <a:xfrm>
          <a:off x="0" y="0"/>
          <a:ext cx="0" cy="0"/>
          <a:chOff x="0" y="0"/>
          <a:chExt cx="0" cy="0"/>
        </a:xfrm>
      </p:grpSpPr>
      <p:graphicFrame>
        <p:nvGraphicFramePr>
          <p:cNvPr id="2" name="Object 13" hidden="1"/>
          <p:cNvGraphicFramePr>
            <a:graphicFrameLocks noChangeAspect="1"/>
          </p:cNvGraphicFramePr>
          <p:nvPr>
            <p:custDataLst>
              <p:tags r:id="rId2"/>
            </p:custDataLst>
          </p:nvPr>
        </p:nvGraphicFramePr>
        <p:xfrm>
          <a:off x="0" y="0"/>
          <a:ext cx="158221" cy="158750"/>
        </p:xfrm>
        <a:graphic>
          <a:graphicData uri="http://schemas.openxmlformats.org/presentationml/2006/ole">
            <mc:AlternateContent xmlns:mc="http://schemas.openxmlformats.org/markup-compatibility/2006">
              <mc:Choice xmlns:v="urn:schemas-microsoft-com:vml" Requires="v">
                <p:oleObj spid="_x0000_s332824" name="think-cell Slide" r:id="rId16" imgW="360" imgH="360" progId="">
                  <p:embed/>
                </p:oleObj>
              </mc:Choice>
              <mc:Fallback>
                <p:oleObj name="think-cell Slide" r:id="rId16" imgW="360" imgH="360" progId="">
                  <p:embed/>
                  <p:pic>
                    <p:nvPicPr>
                      <p:cNvPr id="0" name=""/>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0" y="0"/>
                        <a:ext cx="158221"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 name="Rectangle 7"/>
          <p:cNvSpPr/>
          <p:nvPr>
            <p:custDataLst>
              <p:tags r:id="rId3"/>
            </p:custDataLst>
          </p:nvPr>
        </p:nvSpPr>
        <p:spPr bwMode="auto">
          <a:xfrm flipV="1">
            <a:off x="-1720" y="1677988"/>
            <a:ext cx="9907720" cy="5180012"/>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411"/>
              <a:gd name="connsiteY0" fmla="*/ 2791 h 3881172"/>
              <a:gd name="connsiteX1" fmla="*/ 10561655 w 10562411"/>
              <a:gd name="connsiteY1" fmla="*/ 0 h 3881172"/>
              <a:gd name="connsiteX2" fmla="*/ 10561157 w 10562411"/>
              <a:gd name="connsiteY2" fmla="*/ 1476338 h 3881172"/>
              <a:gd name="connsiteX3" fmla="*/ 9288594 w 10562411"/>
              <a:gd name="connsiteY3" fmla="*/ 2153103 h 3881172"/>
              <a:gd name="connsiteX4" fmla="*/ 2317558 w 10562411"/>
              <a:gd name="connsiteY4" fmla="*/ 2159512 h 3881172"/>
              <a:gd name="connsiteX5" fmla="*/ 1180889 w 10562411"/>
              <a:gd name="connsiteY5" fmla="*/ 2958168 h 3881172"/>
              <a:gd name="connsiteX6" fmla="*/ 0 w 10562411"/>
              <a:gd name="connsiteY6" fmla="*/ 2174065 h 3881172"/>
              <a:gd name="connsiteX7" fmla="*/ 1331 w 10562411"/>
              <a:gd name="connsiteY7" fmla="*/ 2791 h 3881172"/>
              <a:gd name="connsiteX0" fmla="*/ 1331 w 10562411"/>
              <a:gd name="connsiteY0" fmla="*/ 2791 h 4143392"/>
              <a:gd name="connsiteX1" fmla="*/ 10561655 w 10562411"/>
              <a:gd name="connsiteY1" fmla="*/ 0 h 4143392"/>
              <a:gd name="connsiteX2" fmla="*/ 10561157 w 10562411"/>
              <a:gd name="connsiteY2" fmla="*/ 1476338 h 4143392"/>
              <a:gd name="connsiteX3" fmla="*/ 9288594 w 10562411"/>
              <a:gd name="connsiteY3" fmla="*/ 2153103 h 4143392"/>
              <a:gd name="connsiteX4" fmla="*/ 2317558 w 10562411"/>
              <a:gd name="connsiteY4" fmla="*/ 2159512 h 4143392"/>
              <a:gd name="connsiteX5" fmla="*/ 1180889 w 10562411"/>
              <a:gd name="connsiteY5" fmla="*/ 2958168 h 4143392"/>
              <a:gd name="connsiteX6" fmla="*/ 0 w 10562411"/>
              <a:gd name="connsiteY6" fmla="*/ 2174065 h 4143392"/>
              <a:gd name="connsiteX7" fmla="*/ 1331 w 10562411"/>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336031 w 10580884"/>
              <a:gd name="connsiteY4" fmla="*/ 2159512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013072 w 10580884"/>
              <a:gd name="connsiteY3" fmla="*/ 3716089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641"/>
              <a:gd name="connsiteY0" fmla="*/ 2791 h 4143392"/>
              <a:gd name="connsiteX1" fmla="*/ 10580128 w 10580641"/>
              <a:gd name="connsiteY1" fmla="*/ 0 h 4143392"/>
              <a:gd name="connsiteX2" fmla="*/ 10559884 w 10580641"/>
              <a:gd name="connsiteY2" fmla="*/ 3400831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625733"/>
              <a:gd name="connsiteX1" fmla="*/ 10580128 w 10580641"/>
              <a:gd name="connsiteY1" fmla="*/ 0 h 4625733"/>
              <a:gd name="connsiteX2" fmla="*/ 10559883 w 10580641"/>
              <a:gd name="connsiteY2" fmla="*/ 3953724 h 4625733"/>
              <a:gd name="connsiteX3" fmla="*/ 9013072 w 10580641"/>
              <a:gd name="connsiteY3" fmla="*/ 3716089 h 4625733"/>
              <a:gd name="connsiteX4" fmla="*/ 2283533 w 10580641"/>
              <a:gd name="connsiteY4" fmla="*/ 3711866 h 4625733"/>
              <a:gd name="connsiteX5" fmla="*/ 1199362 w 10580641"/>
              <a:gd name="connsiteY5" fmla="*/ 2958168 h 4625733"/>
              <a:gd name="connsiteX6" fmla="*/ 0 w 10580641"/>
              <a:gd name="connsiteY6" fmla="*/ 3726419 h 4625733"/>
              <a:gd name="connsiteX7" fmla="*/ 19804 w 10580641"/>
              <a:gd name="connsiteY7" fmla="*/ 2791 h 4625733"/>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37052 h 3953724"/>
              <a:gd name="connsiteX7" fmla="*/ 19804 w 10580641"/>
              <a:gd name="connsiteY7" fmla="*/ 2791 h 3953724"/>
              <a:gd name="connsiteX0" fmla="*/ 0 w 10581837"/>
              <a:gd name="connsiteY0" fmla="*/ 13424 h 3953724"/>
              <a:gd name="connsiteX1" fmla="*/ 10581324 w 10581837"/>
              <a:gd name="connsiteY1" fmla="*/ 0 h 3953724"/>
              <a:gd name="connsiteX2" fmla="*/ 10561079 w 10581837"/>
              <a:gd name="connsiteY2" fmla="*/ 3953724 h 3953724"/>
              <a:gd name="connsiteX3" fmla="*/ 9014268 w 10581837"/>
              <a:gd name="connsiteY3" fmla="*/ 3716089 h 3953724"/>
              <a:gd name="connsiteX4" fmla="*/ 2284729 w 10581837"/>
              <a:gd name="connsiteY4" fmla="*/ 3711866 h 3953724"/>
              <a:gd name="connsiteX5" fmla="*/ 1200558 w 10581837"/>
              <a:gd name="connsiteY5" fmla="*/ 2958168 h 3953724"/>
              <a:gd name="connsiteX6" fmla="*/ 1196 w 10581837"/>
              <a:gd name="connsiteY6" fmla="*/ 3737052 h 3953724"/>
              <a:gd name="connsiteX7" fmla="*/ 0 w 10581837"/>
              <a:gd name="connsiteY7" fmla="*/ 13424 h 3953724"/>
              <a:gd name="connsiteX0" fmla="*/ 0 w 10562333"/>
              <a:gd name="connsiteY0" fmla="*/ 24056 h 3964356"/>
              <a:gd name="connsiteX1" fmla="*/ 10549824 w 10562333"/>
              <a:gd name="connsiteY1" fmla="*/ 0 h 3964356"/>
              <a:gd name="connsiteX2" fmla="*/ 10561079 w 10562333"/>
              <a:gd name="connsiteY2" fmla="*/ 3964356 h 3964356"/>
              <a:gd name="connsiteX3" fmla="*/ 9014268 w 10562333"/>
              <a:gd name="connsiteY3" fmla="*/ 3726721 h 3964356"/>
              <a:gd name="connsiteX4" fmla="*/ 2284729 w 10562333"/>
              <a:gd name="connsiteY4" fmla="*/ 3722498 h 3964356"/>
              <a:gd name="connsiteX5" fmla="*/ 1200558 w 10562333"/>
              <a:gd name="connsiteY5" fmla="*/ 2968800 h 3964356"/>
              <a:gd name="connsiteX6" fmla="*/ 1196 w 10562333"/>
              <a:gd name="connsiteY6" fmla="*/ 3747684 h 3964356"/>
              <a:gd name="connsiteX7" fmla="*/ 0 w 10562333"/>
              <a:gd name="connsiteY7" fmla="*/ 24056 h 3964356"/>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10559884 w 10650182"/>
              <a:gd name="connsiteY0" fmla="*/ 18474 h 3993463"/>
              <a:gd name="connsiteX1" fmla="*/ 10561079 w 10650182"/>
              <a:gd name="connsiteY1" fmla="*/ 3993463 h 3993463"/>
              <a:gd name="connsiteX2" fmla="*/ 9024769 w 10650182"/>
              <a:gd name="connsiteY2" fmla="*/ 3734563 h 3993463"/>
              <a:gd name="connsiteX3" fmla="*/ 2295230 w 10650182"/>
              <a:gd name="connsiteY3" fmla="*/ 3719707 h 3993463"/>
              <a:gd name="connsiteX4" fmla="*/ 1200558 w 10650182"/>
              <a:gd name="connsiteY4" fmla="*/ 2997907 h 3993463"/>
              <a:gd name="connsiteX5" fmla="*/ 0 w 10650182"/>
              <a:gd name="connsiteY5" fmla="*/ 3712996 h 3993463"/>
              <a:gd name="connsiteX6" fmla="*/ 0 w 10650182"/>
              <a:gd name="connsiteY6" fmla="*/ 0 h 3993463"/>
              <a:gd name="connsiteX7" fmla="*/ 10650182 w 10650182"/>
              <a:gd name="connsiteY7" fmla="*/ 109914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10285606 w 10562333"/>
              <a:gd name="connsiteY7" fmla="*/ 418258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9991611 w 10562333"/>
              <a:gd name="connsiteY7" fmla="*/ 56751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0 w 10562846"/>
              <a:gd name="connsiteY5" fmla="*/ 3712996 h 3993463"/>
              <a:gd name="connsiteX6" fmla="*/ 0 w 10562846"/>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2449 w 10562846"/>
              <a:gd name="connsiteY5" fmla="*/ 3734261 h 3993463"/>
              <a:gd name="connsiteX6" fmla="*/ 0 w 10562846"/>
              <a:gd name="connsiteY6" fmla="*/ 0 h 3993463"/>
              <a:gd name="connsiteX0" fmla="*/ 10562334 w 10562847"/>
              <a:gd name="connsiteY0" fmla="*/ 1074357 h 5067820"/>
              <a:gd name="connsiteX1" fmla="*/ 10561080 w 10562847"/>
              <a:gd name="connsiteY1" fmla="*/ 5067820 h 5067820"/>
              <a:gd name="connsiteX2" fmla="*/ 9024770 w 10562847"/>
              <a:gd name="connsiteY2" fmla="*/ 4808920 h 5067820"/>
              <a:gd name="connsiteX3" fmla="*/ 2295231 w 10562847"/>
              <a:gd name="connsiteY3" fmla="*/ 4794064 h 5067820"/>
              <a:gd name="connsiteX4" fmla="*/ 1200559 w 10562847"/>
              <a:gd name="connsiteY4" fmla="*/ 4072264 h 5067820"/>
              <a:gd name="connsiteX5" fmla="*/ 2450 w 10562847"/>
              <a:gd name="connsiteY5" fmla="*/ 4808618 h 5067820"/>
              <a:gd name="connsiteX6" fmla="*/ 0 w 10562847"/>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2450 w 10563360"/>
              <a:gd name="connsiteY5" fmla="*/ 4808618 h 5067820"/>
              <a:gd name="connsiteX6" fmla="*/ 0 w 10563360"/>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514 w 10563360"/>
              <a:gd name="connsiteY5" fmla="*/ 4819150 h 5067820"/>
              <a:gd name="connsiteX6" fmla="*/ 0 w 10563360"/>
              <a:gd name="connsiteY6" fmla="*/ 0 h 5067820"/>
              <a:gd name="connsiteX0" fmla="*/ 10562847 w 10564614"/>
              <a:gd name="connsiteY0" fmla="*/ 0 h 5152083"/>
              <a:gd name="connsiteX1" fmla="*/ 10563360 w 10564614"/>
              <a:gd name="connsiteY1" fmla="*/ 5152083 h 5152083"/>
              <a:gd name="connsiteX2" fmla="*/ 9024770 w 10564614"/>
              <a:gd name="connsiteY2" fmla="*/ 4808920 h 5152083"/>
              <a:gd name="connsiteX3" fmla="*/ 2295231 w 10564614"/>
              <a:gd name="connsiteY3" fmla="*/ 4794064 h 5152083"/>
              <a:gd name="connsiteX4" fmla="*/ 1200559 w 10564614"/>
              <a:gd name="connsiteY4" fmla="*/ 4072264 h 5152083"/>
              <a:gd name="connsiteX5" fmla="*/ 514 w 10564614"/>
              <a:gd name="connsiteY5" fmla="*/ 4819150 h 5152083"/>
              <a:gd name="connsiteX6" fmla="*/ 0 w 10564614"/>
              <a:gd name="connsiteY6" fmla="*/ 0 h 5152083"/>
              <a:gd name="connsiteX0" fmla="*/ 10562847 w 10564614"/>
              <a:gd name="connsiteY0" fmla="*/ 0 h 5183681"/>
              <a:gd name="connsiteX1" fmla="*/ 10563360 w 10564614"/>
              <a:gd name="connsiteY1" fmla="*/ 5183681 h 5183681"/>
              <a:gd name="connsiteX2" fmla="*/ 9024770 w 10564614"/>
              <a:gd name="connsiteY2" fmla="*/ 4808920 h 5183681"/>
              <a:gd name="connsiteX3" fmla="*/ 2295231 w 10564614"/>
              <a:gd name="connsiteY3" fmla="*/ 4794064 h 5183681"/>
              <a:gd name="connsiteX4" fmla="*/ 1200559 w 10564614"/>
              <a:gd name="connsiteY4" fmla="*/ 4072264 h 5183681"/>
              <a:gd name="connsiteX5" fmla="*/ 514 w 10564614"/>
              <a:gd name="connsiteY5" fmla="*/ 4819150 h 5183681"/>
              <a:gd name="connsiteX6" fmla="*/ 0 w 10564614"/>
              <a:gd name="connsiteY6" fmla="*/ 0 h 518368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87552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64614" h="5657661">
                <a:moveTo>
                  <a:pt x="10562847" y="0"/>
                </a:moveTo>
                <a:cubicBezTo>
                  <a:pt x="10563360" y="67600"/>
                  <a:pt x="10564614" y="5614246"/>
                  <a:pt x="10563360" y="5657661"/>
                </a:cubicBezTo>
                <a:cubicBezTo>
                  <a:pt x="10190941" y="4920324"/>
                  <a:pt x="9462356" y="4792975"/>
                  <a:pt x="9024770" y="4808920"/>
                </a:cubicBezTo>
                <a:lnTo>
                  <a:pt x="2295231" y="4794064"/>
                </a:lnTo>
                <a:cubicBezTo>
                  <a:pt x="1854598" y="4794612"/>
                  <a:pt x="1423669" y="4544310"/>
                  <a:pt x="1200559" y="4072264"/>
                </a:cubicBezTo>
                <a:cubicBezTo>
                  <a:pt x="965203" y="4750718"/>
                  <a:pt x="279154" y="4797207"/>
                  <a:pt x="514" y="4798085"/>
                </a:cubicBezTo>
                <a:cubicBezTo>
                  <a:pt x="2581" y="4762572"/>
                  <a:pt x="1272" y="95582"/>
                  <a:pt x="0" y="0"/>
                </a:cubicBezTo>
              </a:path>
            </a:pathLst>
          </a:custGeom>
          <a:gradFill flip="none" rotWithShape="1">
            <a:gsLst>
              <a:gs pos="0">
                <a:srgbClr val="005B7C"/>
              </a:gs>
              <a:gs pos="50000">
                <a:srgbClr val="0085B3"/>
              </a:gs>
              <a:gs pos="100000">
                <a:srgbClr val="00A0D6"/>
              </a:gs>
            </a:gsLst>
            <a:lin ang="18900000" scaled="1"/>
            <a:tileRect/>
          </a:gradFill>
          <a:ln w="12700" cmpd="sng" algn="ctr">
            <a:noFill/>
            <a:miter lim="800000"/>
            <a:headEnd/>
            <a:tailEnd/>
          </a:ln>
          <a:effectLst>
            <a:outerShdw blurRad="41275" dist="38100" dir="5400000" algn="t" rotWithShape="0">
              <a:schemeClr val="bg1">
                <a:lumMod val="65000"/>
                <a:alpha val="25000"/>
              </a:schemeClr>
            </a:outerShdw>
          </a:effectLst>
        </p:spPr>
        <p:txBody>
          <a:bodyPr lIns="33059" tIns="42976" rIns="33059" bIns="42976" anchor="ctr"/>
          <a:lstStyle/>
          <a:p>
            <a:pPr algn="ctr" eaLnBrk="1" fontAlgn="auto" hangingPunct="1">
              <a:spcBef>
                <a:spcPts val="0"/>
              </a:spcBef>
              <a:spcAft>
                <a:spcPts val="0"/>
              </a:spcAft>
              <a:defRPr/>
            </a:pPr>
            <a:endParaRPr lang="en-US" sz="1000" dirty="0">
              <a:solidFill>
                <a:prstClr val="white"/>
              </a:solidFill>
              <a:latin typeface="Arial"/>
              <a:cs typeface="Arial"/>
            </a:endParaRPr>
          </a:p>
        </p:txBody>
      </p:sp>
      <p:pic>
        <p:nvPicPr>
          <p:cNvPr id="4" name="Image 10" descr="Capgemini_logo_lr.tif"/>
          <p:cNvPicPr>
            <a:picLocks noChangeAspect="1"/>
          </p:cNvPicPr>
          <p:nvPr>
            <p:custDataLst>
              <p:tags r:id="rId4"/>
            </p:custDataLst>
          </p:nvPr>
        </p:nvPicPr>
        <p:blipFill>
          <a:blip r:embed="rId18">
            <a:extLst>
              <a:ext uri="{28A0092B-C50C-407E-A947-70E740481C1C}">
                <a14:useLocalDpi xmlns:a14="http://schemas.microsoft.com/office/drawing/2010/main" val="0"/>
              </a:ext>
            </a:extLst>
          </a:blip>
          <a:srcRect/>
          <a:stretch>
            <a:fillRect/>
          </a:stretch>
        </p:blipFill>
        <p:spPr bwMode="auto">
          <a:xfrm>
            <a:off x="691357" y="930275"/>
            <a:ext cx="3154098" cy="776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04" descr="C:\Users\UserSim\Desktop\Capgemini\moto.emf"/>
          <p:cNvPicPr>
            <a:picLocks noChangeAspect="1" noChangeArrowheads="1"/>
          </p:cNvPicPr>
          <p:nvPr>
            <p:custDataLst>
              <p:tags r:id="rId5"/>
            </p:custDataLst>
          </p:nvPr>
        </p:nvPicPr>
        <p:blipFill>
          <a:blip r:embed="rId19">
            <a:extLst>
              <a:ext uri="{28A0092B-C50C-407E-A947-70E740481C1C}">
                <a14:useLocalDpi xmlns:a14="http://schemas.microsoft.com/office/drawing/2010/main" val="0"/>
              </a:ext>
            </a:extLst>
          </a:blip>
          <a:srcRect/>
          <a:stretch>
            <a:fillRect/>
          </a:stretch>
        </p:blipFill>
        <p:spPr bwMode="auto">
          <a:xfrm>
            <a:off x="5491296" y="1173163"/>
            <a:ext cx="3645958" cy="290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18"/>
          <p:cNvSpPr>
            <a:spLocks noChangeArrowheads="1"/>
          </p:cNvSpPr>
          <p:nvPr>
            <p:custDataLst>
              <p:tags r:id="rId6"/>
            </p:custDataLst>
          </p:nvPr>
        </p:nvSpPr>
        <p:spPr bwMode="auto">
          <a:xfrm>
            <a:off x="5523971" y="6380164"/>
            <a:ext cx="4382029" cy="280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3059" tIns="33059" rIns="330588" bIns="33059" anchor="b">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eaLnBrk="1" hangingPunct="1">
              <a:defRPr/>
            </a:pPr>
            <a:r>
              <a:rPr lang="en-US" altLang="en-US" sz="700" smtClean="0">
                <a:solidFill>
                  <a:srgbClr val="FFFFFF"/>
                </a:solidFill>
              </a:rPr>
              <a:t>The information contained in this presentation is proprietary.</a:t>
            </a:r>
          </a:p>
          <a:p>
            <a:pPr algn="r" eaLnBrk="1" hangingPunct="1">
              <a:defRPr/>
            </a:pPr>
            <a:r>
              <a:rPr lang="en-US" altLang="en-US" sz="700" smtClean="0">
                <a:solidFill>
                  <a:srgbClr val="FFFFFF"/>
                </a:solidFill>
              </a:rPr>
              <a:t>© 2012 Capgemini. All rights reserved.</a:t>
            </a:r>
          </a:p>
        </p:txBody>
      </p:sp>
      <p:sp>
        <p:nvSpPr>
          <p:cNvPr id="7" name="Rectangle 20"/>
          <p:cNvSpPr>
            <a:spLocks noChangeArrowheads="1"/>
          </p:cNvSpPr>
          <p:nvPr>
            <p:custDataLst>
              <p:tags r:id="rId7"/>
            </p:custDataLst>
          </p:nvPr>
        </p:nvSpPr>
        <p:spPr bwMode="auto">
          <a:xfrm>
            <a:off x="6982879" y="5458345"/>
            <a:ext cx="2923122" cy="380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36000" tIns="36000" rIns="360000" bIns="36000" anchor="b">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eaLnBrk="1" hangingPunct="1">
              <a:defRPr/>
            </a:pPr>
            <a:r>
              <a:rPr lang="en-US" altLang="en-US" sz="2000" b="1" smtClean="0">
                <a:solidFill>
                  <a:srgbClr val="FFFFFF"/>
                </a:solidFill>
              </a:rPr>
              <a:t>www.capgemini.com</a:t>
            </a:r>
          </a:p>
        </p:txBody>
      </p:sp>
      <p:pic>
        <p:nvPicPr>
          <p:cNvPr id="8" name="Picture 3" descr="C:\Users\UserSim\Desktop\DS_icons\128x128 shadows\facebook.png">
            <a:hlinkClick r:id="rId20"/>
          </p:cNvPr>
          <p:cNvPicPr>
            <a:picLocks noChangeAspect="1" noChangeArrowheads="1"/>
          </p:cNvPicPr>
          <p:nvPr>
            <p:custDataLst>
              <p:tags r:id="rId8"/>
            </p:custDataLst>
          </p:nvPr>
        </p:nvPicPr>
        <p:blipFill>
          <a:blip r:embed="rId21">
            <a:extLst>
              <a:ext uri="{28A0092B-C50C-407E-A947-70E740481C1C}">
                <a14:useLocalDpi xmlns:a14="http://schemas.microsoft.com/office/drawing/2010/main" val="0"/>
              </a:ext>
            </a:extLst>
          </a:blip>
          <a:srcRect/>
          <a:stretch>
            <a:fillRect/>
          </a:stretch>
        </p:blipFill>
        <p:spPr bwMode="auto">
          <a:xfrm>
            <a:off x="7938559" y="5932489"/>
            <a:ext cx="278606"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4" descr="C:\Users\UserSim\Desktop\DS_icons\128x128 shadows\linkedin.png">
            <a:hlinkClick r:id="rId22"/>
          </p:cNvPr>
          <p:cNvPicPr>
            <a:picLocks noChangeAspect="1" noChangeArrowheads="1"/>
          </p:cNvPicPr>
          <p:nvPr>
            <p:custDataLst>
              <p:tags r:id="rId9"/>
            </p:custDataLst>
          </p:nvPr>
        </p:nvPicPr>
        <p:blipFill>
          <a:blip r:embed="rId23">
            <a:extLst>
              <a:ext uri="{28A0092B-C50C-407E-A947-70E740481C1C}">
                <a14:useLocalDpi xmlns:a14="http://schemas.microsoft.com/office/drawing/2010/main" val="0"/>
              </a:ext>
            </a:extLst>
          </a:blip>
          <a:srcRect/>
          <a:stretch>
            <a:fillRect/>
          </a:stretch>
        </p:blipFill>
        <p:spPr bwMode="auto">
          <a:xfrm>
            <a:off x="8273918" y="5932488"/>
            <a:ext cx="282046"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5" descr="C:\Users\UserSim\Desktop\DS_icons\128x128 shadows\twitter.png">
            <a:hlinkClick r:id="rId24"/>
          </p:cNvPr>
          <p:cNvPicPr>
            <a:picLocks noChangeAspect="1" noChangeArrowheads="1"/>
          </p:cNvPicPr>
          <p:nvPr>
            <p:custDataLst>
              <p:tags r:id="rId10"/>
            </p:custDataLst>
          </p:nvPr>
        </p:nvPicPr>
        <p:blipFill>
          <a:blip r:embed="rId25">
            <a:extLst>
              <a:ext uri="{28A0092B-C50C-407E-A947-70E740481C1C}">
                <a14:useLocalDpi xmlns:a14="http://schemas.microsoft.com/office/drawing/2010/main" val="0"/>
              </a:ext>
            </a:extLst>
          </a:blip>
          <a:srcRect/>
          <a:stretch>
            <a:fillRect/>
          </a:stretch>
        </p:blipFill>
        <p:spPr bwMode="auto">
          <a:xfrm>
            <a:off x="8903362" y="5932488"/>
            <a:ext cx="282046"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6" descr="C:\Users\UserSim\Desktop\DS_icons\128x128 shadows\youtube.png">
            <a:hlinkClick r:id="rId26"/>
          </p:cNvPr>
          <p:cNvPicPr>
            <a:picLocks noChangeAspect="1" noChangeArrowheads="1"/>
          </p:cNvPicPr>
          <p:nvPr>
            <p:custDataLst>
              <p:tags r:id="rId11"/>
            </p:custDataLst>
          </p:nvPr>
        </p:nvPicPr>
        <p:blipFill>
          <a:blip r:embed="rId27">
            <a:extLst>
              <a:ext uri="{28A0092B-C50C-407E-A947-70E740481C1C}">
                <a14:useLocalDpi xmlns:a14="http://schemas.microsoft.com/office/drawing/2010/main" val="0"/>
              </a:ext>
            </a:extLst>
          </a:blip>
          <a:srcRect/>
          <a:stretch>
            <a:fillRect/>
          </a:stretch>
        </p:blipFill>
        <p:spPr bwMode="auto">
          <a:xfrm>
            <a:off x="9242160" y="5932488"/>
            <a:ext cx="282046"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Image 22" descr="Picto_Slideshare.gif">
            <a:hlinkClick r:id="rId28"/>
          </p:cNvPr>
          <p:cNvPicPr preferRelativeResize="0">
            <a:picLocks/>
          </p:cNvPicPr>
          <p:nvPr>
            <p:custDataLst>
              <p:tags r:id="rId12"/>
            </p:custDataLst>
          </p:nvPr>
        </p:nvPicPr>
        <p:blipFill>
          <a:blip r:embed="rId29" cstate="email"/>
          <a:srcRect l="4793" t="6316" r="5718" b="7969"/>
          <a:stretch>
            <a:fillRect/>
          </a:stretch>
        </p:blipFill>
        <p:spPr>
          <a:xfrm>
            <a:off x="8613170" y="5932553"/>
            <a:ext cx="233362" cy="238125"/>
          </a:xfrm>
          <a:prstGeom prst="roundRect">
            <a:avLst/>
          </a:prstGeom>
          <a:effectLst>
            <a:outerShdw blurRad="38100" dist="25400" dir="5400000" sx="98000" sy="98000" algn="t" rotWithShape="0">
              <a:schemeClr val="tx2">
                <a:alpha val="51000"/>
              </a:schemeClr>
            </a:outerShdw>
          </a:effectLst>
        </p:spPr>
      </p:pic>
      <p:graphicFrame>
        <p:nvGraphicFramePr>
          <p:cNvPr id="13" name="Object 3" hidden="1"/>
          <p:cNvGraphicFramePr>
            <a:graphicFrameLocks noChangeAspect="1"/>
          </p:cNvGraphicFramePr>
          <p:nvPr>
            <p:custDataLst>
              <p:tags r:id="rId13"/>
            </p:custDataLst>
          </p:nvPr>
        </p:nvGraphicFramePr>
        <p:xfrm>
          <a:off x="1" y="1"/>
          <a:ext cx="147902" cy="144463"/>
        </p:xfrm>
        <a:graphic>
          <a:graphicData uri="http://schemas.openxmlformats.org/presentationml/2006/ole">
            <mc:AlternateContent xmlns:mc="http://schemas.openxmlformats.org/markup-compatibility/2006">
              <mc:Choice xmlns:v="urn:schemas-microsoft-com:vml" Requires="v">
                <p:oleObj spid="_x0000_s332825" name="think-cell Slide" r:id="rId30" imgW="360" imgH="360" progId="">
                  <p:embed/>
                </p:oleObj>
              </mc:Choice>
              <mc:Fallback>
                <p:oleObj name="think-cell Slide" r:id="rId30" imgW="360" imgH="360" progId="">
                  <p:embed/>
                  <p:pic>
                    <p:nvPicPr>
                      <p:cNvPr id="0" name=""/>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 y="1"/>
                        <a:ext cx="147902" cy="144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4" name="Rectangle 9"/>
          <p:cNvSpPr>
            <a:spLocks noChangeArrowheads="1"/>
          </p:cNvSpPr>
          <p:nvPr>
            <p:custDataLst>
              <p:tags r:id="rId14"/>
            </p:custDataLst>
          </p:nvPr>
        </p:nvSpPr>
        <p:spPr bwMode="gray">
          <a:xfrm>
            <a:off x="5286202" y="2940262"/>
            <a:ext cx="4259840" cy="2376667"/>
          </a:xfrm>
          <a:custGeom>
            <a:avLst/>
            <a:gdLst>
              <a:gd name="connsiteX0" fmla="*/ 0 w 4423977"/>
              <a:gd name="connsiteY0" fmla="*/ 164137 h 2296914"/>
              <a:gd name="connsiteX1" fmla="*/ 48075 w 4423977"/>
              <a:gd name="connsiteY1" fmla="*/ 48075 h 2296914"/>
              <a:gd name="connsiteX2" fmla="*/ 164138 w 4423977"/>
              <a:gd name="connsiteY2" fmla="*/ 1 h 2296914"/>
              <a:gd name="connsiteX3" fmla="*/ 4259840 w 4423977"/>
              <a:gd name="connsiteY3" fmla="*/ 0 h 2296914"/>
              <a:gd name="connsiteX4" fmla="*/ 4375902 w 4423977"/>
              <a:gd name="connsiteY4" fmla="*/ 48075 h 2296914"/>
              <a:gd name="connsiteX5" fmla="*/ 4423976 w 4423977"/>
              <a:gd name="connsiteY5" fmla="*/ 164138 h 2296914"/>
              <a:gd name="connsiteX6" fmla="*/ 4423977 w 4423977"/>
              <a:gd name="connsiteY6" fmla="*/ 2132777 h 2296914"/>
              <a:gd name="connsiteX7" fmla="*/ 4375902 w 4423977"/>
              <a:gd name="connsiteY7" fmla="*/ 2248839 h 2296914"/>
              <a:gd name="connsiteX8" fmla="*/ 4259840 w 4423977"/>
              <a:gd name="connsiteY8" fmla="*/ 2296914 h 2296914"/>
              <a:gd name="connsiteX9" fmla="*/ 164137 w 4423977"/>
              <a:gd name="connsiteY9" fmla="*/ 2296914 h 2296914"/>
              <a:gd name="connsiteX10" fmla="*/ 48075 w 4423977"/>
              <a:gd name="connsiteY10" fmla="*/ 2248839 h 2296914"/>
              <a:gd name="connsiteX11" fmla="*/ 0 w 4423977"/>
              <a:gd name="connsiteY11" fmla="*/ 2132777 h 2296914"/>
              <a:gd name="connsiteX12" fmla="*/ 0 w 4423977"/>
              <a:gd name="connsiteY12" fmla="*/ 164137 h 2296914"/>
              <a:gd name="connsiteX0" fmla="*/ 0 w 4969813"/>
              <a:gd name="connsiteY0" fmla="*/ 164137 h 2488240"/>
              <a:gd name="connsiteX1" fmla="*/ 48075 w 4969813"/>
              <a:gd name="connsiteY1" fmla="*/ 48075 h 2488240"/>
              <a:gd name="connsiteX2" fmla="*/ 164138 w 4969813"/>
              <a:gd name="connsiteY2" fmla="*/ 1 h 2488240"/>
              <a:gd name="connsiteX3" fmla="*/ 4259840 w 4969813"/>
              <a:gd name="connsiteY3" fmla="*/ 0 h 2488240"/>
              <a:gd name="connsiteX4" fmla="*/ 4375902 w 4969813"/>
              <a:gd name="connsiteY4" fmla="*/ 48075 h 2488240"/>
              <a:gd name="connsiteX5" fmla="*/ 4423976 w 4969813"/>
              <a:gd name="connsiteY5" fmla="*/ 164138 h 2488240"/>
              <a:gd name="connsiteX6" fmla="*/ 4423977 w 4969813"/>
              <a:gd name="connsiteY6" fmla="*/ 2132777 h 2488240"/>
              <a:gd name="connsiteX7" fmla="*/ 4259840 w 4969813"/>
              <a:gd name="connsiteY7" fmla="*/ 2296914 h 2488240"/>
              <a:gd name="connsiteX8" fmla="*/ 164137 w 4969813"/>
              <a:gd name="connsiteY8" fmla="*/ 2296914 h 2488240"/>
              <a:gd name="connsiteX9" fmla="*/ 48075 w 4969813"/>
              <a:gd name="connsiteY9" fmla="*/ 2248839 h 2488240"/>
              <a:gd name="connsiteX10" fmla="*/ 0 w 4969813"/>
              <a:gd name="connsiteY10" fmla="*/ 2132777 h 2488240"/>
              <a:gd name="connsiteX11" fmla="*/ 0 w 4969813"/>
              <a:gd name="connsiteY11" fmla="*/ 164137 h 2488240"/>
              <a:gd name="connsiteX0" fmla="*/ 0 w 4969813"/>
              <a:gd name="connsiteY0" fmla="*/ 164137 h 2296914"/>
              <a:gd name="connsiteX1" fmla="*/ 48075 w 4969813"/>
              <a:gd name="connsiteY1" fmla="*/ 48075 h 2296914"/>
              <a:gd name="connsiteX2" fmla="*/ 164138 w 4969813"/>
              <a:gd name="connsiteY2" fmla="*/ 1 h 2296914"/>
              <a:gd name="connsiteX3" fmla="*/ 4259840 w 4969813"/>
              <a:gd name="connsiteY3" fmla="*/ 0 h 2296914"/>
              <a:gd name="connsiteX4" fmla="*/ 4375902 w 4969813"/>
              <a:gd name="connsiteY4" fmla="*/ 48075 h 2296914"/>
              <a:gd name="connsiteX5" fmla="*/ 4423976 w 4969813"/>
              <a:gd name="connsiteY5" fmla="*/ 164138 h 2296914"/>
              <a:gd name="connsiteX6" fmla="*/ 4259840 w 4969813"/>
              <a:gd name="connsiteY6" fmla="*/ 2296914 h 2296914"/>
              <a:gd name="connsiteX7" fmla="*/ 164137 w 4969813"/>
              <a:gd name="connsiteY7" fmla="*/ 2296914 h 2296914"/>
              <a:gd name="connsiteX8" fmla="*/ 48075 w 4969813"/>
              <a:gd name="connsiteY8" fmla="*/ 2248839 h 2296914"/>
              <a:gd name="connsiteX9" fmla="*/ 0 w 4969813"/>
              <a:gd name="connsiteY9" fmla="*/ 2132777 h 2296914"/>
              <a:gd name="connsiteX10" fmla="*/ 0 w 4969813"/>
              <a:gd name="connsiteY10" fmla="*/ 164137 h 2296914"/>
              <a:gd name="connsiteX0" fmla="*/ 0 w 4961801"/>
              <a:gd name="connsiteY0" fmla="*/ 498881 h 2631658"/>
              <a:gd name="connsiteX1" fmla="*/ 48075 w 4961801"/>
              <a:gd name="connsiteY1" fmla="*/ 382819 h 2631658"/>
              <a:gd name="connsiteX2" fmla="*/ 164138 w 4961801"/>
              <a:gd name="connsiteY2" fmla="*/ 334745 h 2631658"/>
              <a:gd name="connsiteX3" fmla="*/ 4259840 w 4961801"/>
              <a:gd name="connsiteY3" fmla="*/ 334744 h 2631658"/>
              <a:gd name="connsiteX4" fmla="*/ 4375902 w 4961801"/>
              <a:gd name="connsiteY4" fmla="*/ 382819 h 2631658"/>
              <a:gd name="connsiteX5" fmla="*/ 4259840 w 4961801"/>
              <a:gd name="connsiteY5" fmla="*/ 2631658 h 2631658"/>
              <a:gd name="connsiteX6" fmla="*/ 164137 w 4961801"/>
              <a:gd name="connsiteY6" fmla="*/ 2631658 h 2631658"/>
              <a:gd name="connsiteX7" fmla="*/ 48075 w 4961801"/>
              <a:gd name="connsiteY7" fmla="*/ 2583583 h 2631658"/>
              <a:gd name="connsiteX8" fmla="*/ 0 w 4961801"/>
              <a:gd name="connsiteY8" fmla="*/ 2467521 h 2631658"/>
              <a:gd name="connsiteX9" fmla="*/ 0 w 4961801"/>
              <a:gd name="connsiteY9" fmla="*/ 498881 h 2631658"/>
              <a:gd name="connsiteX0" fmla="*/ 0 w 4942457"/>
              <a:gd name="connsiteY0" fmla="*/ 164137 h 2296914"/>
              <a:gd name="connsiteX1" fmla="*/ 48075 w 4942457"/>
              <a:gd name="connsiteY1" fmla="*/ 48075 h 2296914"/>
              <a:gd name="connsiteX2" fmla="*/ 164138 w 4942457"/>
              <a:gd name="connsiteY2" fmla="*/ 1 h 2296914"/>
              <a:gd name="connsiteX3" fmla="*/ 4259840 w 4942457"/>
              <a:gd name="connsiteY3" fmla="*/ 0 h 2296914"/>
              <a:gd name="connsiteX4" fmla="*/ 4259840 w 4942457"/>
              <a:gd name="connsiteY4" fmla="*/ 2296914 h 2296914"/>
              <a:gd name="connsiteX5" fmla="*/ 164137 w 4942457"/>
              <a:gd name="connsiteY5" fmla="*/ 2296914 h 2296914"/>
              <a:gd name="connsiteX6" fmla="*/ 48075 w 4942457"/>
              <a:gd name="connsiteY6" fmla="*/ 2248839 h 2296914"/>
              <a:gd name="connsiteX7" fmla="*/ 0 w 4942457"/>
              <a:gd name="connsiteY7" fmla="*/ 2132777 h 2296914"/>
              <a:gd name="connsiteX8" fmla="*/ 0 w 4942457"/>
              <a:gd name="connsiteY8" fmla="*/ 164137 h 2296914"/>
              <a:gd name="connsiteX0" fmla="*/ 4259840 w 4942457"/>
              <a:gd name="connsiteY0" fmla="*/ 0 h 2296914"/>
              <a:gd name="connsiteX1" fmla="*/ 4259840 w 4942457"/>
              <a:gd name="connsiteY1" fmla="*/ 2296914 h 2296914"/>
              <a:gd name="connsiteX2" fmla="*/ 164137 w 4942457"/>
              <a:gd name="connsiteY2" fmla="*/ 2296914 h 2296914"/>
              <a:gd name="connsiteX3" fmla="*/ 48075 w 4942457"/>
              <a:gd name="connsiteY3" fmla="*/ 2248839 h 2296914"/>
              <a:gd name="connsiteX4" fmla="*/ 0 w 4942457"/>
              <a:gd name="connsiteY4" fmla="*/ 2132777 h 2296914"/>
              <a:gd name="connsiteX5" fmla="*/ 0 w 4942457"/>
              <a:gd name="connsiteY5" fmla="*/ 164137 h 2296914"/>
              <a:gd name="connsiteX6" fmla="*/ 48075 w 4942457"/>
              <a:gd name="connsiteY6" fmla="*/ 48075 h 2296914"/>
              <a:gd name="connsiteX7" fmla="*/ 164138 w 4942457"/>
              <a:gd name="connsiteY7" fmla="*/ 1 h 2296914"/>
              <a:gd name="connsiteX8" fmla="*/ 4351280 w 4942457"/>
              <a:gd name="connsiteY8" fmla="*/ 91440 h 2296914"/>
              <a:gd name="connsiteX0" fmla="*/ 4259840 w 4351280"/>
              <a:gd name="connsiteY0" fmla="*/ 2296914 h 2296914"/>
              <a:gd name="connsiteX1" fmla="*/ 164137 w 4351280"/>
              <a:gd name="connsiteY1" fmla="*/ 2296914 h 2296914"/>
              <a:gd name="connsiteX2" fmla="*/ 48075 w 4351280"/>
              <a:gd name="connsiteY2" fmla="*/ 2248839 h 2296914"/>
              <a:gd name="connsiteX3" fmla="*/ 0 w 4351280"/>
              <a:gd name="connsiteY3" fmla="*/ 2132777 h 2296914"/>
              <a:gd name="connsiteX4" fmla="*/ 0 w 4351280"/>
              <a:gd name="connsiteY4" fmla="*/ 164137 h 2296914"/>
              <a:gd name="connsiteX5" fmla="*/ 48075 w 4351280"/>
              <a:gd name="connsiteY5" fmla="*/ 48075 h 2296914"/>
              <a:gd name="connsiteX6" fmla="*/ 164138 w 4351280"/>
              <a:gd name="connsiteY6" fmla="*/ 1 h 2296914"/>
              <a:gd name="connsiteX7" fmla="*/ 4351280 w 4351280"/>
              <a:gd name="connsiteY7" fmla="*/ 91440 h 2296914"/>
              <a:gd name="connsiteX0" fmla="*/ 4259840 w 4330731"/>
              <a:gd name="connsiteY0" fmla="*/ 2297942 h 2297942"/>
              <a:gd name="connsiteX1" fmla="*/ 164137 w 4330731"/>
              <a:gd name="connsiteY1" fmla="*/ 2297942 h 2297942"/>
              <a:gd name="connsiteX2" fmla="*/ 48075 w 4330731"/>
              <a:gd name="connsiteY2" fmla="*/ 2249867 h 2297942"/>
              <a:gd name="connsiteX3" fmla="*/ 0 w 4330731"/>
              <a:gd name="connsiteY3" fmla="*/ 2133805 h 2297942"/>
              <a:gd name="connsiteX4" fmla="*/ 0 w 4330731"/>
              <a:gd name="connsiteY4" fmla="*/ 165165 h 2297942"/>
              <a:gd name="connsiteX5" fmla="*/ 48075 w 4330731"/>
              <a:gd name="connsiteY5" fmla="*/ 49103 h 2297942"/>
              <a:gd name="connsiteX6" fmla="*/ 164138 w 4330731"/>
              <a:gd name="connsiteY6" fmla="*/ 1029 h 2297942"/>
              <a:gd name="connsiteX7" fmla="*/ 4330731 w 4330731"/>
              <a:gd name="connsiteY7" fmla="*/ 0 h 2297942"/>
              <a:gd name="connsiteX0" fmla="*/ 4259840 w 4259840"/>
              <a:gd name="connsiteY0" fmla="*/ 2296914 h 2296914"/>
              <a:gd name="connsiteX1" fmla="*/ 164137 w 4259840"/>
              <a:gd name="connsiteY1" fmla="*/ 2296914 h 2296914"/>
              <a:gd name="connsiteX2" fmla="*/ 48075 w 4259840"/>
              <a:gd name="connsiteY2" fmla="*/ 2248839 h 2296914"/>
              <a:gd name="connsiteX3" fmla="*/ 0 w 4259840"/>
              <a:gd name="connsiteY3" fmla="*/ 2132777 h 2296914"/>
              <a:gd name="connsiteX4" fmla="*/ 0 w 4259840"/>
              <a:gd name="connsiteY4" fmla="*/ 164137 h 2296914"/>
              <a:gd name="connsiteX5" fmla="*/ 48075 w 4259840"/>
              <a:gd name="connsiteY5" fmla="*/ 48075 h 2296914"/>
              <a:gd name="connsiteX6" fmla="*/ 164138 w 4259840"/>
              <a:gd name="connsiteY6" fmla="*/ 1 h 2296914"/>
              <a:gd name="connsiteX0" fmla="*/ 4259840 w 4259840"/>
              <a:gd name="connsiteY0" fmla="*/ 2248839 h 2248839"/>
              <a:gd name="connsiteX1" fmla="*/ 164137 w 4259840"/>
              <a:gd name="connsiteY1" fmla="*/ 2248839 h 2248839"/>
              <a:gd name="connsiteX2" fmla="*/ 48075 w 4259840"/>
              <a:gd name="connsiteY2" fmla="*/ 2200764 h 2248839"/>
              <a:gd name="connsiteX3" fmla="*/ 0 w 4259840"/>
              <a:gd name="connsiteY3" fmla="*/ 2084702 h 2248839"/>
              <a:gd name="connsiteX4" fmla="*/ 0 w 4259840"/>
              <a:gd name="connsiteY4" fmla="*/ 116062 h 2248839"/>
              <a:gd name="connsiteX5" fmla="*/ 48075 w 4259840"/>
              <a:gd name="connsiteY5" fmla="*/ 0 h 2248839"/>
              <a:gd name="connsiteX0" fmla="*/ 4259840 w 4259840"/>
              <a:gd name="connsiteY0" fmla="*/ 2132777 h 2132777"/>
              <a:gd name="connsiteX1" fmla="*/ 164137 w 4259840"/>
              <a:gd name="connsiteY1" fmla="*/ 2132777 h 2132777"/>
              <a:gd name="connsiteX2" fmla="*/ 48075 w 4259840"/>
              <a:gd name="connsiteY2" fmla="*/ 2084702 h 2132777"/>
              <a:gd name="connsiteX3" fmla="*/ 0 w 4259840"/>
              <a:gd name="connsiteY3" fmla="*/ 1968640 h 2132777"/>
              <a:gd name="connsiteX4" fmla="*/ 0 w 4259840"/>
              <a:gd name="connsiteY4" fmla="*/ 0 h 2132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59840" h="2132777">
                <a:moveTo>
                  <a:pt x="4259840" y="2132777"/>
                </a:moveTo>
                <a:lnTo>
                  <a:pt x="164137" y="2132777"/>
                </a:lnTo>
                <a:cubicBezTo>
                  <a:pt x="120605" y="2132777"/>
                  <a:pt x="78856" y="2115484"/>
                  <a:pt x="48075" y="2084702"/>
                </a:cubicBezTo>
                <a:cubicBezTo>
                  <a:pt x="17293" y="2053920"/>
                  <a:pt x="0" y="2012171"/>
                  <a:pt x="0" y="1968640"/>
                </a:cubicBezTo>
                <a:lnTo>
                  <a:pt x="0" y="0"/>
                </a:lnTo>
              </a:path>
            </a:pathLst>
          </a:custGeom>
          <a:noFill/>
          <a:ln w="19050" cap="flat" cmpd="sng" algn="ctr">
            <a:gradFill flip="none" rotWithShape="1">
              <a:gsLst>
                <a:gs pos="0">
                  <a:schemeClr val="accent5"/>
                </a:gs>
                <a:gs pos="100000">
                  <a:schemeClr val="accent5">
                    <a:lumMod val="20000"/>
                    <a:lumOff val="80000"/>
                  </a:schemeClr>
                </a:gs>
              </a:gsLst>
              <a:lin ang="240000" scaled="0"/>
              <a:tileRect/>
            </a:gradFill>
            <a:prstDash val="solid"/>
            <a:round/>
          </a:ln>
          <a:effectLst/>
        </p:spPr>
        <p:txBody>
          <a:bodyPr lIns="360000" tIns="50951" rIns="216000" bIns="144000" anchor="b"/>
          <a:lstStyle/>
          <a:p>
            <a:pPr algn="just" defTabSz="1042966" eaLnBrk="1" fontAlgn="auto" hangingPunct="1">
              <a:spcBef>
                <a:spcPts val="0"/>
              </a:spcBef>
              <a:spcAft>
                <a:spcPts val="0"/>
              </a:spcAft>
              <a:defRPr/>
            </a:pPr>
            <a:r>
              <a:rPr lang="en-US" sz="1900" b="1" dirty="0">
                <a:solidFill>
                  <a:prstClr val="white"/>
                </a:solidFill>
                <a:latin typeface="Arial"/>
                <a:cs typeface="Arial"/>
              </a:rPr>
              <a:t>About Capgemini</a:t>
            </a:r>
            <a:endParaRPr lang="en-US" sz="1000" dirty="0">
              <a:solidFill>
                <a:prstClr val="white"/>
              </a:solidFill>
            </a:endParaRPr>
          </a:p>
          <a:p>
            <a:pPr algn="just" eaLnBrk="1" fontAlgn="auto" hangingPunct="1">
              <a:spcBef>
                <a:spcPts val="0"/>
              </a:spcBef>
              <a:spcAft>
                <a:spcPts val="0"/>
              </a:spcAft>
              <a:defRPr/>
            </a:pPr>
            <a:endParaRPr lang="en-US" sz="1000" dirty="0">
              <a:solidFill>
                <a:prstClr val="white"/>
              </a:solidFill>
            </a:endParaRPr>
          </a:p>
          <a:p>
            <a:pPr algn="just" eaLnBrk="1" fontAlgn="auto" hangingPunct="1">
              <a:spcBef>
                <a:spcPts val="0"/>
              </a:spcBef>
              <a:spcAft>
                <a:spcPts val="0"/>
              </a:spcAft>
              <a:defRPr/>
            </a:pPr>
            <a:r>
              <a:rPr lang="en-US" sz="1000" dirty="0">
                <a:solidFill>
                  <a:prstClr val="white"/>
                </a:solidFill>
              </a:rPr>
              <a:t>With more than 120,000 people in 40 countries, Capgemini is one of the world's foremost providers of consulting, technology and outsourcing services. The Group reported 2011 global revenues of EUR 9.7 billion.</a:t>
            </a:r>
          </a:p>
          <a:p>
            <a:pPr algn="just" eaLnBrk="1" fontAlgn="auto" hangingPunct="1">
              <a:spcBef>
                <a:spcPts val="0"/>
              </a:spcBef>
              <a:spcAft>
                <a:spcPts val="0"/>
              </a:spcAft>
              <a:defRPr/>
            </a:pPr>
            <a:r>
              <a:rPr lang="en-US" sz="1000" dirty="0">
                <a:solidFill>
                  <a:prstClr val="white"/>
                </a:solidFill>
              </a:rPr>
              <a:t>Together with its clients, Capgemini creates and delivers business and technology solutions that fit their needs and drive the results they want. A deeply multicultural organization, Capgemini has developed its own way of working, the Collaborative Business Experience</a:t>
            </a:r>
            <a:r>
              <a:rPr lang="en-US" sz="1000" baseline="30000" dirty="0">
                <a:solidFill>
                  <a:prstClr val="white"/>
                </a:solidFill>
              </a:rPr>
              <a:t>TM</a:t>
            </a:r>
            <a:r>
              <a:rPr lang="en-US" sz="1000" dirty="0">
                <a:solidFill>
                  <a:prstClr val="white"/>
                </a:solidFill>
              </a:rPr>
              <a:t>, and draws on Rightshore</a:t>
            </a:r>
            <a:r>
              <a:rPr lang="en-US" sz="1000" b="1" baseline="30000" dirty="0">
                <a:solidFill>
                  <a:prstClr val="white"/>
                </a:solidFill>
              </a:rPr>
              <a:t> ®</a:t>
            </a:r>
            <a:r>
              <a:rPr lang="en-US" sz="1000" dirty="0">
                <a:solidFill>
                  <a:prstClr val="white"/>
                </a:solidFill>
              </a:rPr>
              <a:t>, its worldwide delivery model.</a:t>
            </a:r>
          </a:p>
          <a:p>
            <a:pPr algn="just" eaLnBrk="1" fontAlgn="auto" hangingPunct="1">
              <a:spcBef>
                <a:spcPts val="0"/>
              </a:spcBef>
              <a:spcAft>
                <a:spcPts val="0"/>
              </a:spcAft>
              <a:defRPr/>
            </a:pPr>
            <a:endParaRPr lang="en-US" sz="1050" dirty="0">
              <a:solidFill>
                <a:prstClr val="white"/>
              </a:solidFill>
            </a:endParaRPr>
          </a:p>
          <a:p>
            <a:pPr algn="just" eaLnBrk="1" fontAlgn="auto" hangingPunct="1">
              <a:spcBef>
                <a:spcPts val="0"/>
              </a:spcBef>
              <a:spcAft>
                <a:spcPts val="0"/>
              </a:spcAft>
              <a:defRPr/>
            </a:pPr>
            <a:r>
              <a:rPr lang="en-US" sz="900" i="1" dirty="0">
                <a:solidFill>
                  <a:prstClr val="white"/>
                </a:solidFill>
              </a:rPr>
              <a:t>Rightshore</a:t>
            </a:r>
            <a:r>
              <a:rPr lang="en-US" sz="900" i="1" baseline="30000" dirty="0">
                <a:solidFill>
                  <a:prstClr val="white"/>
                </a:solidFill>
              </a:rPr>
              <a:t>®</a:t>
            </a:r>
            <a:r>
              <a:rPr lang="en-US" sz="900" i="1" dirty="0">
                <a:solidFill>
                  <a:prstClr val="white"/>
                </a:solidFill>
              </a:rPr>
              <a:t> is a trademark belonging to Capgemini</a:t>
            </a:r>
            <a:endParaRPr lang="en-US" sz="900" b="1" kern="0" noProof="1">
              <a:solidFill>
                <a:prstClr val="white"/>
              </a:solidFill>
            </a:endParaRPr>
          </a:p>
        </p:txBody>
      </p:sp>
      <p:pic>
        <p:nvPicPr>
          <p:cNvPr id="15" name="Image 6" descr="CBE_Label_ppt.png"/>
          <p:cNvPicPr>
            <a:picLocks noChangeAspect="1"/>
          </p:cNvPicPr>
          <p:nvPr/>
        </p:nvPicPr>
        <p:blipFill>
          <a:blip r:embed="rId31" cstate="print">
            <a:extLst>
              <a:ext uri="{28A0092B-C50C-407E-A947-70E740481C1C}">
                <a14:useLocalDpi xmlns:a14="http://schemas.microsoft.com/office/drawing/2010/main" val="0"/>
              </a:ext>
            </a:extLst>
          </a:blip>
          <a:srcRect/>
          <a:stretch>
            <a:fillRect/>
          </a:stretch>
        </p:blipFill>
        <p:spPr bwMode="auto">
          <a:xfrm>
            <a:off x="5035551" y="2790826"/>
            <a:ext cx="51937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79401268"/>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Text with Shapes - Layout1">
    <p:bg>
      <p:bgRef idx="1001">
        <a:schemeClr val="bg1"/>
      </p:bgRef>
    </p:bg>
    <p:spTree>
      <p:nvGrpSpPr>
        <p:cNvPr id="1" name=""/>
        <p:cNvGrpSpPr/>
        <p:nvPr/>
      </p:nvGrpSpPr>
      <p:grpSpPr>
        <a:xfrm>
          <a:off x="0" y="0"/>
          <a:ext cx="0" cy="0"/>
          <a:chOff x="0" y="0"/>
          <a:chExt cx="0" cy="0"/>
        </a:xfrm>
      </p:grpSpPr>
      <p:pic>
        <p:nvPicPr>
          <p:cNvPr id="8" name="Graphic 7">
            <a:extLst>
              <a:ext uri="{FF2B5EF4-FFF2-40B4-BE49-F238E27FC236}">
                <a16:creationId xmlns="" xmlns:a16="http://schemas.microsoft.com/office/drawing/2014/main" id="{E94103CC-22C5-4F38-9B77-3524E8A553F9}"/>
              </a:ext>
            </a:extLst>
          </p:cNvPr>
          <p:cNvPicPr>
            <a:picLocks noChangeAspect="1"/>
          </p:cNvPicPr>
          <p:nvPr/>
        </p:nvPicPr>
        <p:blipFill rotWithShape="1">
          <a:blip r:embed="rId2">
            <a:extLst>
              <a:ext uri="{96DAC541-7B7A-43D3-8B79-37D633B846F1}">
                <asvg:svgBlip xmlns="" xmlns:asvg="http://schemas.microsoft.com/office/drawing/2016/SVG/main" r:embed="rId3"/>
              </a:ext>
            </a:extLst>
          </a:blip>
          <a:srcRect r="23077" b="19676"/>
          <a:stretch/>
        </p:blipFill>
        <p:spPr>
          <a:xfrm rot="16200000">
            <a:off x="3755152" y="707148"/>
            <a:ext cx="6857997" cy="5443700"/>
          </a:xfrm>
          <a:prstGeom prst="rect">
            <a:avLst/>
          </a:prstGeom>
        </p:spPr>
      </p:pic>
      <p:sp>
        <p:nvSpPr>
          <p:cNvPr id="50" name="Text Placeholder 7">
            <a:extLst>
              <a:ext uri="{FF2B5EF4-FFF2-40B4-BE49-F238E27FC236}">
                <a16:creationId xmlns="" xmlns:a16="http://schemas.microsoft.com/office/drawing/2014/main" id="{4E956B68-B273-4648-AC4B-C9A05A745160}"/>
              </a:ext>
            </a:extLst>
          </p:cNvPr>
          <p:cNvSpPr>
            <a:spLocks noGrp="1"/>
          </p:cNvSpPr>
          <p:nvPr>
            <p:ph type="body" sz="quarter" idx="32" hasCustomPrompt="1"/>
          </p:nvPr>
        </p:nvSpPr>
        <p:spPr>
          <a:xfrm>
            <a:off x="1501117" y="2708920"/>
            <a:ext cx="2691299" cy="720080"/>
          </a:xfrm>
          <a:prstGeom prst="rect">
            <a:avLst/>
          </a:prstGeom>
        </p:spPr>
        <p:txBody>
          <a:bodyPr anchor="ctr">
            <a:noAutofit/>
          </a:bodyPr>
          <a:lstStyle>
            <a:lvl1pPr marL="0" marR="0" indent="0" algn="l" defTabSz="742950" rtl="0" eaLnBrk="1" fontAlgn="auto" latinLnBrk="0" hangingPunct="1">
              <a:lnSpc>
                <a:spcPct val="100000"/>
              </a:lnSpc>
              <a:spcBef>
                <a:spcPts val="813"/>
              </a:spcBef>
              <a:spcAft>
                <a:spcPts val="0"/>
              </a:spcAft>
              <a:buClrTx/>
              <a:buSzTx/>
              <a:buFont typeface="Arial" panose="020B0604020202020204" pitchFamily="34" charset="0"/>
              <a:buNone/>
              <a:tabLst/>
              <a:defRPr sz="1300"/>
            </a:lvl1pPr>
            <a:lvl2pPr>
              <a:lnSpc>
                <a:spcPct val="100000"/>
              </a:lnSpc>
              <a:defRPr sz="1138"/>
            </a:lvl2pPr>
            <a:lvl3pPr>
              <a:lnSpc>
                <a:spcPct val="100000"/>
              </a:lnSpc>
              <a:defRPr sz="1138"/>
            </a:lvl3pPr>
            <a:lvl4pPr>
              <a:lnSpc>
                <a:spcPct val="100000"/>
              </a:lnSpc>
              <a:defRPr sz="1138"/>
            </a:lvl4pPr>
            <a:lvl5pPr>
              <a:lnSpc>
                <a:spcPct val="100000"/>
              </a:lnSpc>
              <a:defRPr sz="975"/>
            </a:lvl5pPr>
          </a:lstStyle>
          <a:p>
            <a:pPr marL="0" marR="0" lvl="0" indent="0" algn="l" defTabSz="742950" rtl="0" eaLnBrk="1" fontAlgn="auto" latinLnBrk="0" hangingPunct="1">
              <a:lnSpc>
                <a:spcPct val="100000"/>
              </a:lnSpc>
              <a:spcBef>
                <a:spcPts val="813"/>
              </a:spcBef>
              <a:spcAft>
                <a:spcPts val="0"/>
              </a:spcAft>
              <a:buClrTx/>
              <a:buSzTx/>
              <a:buFont typeface="Arial" panose="020B0604020202020204" pitchFamily="34" charset="0"/>
              <a:buNone/>
              <a:tabLst/>
              <a:defRPr/>
            </a:pPr>
            <a:r>
              <a:rPr lang="en-US" dirty="0"/>
              <a:t>Click to insert text</a:t>
            </a:r>
          </a:p>
        </p:txBody>
      </p:sp>
      <p:sp>
        <p:nvSpPr>
          <p:cNvPr id="51" name="Text Placeholder 7">
            <a:extLst>
              <a:ext uri="{FF2B5EF4-FFF2-40B4-BE49-F238E27FC236}">
                <a16:creationId xmlns="" xmlns:a16="http://schemas.microsoft.com/office/drawing/2014/main" id="{F12D7C74-E8A0-4A7D-95DA-A14111669514}"/>
              </a:ext>
            </a:extLst>
          </p:cNvPr>
          <p:cNvSpPr>
            <a:spLocks noGrp="1"/>
          </p:cNvSpPr>
          <p:nvPr>
            <p:ph type="body" sz="quarter" idx="33" hasCustomPrompt="1"/>
          </p:nvPr>
        </p:nvSpPr>
        <p:spPr>
          <a:xfrm>
            <a:off x="1501117" y="3645024"/>
            <a:ext cx="2691299" cy="720080"/>
          </a:xfrm>
          <a:prstGeom prst="rect">
            <a:avLst/>
          </a:prstGeom>
        </p:spPr>
        <p:txBody>
          <a:bodyPr anchor="ctr">
            <a:noAutofit/>
          </a:bodyPr>
          <a:lstStyle>
            <a:lvl1pPr marL="0" marR="0" indent="0" algn="l" defTabSz="742950" rtl="0" eaLnBrk="1" fontAlgn="auto" latinLnBrk="0" hangingPunct="1">
              <a:lnSpc>
                <a:spcPct val="100000"/>
              </a:lnSpc>
              <a:spcBef>
                <a:spcPts val="813"/>
              </a:spcBef>
              <a:spcAft>
                <a:spcPts val="0"/>
              </a:spcAft>
              <a:buClrTx/>
              <a:buSzTx/>
              <a:buFont typeface="Arial" panose="020B0604020202020204" pitchFamily="34" charset="0"/>
              <a:buNone/>
              <a:tabLst/>
              <a:defRPr sz="1300"/>
            </a:lvl1pPr>
            <a:lvl2pPr>
              <a:lnSpc>
                <a:spcPct val="100000"/>
              </a:lnSpc>
              <a:defRPr sz="1138"/>
            </a:lvl2pPr>
            <a:lvl3pPr>
              <a:lnSpc>
                <a:spcPct val="100000"/>
              </a:lnSpc>
              <a:defRPr sz="1138"/>
            </a:lvl3pPr>
            <a:lvl4pPr>
              <a:lnSpc>
                <a:spcPct val="100000"/>
              </a:lnSpc>
              <a:defRPr sz="1138"/>
            </a:lvl4pPr>
            <a:lvl5pPr>
              <a:lnSpc>
                <a:spcPct val="100000"/>
              </a:lnSpc>
              <a:defRPr sz="975"/>
            </a:lvl5pPr>
          </a:lstStyle>
          <a:p>
            <a:pPr marL="0" marR="0" lvl="0" indent="0" algn="l" defTabSz="742950" rtl="0" eaLnBrk="1" fontAlgn="auto" latinLnBrk="0" hangingPunct="1">
              <a:lnSpc>
                <a:spcPct val="100000"/>
              </a:lnSpc>
              <a:spcBef>
                <a:spcPts val="813"/>
              </a:spcBef>
              <a:spcAft>
                <a:spcPts val="0"/>
              </a:spcAft>
              <a:buClrTx/>
              <a:buSzTx/>
              <a:buFont typeface="Arial" panose="020B0604020202020204" pitchFamily="34" charset="0"/>
              <a:buNone/>
              <a:tabLst/>
              <a:defRPr/>
            </a:pPr>
            <a:r>
              <a:rPr lang="en-US" dirty="0"/>
              <a:t>Click to insert text</a:t>
            </a:r>
          </a:p>
        </p:txBody>
      </p:sp>
      <p:sp>
        <p:nvSpPr>
          <p:cNvPr id="49" name="Picture Placeholder 48">
            <a:extLst>
              <a:ext uri="{FF2B5EF4-FFF2-40B4-BE49-F238E27FC236}">
                <a16:creationId xmlns="" xmlns:a16="http://schemas.microsoft.com/office/drawing/2014/main" id="{4212BD44-DEDF-4B08-8824-204652F9616E}"/>
              </a:ext>
            </a:extLst>
          </p:cNvPr>
          <p:cNvSpPr>
            <a:spLocks noGrp="1"/>
          </p:cNvSpPr>
          <p:nvPr>
            <p:ph type="pic" sz="quarter" idx="10"/>
          </p:nvPr>
        </p:nvSpPr>
        <p:spPr>
          <a:xfrm>
            <a:off x="5324475" y="2060576"/>
            <a:ext cx="3989487" cy="2722563"/>
          </a:xfrm>
          <a:prstGeom prst="rect">
            <a:avLst/>
          </a:prstGeom>
        </p:spPr>
        <p:txBody>
          <a:bodyPr anchor="ctr"/>
          <a:lstStyle>
            <a:lvl1pPr algn="ctr">
              <a:defRPr/>
            </a:lvl1pPr>
          </a:lstStyle>
          <a:p>
            <a:r>
              <a:rPr lang="en-US" smtClean="0"/>
              <a:t>Click icon to add picture</a:t>
            </a:r>
            <a:endParaRPr lang="pt-PT"/>
          </a:p>
        </p:txBody>
      </p:sp>
      <p:sp>
        <p:nvSpPr>
          <p:cNvPr id="52" name="Text Placeholder 7">
            <a:extLst>
              <a:ext uri="{FF2B5EF4-FFF2-40B4-BE49-F238E27FC236}">
                <a16:creationId xmlns="" xmlns:a16="http://schemas.microsoft.com/office/drawing/2014/main" id="{92D6AE9D-467E-46C0-B32B-79A9B07CDD13}"/>
              </a:ext>
            </a:extLst>
          </p:cNvPr>
          <p:cNvSpPr>
            <a:spLocks noGrp="1"/>
          </p:cNvSpPr>
          <p:nvPr>
            <p:ph type="body" sz="quarter" idx="34" hasCustomPrompt="1"/>
          </p:nvPr>
        </p:nvSpPr>
        <p:spPr>
          <a:xfrm>
            <a:off x="1501117" y="4630276"/>
            <a:ext cx="2691299" cy="720080"/>
          </a:xfrm>
          <a:prstGeom prst="rect">
            <a:avLst/>
          </a:prstGeom>
        </p:spPr>
        <p:txBody>
          <a:bodyPr anchor="ctr">
            <a:noAutofit/>
          </a:bodyPr>
          <a:lstStyle>
            <a:lvl1pPr marL="0" marR="0" indent="0" algn="l" defTabSz="742950" rtl="0" eaLnBrk="1" fontAlgn="auto" latinLnBrk="0" hangingPunct="1">
              <a:lnSpc>
                <a:spcPct val="100000"/>
              </a:lnSpc>
              <a:spcBef>
                <a:spcPts val="813"/>
              </a:spcBef>
              <a:spcAft>
                <a:spcPts val="0"/>
              </a:spcAft>
              <a:buClrTx/>
              <a:buSzTx/>
              <a:buFont typeface="Arial" panose="020B0604020202020204" pitchFamily="34" charset="0"/>
              <a:buNone/>
              <a:tabLst/>
              <a:defRPr sz="1300"/>
            </a:lvl1pPr>
            <a:lvl2pPr>
              <a:lnSpc>
                <a:spcPct val="100000"/>
              </a:lnSpc>
              <a:defRPr sz="1138"/>
            </a:lvl2pPr>
            <a:lvl3pPr>
              <a:lnSpc>
                <a:spcPct val="100000"/>
              </a:lnSpc>
              <a:defRPr sz="1138"/>
            </a:lvl3pPr>
            <a:lvl4pPr>
              <a:lnSpc>
                <a:spcPct val="100000"/>
              </a:lnSpc>
              <a:defRPr sz="1138"/>
            </a:lvl4pPr>
            <a:lvl5pPr>
              <a:lnSpc>
                <a:spcPct val="100000"/>
              </a:lnSpc>
              <a:defRPr sz="975"/>
            </a:lvl5pPr>
          </a:lstStyle>
          <a:p>
            <a:pPr marL="0" marR="0" lvl="0" indent="0" algn="l" defTabSz="742950" rtl="0" eaLnBrk="1" fontAlgn="auto" latinLnBrk="0" hangingPunct="1">
              <a:lnSpc>
                <a:spcPct val="100000"/>
              </a:lnSpc>
              <a:spcBef>
                <a:spcPts val="813"/>
              </a:spcBef>
              <a:spcAft>
                <a:spcPts val="0"/>
              </a:spcAft>
              <a:buClrTx/>
              <a:buSzTx/>
              <a:buFont typeface="Arial" panose="020B0604020202020204" pitchFamily="34" charset="0"/>
              <a:buNone/>
              <a:tabLst/>
              <a:defRPr/>
            </a:pPr>
            <a:r>
              <a:rPr lang="en-US" dirty="0"/>
              <a:t>Click to insert text</a:t>
            </a:r>
          </a:p>
        </p:txBody>
      </p:sp>
      <p:sp>
        <p:nvSpPr>
          <p:cNvPr id="7"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31490" y="404813"/>
            <a:ext cx="8014887" cy="863600"/>
          </a:xfrm>
          <a:prstGeom prst="rect">
            <a:avLst/>
          </a:prstGeom>
        </p:spPr>
        <p:txBody>
          <a:bodyPr vert="horz" lIns="0" tIns="0" rIns="0" bIns="0" rtlCol="0" anchor="t">
            <a:normAutofit/>
          </a:bodyPr>
          <a:lstStyle>
            <a:lvl1pPr>
              <a:defRPr lang="pt-PT" dirty="0"/>
            </a:lvl1pPr>
          </a:lstStyle>
          <a:p>
            <a:pPr lvl="0">
              <a:lnSpc>
                <a:spcPts val="2438"/>
              </a:lnSpc>
            </a:pPr>
            <a:r>
              <a:rPr lang="en-US" dirty="0"/>
              <a:t>Click to add title</a:t>
            </a:r>
            <a:endParaRPr lang="pt-PT" dirty="0"/>
          </a:p>
        </p:txBody>
      </p:sp>
      <p:pic>
        <p:nvPicPr>
          <p:cNvPr id="9" name="Graphic 4">
            <a:extLst>
              <a:ext uri="{FF2B5EF4-FFF2-40B4-BE49-F238E27FC236}">
                <a16:creationId xmlns="" xmlns:a16="http://schemas.microsoft.com/office/drawing/2014/main" id="{D67A1EFD-D78D-4138-B2FE-E0A098B59C34}"/>
              </a:ext>
            </a:extLst>
          </p:cNvPr>
          <p:cNvPicPr>
            <a:picLocks noChangeAspect="1"/>
          </p:cNvPicPr>
          <p:nvPr/>
        </p:nvPicPr>
        <p:blipFill rotWithShape="1">
          <a:blip r:embed="rId4">
            <a:extLst>
              <a:ext uri="{96DAC541-7B7A-43D3-8B79-37D633B846F1}">
                <asvg:svgBlip xmlns="" xmlns:asvg="http://schemas.microsoft.com/office/drawing/2016/SVG/main" r:embed="rId5"/>
              </a:ext>
            </a:extLst>
          </a:blip>
          <a:srcRect l="81836" t="-4713" b="16530"/>
          <a:stretch/>
        </p:blipFill>
        <p:spPr>
          <a:xfrm>
            <a:off x="9336778" y="164829"/>
            <a:ext cx="344789" cy="459624"/>
          </a:xfrm>
          <a:prstGeom prst="rect">
            <a:avLst/>
          </a:prstGeom>
        </p:spPr>
      </p:pic>
      <p:cxnSp>
        <p:nvCxnSpPr>
          <p:cNvPr id="11" name="Conector reto 49">
            <a:extLst>
              <a:ext uri="{FF2B5EF4-FFF2-40B4-BE49-F238E27FC236}">
                <a16:creationId xmlns="" xmlns:a16="http://schemas.microsoft.com/office/drawing/2014/main" id="{6B6D7F6B-C184-4C2B-8EB7-067E0C1E8DF2}"/>
              </a:ext>
            </a:extLst>
          </p:cNvPr>
          <p:cNvCxnSpPr>
            <a:cxnSpLocks/>
          </p:cNvCxnSpPr>
          <p:nvPr/>
        </p:nvCxnSpPr>
        <p:spPr>
          <a:xfrm flipV="1">
            <a:off x="2667985"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6"/>
            <a:extLst>
              <a:ext uri="{FF2B5EF4-FFF2-40B4-BE49-F238E27FC236}">
                <a16:creationId xmlns="" xmlns:a16="http://schemas.microsoft.com/office/drawing/2014/main" id="{F376ABD1-4930-42EB-9A73-9A9C7C6BF2D3}"/>
              </a:ext>
            </a:extLst>
          </p:cNvPr>
          <p:cNvSpPr/>
          <p:nvPr/>
        </p:nvSpPr>
        <p:spPr>
          <a:xfrm>
            <a:off x="331491" y="6555971"/>
            <a:ext cx="2298568" cy="219456"/>
          </a:xfrm>
          <a:prstGeom prst="rect">
            <a:avLst/>
          </a:prstGeom>
        </p:spPr>
        <p:txBody>
          <a:bodyPr wrap="square" lIns="0" tIns="0" rIns="0" bIns="0" anchor="ctr" anchorCtr="0">
            <a:noAutofit/>
          </a:bodyPr>
          <a:lstStyle/>
          <a:p>
            <a:pPr lvl="0" algn="l" defTabSz="742950">
              <a:lnSpc>
                <a:spcPct val="85000"/>
              </a:lnSpc>
              <a:defRPr/>
            </a:pPr>
            <a:r>
              <a:rPr lang="en-US" sz="65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25FC8637-25BD-4C09-AF25-56B4243DAB3D}"/>
              </a:ext>
            </a:extLst>
          </p:cNvPr>
          <p:cNvSpPr/>
          <p:nvPr/>
        </p:nvSpPr>
        <p:spPr>
          <a:xfrm>
            <a:off x="9440901" y="6555758"/>
            <a:ext cx="330540" cy="192360"/>
          </a:xfrm>
          <a:prstGeom prst="rect">
            <a:avLst/>
          </a:prstGeom>
        </p:spPr>
        <p:txBody>
          <a:bodyPr wrap="none">
            <a:spAutoFit/>
          </a:bodyPr>
          <a:lstStyle/>
          <a:p>
            <a:pPr algn="r"/>
            <a:fld id="{0502E5A9-B53C-401E-A0E0-4A359BB0A9E5}" type="slidenum">
              <a:rPr lang="en-US" sz="650" smtClean="0">
                <a:solidFill>
                  <a:schemeClr val="bg1"/>
                </a:solidFill>
                <a:cs typeface="Arial" panose="020B0604020202020204" pitchFamily="34" charset="0"/>
              </a:rPr>
              <a:t>‹#›</a:t>
            </a:fld>
            <a:endParaRPr lang="en-US" sz="650" dirty="0">
              <a:solidFill>
                <a:schemeClr val="bg1"/>
              </a:solidFill>
              <a:cs typeface="Arial" panose="020B0604020202020204" pitchFamily="34" charset="0"/>
            </a:endParaRPr>
          </a:p>
        </p:txBody>
      </p:sp>
      <p:sp>
        <p:nvSpPr>
          <p:cNvPr id="14" name="Retângulo 43">
            <a:extLst>
              <a:ext uri="{FF2B5EF4-FFF2-40B4-BE49-F238E27FC236}">
                <a16:creationId xmlns="" xmlns:a16="http://schemas.microsoft.com/office/drawing/2014/main" id="{834ADCB4-BFB1-450D-8F6D-64217F4CD92C}"/>
              </a:ext>
            </a:extLst>
          </p:cNvPr>
          <p:cNvSpPr/>
          <p:nvPr/>
        </p:nvSpPr>
        <p:spPr>
          <a:xfrm>
            <a:off x="2771745" y="6555758"/>
            <a:ext cx="1806745" cy="219456"/>
          </a:xfrm>
          <a:prstGeom prst="rect">
            <a:avLst/>
          </a:prstGeom>
        </p:spPr>
        <p:txBody>
          <a:bodyPr wrap="none" lIns="0" tIns="0" rIns="0" bIns="0" anchor="ctr">
            <a:noAutofit/>
          </a:bodyPr>
          <a:lstStyle/>
          <a:p>
            <a:pPr algn="l"/>
            <a:r>
              <a:rPr lang="en-US" sz="65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112767483"/>
      </p:ext>
    </p:extLst>
  </p:cSld>
  <p:clrMapOvr>
    <a:overrideClrMapping bg1="lt1" tx1="dk1" bg2="lt2" tx2="dk2" accent1="accent1" accent2="accent2" accent3="accent3" accent4="accent4" accent5="accent5" accent6="accent6" hlink="hlink" folHlink="folHlink"/>
  </p:clrMapOvr>
  <p:hf sldNum="0" hdr="0" ftr="0"/>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Text with Shapes - Layout2">
    <p:bg>
      <p:bgPr>
        <a:solidFill>
          <a:srgbClr val="E6E7E7"/>
        </a:solidFill>
        <a:effectLst/>
      </p:bgPr>
    </p:bg>
    <p:spTree>
      <p:nvGrpSpPr>
        <p:cNvPr id="1" name=""/>
        <p:cNvGrpSpPr/>
        <p:nvPr/>
      </p:nvGrpSpPr>
      <p:grpSpPr>
        <a:xfrm>
          <a:off x="0" y="0"/>
          <a:ext cx="0" cy="0"/>
          <a:chOff x="0" y="0"/>
          <a:chExt cx="0" cy="0"/>
        </a:xfrm>
      </p:grpSpPr>
      <p:sp>
        <p:nvSpPr>
          <p:cNvPr id="10" name="Text Placeholder 13">
            <a:extLst>
              <a:ext uri="{FF2B5EF4-FFF2-40B4-BE49-F238E27FC236}">
                <a16:creationId xmlns="" xmlns:a16="http://schemas.microsoft.com/office/drawing/2014/main" id="{7D1DC75A-C7A4-44A4-B19C-D445335545B0}"/>
              </a:ext>
            </a:extLst>
          </p:cNvPr>
          <p:cNvSpPr>
            <a:spLocks noGrp="1"/>
          </p:cNvSpPr>
          <p:nvPr>
            <p:ph type="body" sz="quarter" idx="11" hasCustomPrompt="1"/>
          </p:nvPr>
        </p:nvSpPr>
        <p:spPr>
          <a:xfrm>
            <a:off x="331491" y="2204865"/>
            <a:ext cx="2940323" cy="2924629"/>
          </a:xfrm>
          <a:prstGeom prst="rect">
            <a:avLst/>
          </a:prstGeom>
        </p:spPr>
        <p:txBody>
          <a:bodyPr lIns="0" tIns="0" rIns="0" bIns="0" anchor="b">
            <a:normAutofit/>
          </a:bodyPr>
          <a:lstStyle>
            <a:lvl1pPr>
              <a:lnSpc>
                <a:spcPts val="5038"/>
              </a:lnSpc>
              <a:defRPr sz="4388">
                <a:solidFill>
                  <a:srgbClr val="2C004B"/>
                </a:solidFill>
              </a:defRPr>
            </a:lvl1pPr>
            <a:lvl2pPr marL="371475" indent="0">
              <a:lnSpc>
                <a:spcPts val="5038"/>
              </a:lnSpc>
              <a:buNone/>
              <a:defRPr sz="4388">
                <a:solidFill>
                  <a:srgbClr val="2C004B"/>
                </a:solidFill>
              </a:defRPr>
            </a:lvl2pPr>
          </a:lstStyle>
          <a:p>
            <a:pPr lvl="0"/>
            <a:r>
              <a:rPr lang="en-US" dirty="0"/>
              <a:t>Edit text styles</a:t>
            </a:r>
          </a:p>
        </p:txBody>
      </p:sp>
      <p:sp>
        <p:nvSpPr>
          <p:cNvPr id="11" name="Text Placeholder 13">
            <a:extLst>
              <a:ext uri="{FF2B5EF4-FFF2-40B4-BE49-F238E27FC236}">
                <a16:creationId xmlns="" xmlns:a16="http://schemas.microsoft.com/office/drawing/2014/main" id="{563879A0-0979-491A-8758-371BB7AD935B}"/>
              </a:ext>
            </a:extLst>
          </p:cNvPr>
          <p:cNvSpPr>
            <a:spLocks noGrp="1"/>
          </p:cNvSpPr>
          <p:nvPr>
            <p:ph type="body" sz="quarter" idx="12" hasCustomPrompt="1"/>
          </p:nvPr>
        </p:nvSpPr>
        <p:spPr>
          <a:xfrm>
            <a:off x="331491" y="5273460"/>
            <a:ext cx="2940323" cy="675820"/>
          </a:xfrm>
          <a:prstGeom prst="rect">
            <a:avLst/>
          </a:prstGeom>
        </p:spPr>
        <p:txBody>
          <a:bodyPr lIns="0" tIns="0" rIns="0" bIns="0">
            <a:normAutofit/>
          </a:bodyPr>
          <a:lstStyle>
            <a:lvl1pPr>
              <a:lnSpc>
                <a:spcPts val="1463"/>
              </a:lnSpc>
              <a:defRPr sz="1300">
                <a:solidFill>
                  <a:srgbClr val="2C004B"/>
                </a:solidFill>
              </a:defRPr>
            </a:lvl1pPr>
            <a:lvl2pPr marL="371475" indent="0">
              <a:buNone/>
              <a:defRPr sz="1463">
                <a:solidFill>
                  <a:srgbClr val="2C004B"/>
                </a:solidFill>
              </a:defRPr>
            </a:lvl2pPr>
          </a:lstStyle>
          <a:p>
            <a:pPr lvl="0"/>
            <a:r>
              <a:rPr lang="en-US" dirty="0"/>
              <a:t>Edit text styles</a:t>
            </a:r>
          </a:p>
        </p:txBody>
      </p:sp>
      <p:grpSp>
        <p:nvGrpSpPr>
          <p:cNvPr id="9" name="Group 8">
            <a:extLst>
              <a:ext uri="{FF2B5EF4-FFF2-40B4-BE49-F238E27FC236}">
                <a16:creationId xmlns="" xmlns:a16="http://schemas.microsoft.com/office/drawing/2014/main" id="{A76958A6-8FB1-445D-BB17-D619DC39E089}"/>
              </a:ext>
            </a:extLst>
          </p:cNvPr>
          <p:cNvGrpSpPr/>
          <p:nvPr/>
        </p:nvGrpSpPr>
        <p:grpSpPr>
          <a:xfrm>
            <a:off x="2812755" y="0"/>
            <a:ext cx="7093245" cy="6858000"/>
            <a:chOff x="3461852" y="0"/>
            <a:chExt cx="8730148" cy="6858000"/>
          </a:xfrm>
        </p:grpSpPr>
        <p:sp>
          <p:nvSpPr>
            <p:cNvPr id="12" name="Freeform: Shape 11">
              <a:extLst>
                <a:ext uri="{FF2B5EF4-FFF2-40B4-BE49-F238E27FC236}">
                  <a16:creationId xmlns="" xmlns:a16="http://schemas.microsoft.com/office/drawing/2014/main" id="{3C37792F-39D6-4A1F-BE84-103229E3E4C7}"/>
                </a:ext>
              </a:extLst>
            </p:cNvPr>
            <p:cNvSpPr/>
            <p:nvPr/>
          </p:nvSpPr>
          <p:spPr>
            <a:xfrm>
              <a:off x="3461852" y="0"/>
              <a:ext cx="8730148" cy="6858000"/>
            </a:xfrm>
            <a:custGeom>
              <a:avLst/>
              <a:gdLst>
                <a:gd name="connsiteX0" fmla="*/ 0 w 8730148"/>
                <a:gd name="connsiteY0" fmla="*/ 0 h 6858000"/>
                <a:gd name="connsiteX1" fmla="*/ 8730148 w 8730148"/>
                <a:gd name="connsiteY1" fmla="*/ 0 h 6858000"/>
                <a:gd name="connsiteX2" fmla="*/ 8730148 w 8730148"/>
                <a:gd name="connsiteY2" fmla="*/ 23679 h 6858000"/>
                <a:gd name="connsiteX3" fmla="*/ 8730148 w 8730148"/>
                <a:gd name="connsiteY3" fmla="*/ 495863 h 6858000"/>
                <a:gd name="connsiteX4" fmla="*/ 8730148 w 8730148"/>
                <a:gd name="connsiteY4" fmla="*/ 952308 h 6858000"/>
                <a:gd name="connsiteX5" fmla="*/ 8730148 w 8730148"/>
                <a:gd name="connsiteY5" fmla="*/ 1393283 h 6858000"/>
                <a:gd name="connsiteX6" fmla="*/ 8730148 w 8730148"/>
                <a:gd name="connsiteY6" fmla="*/ 1819052 h 6858000"/>
                <a:gd name="connsiteX7" fmla="*/ 8730148 w 8730148"/>
                <a:gd name="connsiteY7" fmla="*/ 2229885 h 6858000"/>
                <a:gd name="connsiteX8" fmla="*/ 8730148 w 8730148"/>
                <a:gd name="connsiteY8" fmla="*/ 2626046 h 6858000"/>
                <a:gd name="connsiteX9" fmla="*/ 8730148 w 8730148"/>
                <a:gd name="connsiteY9" fmla="*/ 3007803 h 6858000"/>
                <a:gd name="connsiteX10" fmla="*/ 8730148 w 8730148"/>
                <a:gd name="connsiteY10" fmla="*/ 3375422 h 6858000"/>
                <a:gd name="connsiteX11" fmla="*/ 8730148 w 8730148"/>
                <a:gd name="connsiteY11" fmla="*/ 3729171 h 6858000"/>
                <a:gd name="connsiteX12" fmla="*/ 8730148 w 8730148"/>
                <a:gd name="connsiteY12" fmla="*/ 4069315 h 6858000"/>
                <a:gd name="connsiteX13" fmla="*/ 8730148 w 8730148"/>
                <a:gd name="connsiteY13" fmla="*/ 4396123 h 6858000"/>
                <a:gd name="connsiteX14" fmla="*/ 8730148 w 8730148"/>
                <a:gd name="connsiteY14" fmla="*/ 4709860 h 6858000"/>
                <a:gd name="connsiteX15" fmla="*/ 8730148 w 8730148"/>
                <a:gd name="connsiteY15" fmla="*/ 5010793 h 6858000"/>
                <a:gd name="connsiteX16" fmla="*/ 8730148 w 8730148"/>
                <a:gd name="connsiteY16" fmla="*/ 5299189 h 6858000"/>
                <a:gd name="connsiteX17" fmla="*/ 8730148 w 8730148"/>
                <a:gd name="connsiteY17" fmla="*/ 5575315 h 6858000"/>
                <a:gd name="connsiteX18" fmla="*/ 8730148 w 8730148"/>
                <a:gd name="connsiteY18" fmla="*/ 5839437 h 6858000"/>
                <a:gd name="connsiteX19" fmla="*/ 8730148 w 8730148"/>
                <a:gd name="connsiteY19" fmla="*/ 6091822 h 6858000"/>
                <a:gd name="connsiteX20" fmla="*/ 8730148 w 8730148"/>
                <a:gd name="connsiteY20" fmla="*/ 6332738 h 6858000"/>
                <a:gd name="connsiteX21" fmla="*/ 8730148 w 8730148"/>
                <a:gd name="connsiteY21" fmla="*/ 6562450 h 6858000"/>
                <a:gd name="connsiteX22" fmla="*/ 8730148 w 8730148"/>
                <a:gd name="connsiteY22" fmla="*/ 6781226 h 6858000"/>
                <a:gd name="connsiteX23" fmla="*/ 8730148 w 8730148"/>
                <a:gd name="connsiteY23" fmla="*/ 6858000 h 6858000"/>
                <a:gd name="connsiteX24" fmla="*/ 1680266 w 8730148"/>
                <a:gd name="connsiteY24" fmla="*/ 6858000 h 6858000"/>
                <a:gd name="connsiteX25" fmla="*/ 1725275 w 8730148"/>
                <a:gd name="connsiteY25" fmla="*/ 6819058 h 6858000"/>
                <a:gd name="connsiteX26" fmla="*/ 3705962 w 8730148"/>
                <a:gd name="connsiteY26" fmla="*/ 2012619 h 6858000"/>
                <a:gd name="connsiteX27" fmla="*/ 116582 w 8730148"/>
                <a:gd name="connsiteY27" fmla="*/ 25323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730148" h="6858000">
                  <a:moveTo>
                    <a:pt x="0" y="0"/>
                  </a:moveTo>
                  <a:lnTo>
                    <a:pt x="8730148" y="0"/>
                  </a:lnTo>
                  <a:lnTo>
                    <a:pt x="8730148" y="23679"/>
                  </a:lnTo>
                  <a:lnTo>
                    <a:pt x="8730148" y="495863"/>
                  </a:lnTo>
                  <a:lnTo>
                    <a:pt x="8730148" y="952308"/>
                  </a:lnTo>
                  <a:lnTo>
                    <a:pt x="8730148" y="1393283"/>
                  </a:lnTo>
                  <a:lnTo>
                    <a:pt x="8730148" y="1819052"/>
                  </a:lnTo>
                  <a:lnTo>
                    <a:pt x="8730148" y="2229885"/>
                  </a:lnTo>
                  <a:lnTo>
                    <a:pt x="8730148" y="2626046"/>
                  </a:lnTo>
                  <a:lnTo>
                    <a:pt x="8730148" y="3007803"/>
                  </a:lnTo>
                  <a:lnTo>
                    <a:pt x="8730148" y="3375422"/>
                  </a:lnTo>
                  <a:lnTo>
                    <a:pt x="8730148" y="3729171"/>
                  </a:lnTo>
                  <a:lnTo>
                    <a:pt x="8730148" y="4069315"/>
                  </a:lnTo>
                  <a:lnTo>
                    <a:pt x="8730148" y="4396123"/>
                  </a:lnTo>
                  <a:lnTo>
                    <a:pt x="8730148" y="4709860"/>
                  </a:lnTo>
                  <a:lnTo>
                    <a:pt x="8730148" y="5010793"/>
                  </a:lnTo>
                  <a:lnTo>
                    <a:pt x="8730148" y="5299189"/>
                  </a:lnTo>
                  <a:lnTo>
                    <a:pt x="8730148" y="5575315"/>
                  </a:lnTo>
                  <a:lnTo>
                    <a:pt x="8730148" y="5839437"/>
                  </a:lnTo>
                  <a:lnTo>
                    <a:pt x="8730148" y="6091822"/>
                  </a:lnTo>
                  <a:lnTo>
                    <a:pt x="8730148" y="6332738"/>
                  </a:lnTo>
                  <a:lnTo>
                    <a:pt x="8730148" y="6562450"/>
                  </a:lnTo>
                  <a:lnTo>
                    <a:pt x="8730148" y="6781226"/>
                  </a:lnTo>
                  <a:lnTo>
                    <a:pt x="8730148" y="6858000"/>
                  </a:lnTo>
                  <a:lnTo>
                    <a:pt x="1680266" y="6858000"/>
                  </a:lnTo>
                  <a:lnTo>
                    <a:pt x="1725275" y="6819058"/>
                  </a:lnTo>
                  <a:cubicBezTo>
                    <a:pt x="4662995" y="4201443"/>
                    <a:pt x="4141233" y="1217168"/>
                    <a:pt x="3705962" y="2012619"/>
                  </a:cubicBezTo>
                  <a:cubicBezTo>
                    <a:pt x="3516434" y="3033940"/>
                    <a:pt x="1425698" y="2929072"/>
                    <a:pt x="116582" y="253235"/>
                  </a:cubicBezTo>
                  <a:close/>
                </a:path>
              </a:pathLst>
            </a:custGeom>
            <a:solidFill>
              <a:srgbClr val="2C0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544"/>
            </a:p>
          </p:txBody>
        </p:sp>
        <p:sp>
          <p:nvSpPr>
            <p:cNvPr id="13" name="Freeform 10">
              <a:extLst>
                <a:ext uri="{FF2B5EF4-FFF2-40B4-BE49-F238E27FC236}">
                  <a16:creationId xmlns="" xmlns:a16="http://schemas.microsoft.com/office/drawing/2014/main" id="{D9D750E2-E6DE-4123-9001-1391D1C49BBA}"/>
                </a:ext>
              </a:extLst>
            </p:cNvPr>
            <p:cNvSpPr>
              <a:spLocks/>
            </p:cNvSpPr>
            <p:nvPr/>
          </p:nvSpPr>
          <p:spPr bwMode="auto">
            <a:xfrm>
              <a:off x="6813803" y="2034666"/>
              <a:ext cx="669225" cy="544797"/>
            </a:xfrm>
            <a:custGeom>
              <a:avLst/>
              <a:gdLst>
                <a:gd name="T0" fmla="*/ 98 w 149"/>
                <a:gd name="T1" fmla="*/ 84 h 121"/>
                <a:gd name="T2" fmla="*/ 149 w 149"/>
                <a:gd name="T3" fmla="*/ 34 h 121"/>
                <a:gd name="T4" fmla="*/ 112 w 149"/>
                <a:gd name="T5" fmla="*/ 0 h 121"/>
                <a:gd name="T6" fmla="*/ 39 w 149"/>
                <a:gd name="T7" fmla="*/ 78 h 121"/>
                <a:gd name="T8" fmla="*/ 0 w 149"/>
                <a:gd name="T9" fmla="*/ 113 h 121"/>
                <a:gd name="T10" fmla="*/ 29 w 149"/>
                <a:gd name="T11" fmla="*/ 121 h 121"/>
                <a:gd name="T12" fmla="*/ 99 w 149"/>
                <a:gd name="T13" fmla="*/ 99 h 121"/>
                <a:gd name="T14" fmla="*/ 64 w 149"/>
                <a:gd name="T15" fmla="*/ 67 h 121"/>
                <a:gd name="T16" fmla="*/ 98 w 149"/>
                <a:gd name="T17" fmla="*/ 84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1">
                  <a:moveTo>
                    <a:pt x="98" y="84"/>
                  </a:moveTo>
                  <a:cubicBezTo>
                    <a:pt x="127" y="84"/>
                    <a:pt x="149" y="61"/>
                    <a:pt x="149" y="34"/>
                  </a:cubicBezTo>
                  <a:cubicBezTo>
                    <a:pt x="147" y="22"/>
                    <a:pt x="143" y="0"/>
                    <a:pt x="112" y="0"/>
                  </a:cubicBezTo>
                  <a:cubicBezTo>
                    <a:pt x="78" y="0"/>
                    <a:pt x="67" y="47"/>
                    <a:pt x="39" y="78"/>
                  </a:cubicBezTo>
                  <a:cubicBezTo>
                    <a:pt x="37" y="95"/>
                    <a:pt x="20" y="111"/>
                    <a:pt x="0" y="113"/>
                  </a:cubicBezTo>
                  <a:cubicBezTo>
                    <a:pt x="5" y="118"/>
                    <a:pt x="16" y="121"/>
                    <a:pt x="29" y="121"/>
                  </a:cubicBezTo>
                  <a:cubicBezTo>
                    <a:pt x="54" y="121"/>
                    <a:pt x="83" y="114"/>
                    <a:pt x="99" y="99"/>
                  </a:cubicBezTo>
                  <a:cubicBezTo>
                    <a:pt x="78" y="99"/>
                    <a:pt x="65" y="86"/>
                    <a:pt x="64" y="67"/>
                  </a:cubicBezTo>
                  <a:cubicBezTo>
                    <a:pt x="74" y="79"/>
                    <a:pt x="85" y="84"/>
                    <a:pt x="98" y="84"/>
                  </a:cubicBezTo>
                </a:path>
              </a:pathLst>
            </a:custGeom>
            <a:solidFill>
              <a:srgbClr val="00B9E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544"/>
            </a:p>
          </p:txBody>
        </p:sp>
        <p:sp>
          <p:nvSpPr>
            <p:cNvPr id="14" name="Freeform 11">
              <a:extLst>
                <a:ext uri="{FF2B5EF4-FFF2-40B4-BE49-F238E27FC236}">
                  <a16:creationId xmlns="" xmlns:a16="http://schemas.microsoft.com/office/drawing/2014/main" id="{53936070-5445-4D5B-B6F0-A72D3CC87FBE}"/>
                </a:ext>
              </a:extLst>
            </p:cNvPr>
            <p:cNvSpPr>
              <a:spLocks/>
            </p:cNvSpPr>
            <p:nvPr/>
          </p:nvSpPr>
          <p:spPr bwMode="auto">
            <a:xfrm>
              <a:off x="6464057" y="1641201"/>
              <a:ext cx="1018971" cy="860913"/>
            </a:xfrm>
            <a:custGeom>
              <a:avLst/>
              <a:gdLst>
                <a:gd name="T0" fmla="*/ 227 w 227"/>
                <a:gd name="T1" fmla="*/ 120 h 192"/>
                <a:gd name="T2" fmla="*/ 188 w 227"/>
                <a:gd name="T3" fmla="*/ 40 h 192"/>
                <a:gd name="T4" fmla="*/ 127 w 227"/>
                <a:gd name="T5" fmla="*/ 2 h 192"/>
                <a:gd name="T6" fmla="*/ 122 w 227"/>
                <a:gd name="T7" fmla="*/ 0 h 192"/>
                <a:gd name="T8" fmla="*/ 121 w 227"/>
                <a:gd name="T9" fmla="*/ 0 h 192"/>
                <a:gd name="T10" fmla="*/ 0 w 227"/>
                <a:gd name="T11" fmla="*/ 125 h 192"/>
                <a:gd name="T12" fmla="*/ 42 w 227"/>
                <a:gd name="T13" fmla="*/ 187 h 192"/>
                <a:gd name="T14" fmla="*/ 85 w 227"/>
                <a:gd name="T15" fmla="*/ 187 h 192"/>
                <a:gd name="T16" fmla="*/ 117 w 227"/>
                <a:gd name="T17" fmla="*/ 166 h 192"/>
                <a:gd name="T18" fmla="*/ 190 w 227"/>
                <a:gd name="T19" fmla="*/ 88 h 192"/>
                <a:gd name="T20" fmla="*/ 227 w 227"/>
                <a:gd name="T21" fmla="*/ 122 h 192"/>
                <a:gd name="T22" fmla="*/ 227 w 227"/>
                <a:gd name="T23" fmla="*/ 12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2">
                  <a:moveTo>
                    <a:pt x="227" y="120"/>
                  </a:moveTo>
                  <a:cubicBezTo>
                    <a:pt x="226" y="88"/>
                    <a:pt x="211" y="61"/>
                    <a:pt x="188" y="40"/>
                  </a:cubicBezTo>
                  <a:cubicBezTo>
                    <a:pt x="170" y="23"/>
                    <a:pt x="149" y="11"/>
                    <a:pt x="127" y="2"/>
                  </a:cubicBezTo>
                  <a:cubicBezTo>
                    <a:pt x="125" y="1"/>
                    <a:pt x="123" y="0"/>
                    <a:pt x="122" y="0"/>
                  </a:cubicBezTo>
                  <a:cubicBezTo>
                    <a:pt x="122" y="0"/>
                    <a:pt x="122" y="0"/>
                    <a:pt x="121" y="0"/>
                  </a:cubicBezTo>
                  <a:cubicBezTo>
                    <a:pt x="94" y="32"/>
                    <a:pt x="0" y="57"/>
                    <a:pt x="0" y="125"/>
                  </a:cubicBezTo>
                  <a:cubicBezTo>
                    <a:pt x="0" y="152"/>
                    <a:pt x="17" y="176"/>
                    <a:pt x="42" y="187"/>
                  </a:cubicBezTo>
                  <a:cubicBezTo>
                    <a:pt x="56" y="192"/>
                    <a:pt x="70" y="192"/>
                    <a:pt x="85" y="187"/>
                  </a:cubicBezTo>
                  <a:cubicBezTo>
                    <a:pt x="98" y="183"/>
                    <a:pt x="108" y="175"/>
                    <a:pt x="117" y="166"/>
                  </a:cubicBezTo>
                  <a:cubicBezTo>
                    <a:pt x="145" y="135"/>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544"/>
            </a:p>
          </p:txBody>
        </p:sp>
      </p:grpSp>
      <p:sp>
        <p:nvSpPr>
          <p:cNvPr id="8" name="Retângulo 43">
            <a:extLst>
              <a:ext uri="{FF2B5EF4-FFF2-40B4-BE49-F238E27FC236}">
                <a16:creationId xmlns="" xmlns:a16="http://schemas.microsoft.com/office/drawing/2014/main" id="{834ADCB4-BFB1-450D-8F6D-64217F4CD92C}"/>
              </a:ext>
            </a:extLst>
          </p:cNvPr>
          <p:cNvSpPr/>
          <p:nvPr/>
        </p:nvSpPr>
        <p:spPr>
          <a:xfrm>
            <a:off x="7716035" y="6555758"/>
            <a:ext cx="1806745" cy="219456"/>
          </a:xfrm>
          <a:prstGeom prst="rect">
            <a:avLst/>
          </a:prstGeom>
        </p:spPr>
        <p:txBody>
          <a:bodyPr wrap="none" lIns="0" tIns="0" rIns="0" bIns="0" anchor="ctr">
            <a:noAutofit/>
          </a:bodyPr>
          <a:lstStyle/>
          <a:p>
            <a:pPr algn="l"/>
            <a:r>
              <a:rPr lang="en-US" sz="650" dirty="0">
                <a:solidFill>
                  <a:schemeClr val="bg1"/>
                </a:solidFill>
                <a:cs typeface="Arial" panose="020B0604020202020204" pitchFamily="34" charset="0"/>
              </a:rPr>
              <a:t>© 2017 Capgemini. All rights reserved.</a:t>
            </a:r>
          </a:p>
        </p:txBody>
      </p:sp>
      <p:sp>
        <p:nvSpPr>
          <p:cNvPr id="15" name="Retângulo 43">
            <a:extLst>
              <a:ext uri="{FF2B5EF4-FFF2-40B4-BE49-F238E27FC236}">
                <a16:creationId xmlns="" xmlns:a16="http://schemas.microsoft.com/office/drawing/2014/main" id="{25FC8637-25BD-4C09-AF25-56B4243DAB3D}"/>
              </a:ext>
            </a:extLst>
          </p:cNvPr>
          <p:cNvSpPr/>
          <p:nvPr/>
        </p:nvSpPr>
        <p:spPr>
          <a:xfrm>
            <a:off x="9440901" y="6555758"/>
            <a:ext cx="330540" cy="192360"/>
          </a:xfrm>
          <a:prstGeom prst="rect">
            <a:avLst/>
          </a:prstGeom>
        </p:spPr>
        <p:txBody>
          <a:bodyPr wrap="none">
            <a:spAutoFit/>
          </a:bodyPr>
          <a:lstStyle/>
          <a:p>
            <a:pPr algn="r"/>
            <a:fld id="{0502E5A9-B53C-401E-A0E0-4A359BB0A9E5}" type="slidenum">
              <a:rPr lang="en-US" sz="650" smtClean="0">
                <a:solidFill>
                  <a:schemeClr val="bg1"/>
                </a:solidFill>
                <a:cs typeface="Arial" panose="020B0604020202020204" pitchFamily="34" charset="0"/>
              </a:rPr>
              <a:t>‹#›</a:t>
            </a:fld>
            <a:endParaRPr lang="en-US" sz="650" dirty="0">
              <a:solidFill>
                <a:schemeClr val="bg1"/>
              </a:solidFill>
              <a:cs typeface="Arial" panose="020B0604020202020204" pitchFamily="34" charset="0"/>
            </a:endParaRPr>
          </a:p>
        </p:txBody>
      </p:sp>
      <p:sp>
        <p:nvSpPr>
          <p:cNvPr id="20" name="Rectangle 27">
            <a:hlinkClick r:id="rId2"/>
            <a:extLst>
              <a:ext uri="{FF2B5EF4-FFF2-40B4-BE49-F238E27FC236}">
                <a16:creationId xmlns="" xmlns:a16="http://schemas.microsoft.com/office/drawing/2014/main" id="{F376ABD1-4930-42EB-9A73-9A9C7C6BF2D3}"/>
              </a:ext>
            </a:extLst>
          </p:cNvPr>
          <p:cNvSpPr/>
          <p:nvPr/>
        </p:nvSpPr>
        <p:spPr>
          <a:xfrm>
            <a:off x="331491" y="6555971"/>
            <a:ext cx="2298568" cy="219456"/>
          </a:xfrm>
          <a:prstGeom prst="rect">
            <a:avLst/>
          </a:prstGeom>
        </p:spPr>
        <p:txBody>
          <a:bodyPr wrap="square" lIns="0" tIns="0" rIns="0" bIns="0" anchor="ctr" anchorCtr="0">
            <a:noAutofit/>
          </a:bodyPr>
          <a:lstStyle/>
          <a:p>
            <a:pPr lvl="0" algn="l" defTabSz="742950">
              <a:lnSpc>
                <a:spcPct val="85000"/>
              </a:lnSpc>
              <a:defRPr/>
            </a:pPr>
            <a:r>
              <a:rPr lang="en-US" sz="650" kern="0" dirty="0">
                <a:solidFill>
                  <a:srgbClr val="00458D"/>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319824302"/>
      </p:ext>
    </p:extLst>
  </p:cSld>
  <p:clrMapOvr>
    <a:masterClrMapping/>
  </p:clrMapOvr>
  <p:hf sldNum="0" hdr="0" ftr="0"/>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Blank-White">
    <p:spTree>
      <p:nvGrpSpPr>
        <p:cNvPr id="1" name=""/>
        <p:cNvGrpSpPr/>
        <p:nvPr/>
      </p:nvGrpSpPr>
      <p:grpSpPr>
        <a:xfrm>
          <a:off x="0" y="0"/>
          <a:ext cx="0" cy="0"/>
          <a:chOff x="0" y="0"/>
          <a:chExt cx="0" cy="0"/>
        </a:xfrm>
      </p:grpSpPr>
      <p:sp>
        <p:nvSpPr>
          <p:cNvPr id="3" name="Retângulo 43">
            <a:extLst>
              <a:ext uri="{FF2B5EF4-FFF2-40B4-BE49-F238E27FC236}">
                <a16:creationId xmlns="" xmlns:a16="http://schemas.microsoft.com/office/drawing/2014/main" id="{25FC8637-25BD-4C09-AF25-56B4243DAB3D}"/>
              </a:ext>
            </a:extLst>
          </p:cNvPr>
          <p:cNvSpPr/>
          <p:nvPr/>
        </p:nvSpPr>
        <p:spPr>
          <a:xfrm>
            <a:off x="9440900" y="6555758"/>
            <a:ext cx="330540" cy="192360"/>
          </a:xfrm>
          <a:prstGeom prst="rect">
            <a:avLst/>
          </a:prstGeom>
        </p:spPr>
        <p:txBody>
          <a:bodyPr wrap="none">
            <a:spAutoFit/>
          </a:bodyPr>
          <a:lstStyle/>
          <a:p>
            <a:pPr algn="r"/>
            <a:fld id="{0502E5A9-B53C-401E-A0E0-4A359BB0A9E5}" type="slidenum">
              <a:rPr lang="en-US" sz="650" smtClean="0">
                <a:solidFill>
                  <a:prstClr val="black">
                    <a:lumMod val="50000"/>
                    <a:lumOff val="50000"/>
                  </a:prstClr>
                </a:solidFill>
                <a:cs typeface="Arial" panose="020B0604020202020204" pitchFamily="34" charset="0"/>
              </a:rPr>
              <a:t>‹#›</a:t>
            </a:fld>
            <a:endParaRPr lang="en-US" sz="65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 xmlns:a16="http://schemas.microsoft.com/office/drawing/2014/main" id="{6B6D7F6B-C184-4C2B-8EB7-067E0C1E8DF2}"/>
              </a:ext>
            </a:extLst>
          </p:cNvPr>
          <p:cNvCxnSpPr>
            <a:cxnSpLocks/>
          </p:cNvCxnSpPr>
          <p:nvPr/>
        </p:nvCxnSpPr>
        <p:spPr>
          <a:xfrm flipV="1">
            <a:off x="2667985"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 xmlns:a16="http://schemas.microsoft.com/office/drawing/2014/main" id="{F376ABD1-4930-42EB-9A73-9A9C7C6BF2D3}"/>
              </a:ext>
            </a:extLst>
          </p:cNvPr>
          <p:cNvSpPr/>
          <p:nvPr/>
        </p:nvSpPr>
        <p:spPr>
          <a:xfrm>
            <a:off x="331491" y="6555971"/>
            <a:ext cx="2298568" cy="219456"/>
          </a:xfrm>
          <a:prstGeom prst="rect">
            <a:avLst/>
          </a:prstGeom>
        </p:spPr>
        <p:txBody>
          <a:bodyPr wrap="square" lIns="0" tIns="0" rIns="0" bIns="0" anchor="ctr" anchorCtr="0">
            <a:noAutofit/>
          </a:bodyPr>
          <a:lstStyle/>
          <a:p>
            <a:pPr lvl="0" algn="l" defTabSz="742950">
              <a:lnSpc>
                <a:spcPct val="85000"/>
              </a:lnSpc>
              <a:defRPr/>
            </a:pPr>
            <a:r>
              <a:rPr lang="en-US" sz="65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 xmlns:a16="http://schemas.microsoft.com/office/drawing/2014/main" id="{834ADCB4-BFB1-450D-8F6D-64217F4CD92C}"/>
              </a:ext>
            </a:extLst>
          </p:cNvPr>
          <p:cNvSpPr/>
          <p:nvPr/>
        </p:nvSpPr>
        <p:spPr>
          <a:xfrm>
            <a:off x="2771745" y="6555758"/>
            <a:ext cx="1806745" cy="219456"/>
          </a:xfrm>
          <a:prstGeom prst="rect">
            <a:avLst/>
          </a:prstGeom>
        </p:spPr>
        <p:txBody>
          <a:bodyPr wrap="none" lIns="0" tIns="0" rIns="0" bIns="0" anchor="ctr">
            <a:noAutofit/>
          </a:bodyPr>
          <a:lstStyle/>
          <a:p>
            <a:pPr algn="l"/>
            <a:r>
              <a:rPr lang="en-US" sz="65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265797241"/>
      </p:ext>
    </p:extLst>
  </p:cSld>
  <p:clrMapOvr>
    <a:masterClrMapping/>
  </p:clrMapOvr>
  <p:hf sldNum="0" hdr="0" ftr="0"/>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Blank-Grey">
    <p:spTree>
      <p:nvGrpSpPr>
        <p:cNvPr id="1" name=""/>
        <p:cNvGrpSpPr/>
        <p:nvPr/>
      </p:nvGrpSpPr>
      <p:grpSpPr>
        <a:xfrm>
          <a:off x="0" y="0"/>
          <a:ext cx="0" cy="0"/>
          <a:chOff x="0" y="0"/>
          <a:chExt cx="0" cy="0"/>
        </a:xfrm>
      </p:grpSpPr>
      <p:sp>
        <p:nvSpPr>
          <p:cNvPr id="6" name="Rectangle 5"/>
          <p:cNvSpPr/>
          <p:nvPr/>
        </p:nvSpPr>
        <p:spPr>
          <a:xfrm>
            <a:off x="0" y="0"/>
            <a:ext cx="9906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44"/>
          </a:p>
        </p:txBody>
      </p:sp>
      <p:sp>
        <p:nvSpPr>
          <p:cNvPr id="3" name="Retângulo 43">
            <a:extLst>
              <a:ext uri="{FF2B5EF4-FFF2-40B4-BE49-F238E27FC236}">
                <a16:creationId xmlns="" xmlns:a16="http://schemas.microsoft.com/office/drawing/2014/main" id="{25FC8637-25BD-4C09-AF25-56B4243DAB3D}"/>
              </a:ext>
            </a:extLst>
          </p:cNvPr>
          <p:cNvSpPr/>
          <p:nvPr/>
        </p:nvSpPr>
        <p:spPr>
          <a:xfrm>
            <a:off x="9440900" y="6555758"/>
            <a:ext cx="330540" cy="192360"/>
          </a:xfrm>
          <a:prstGeom prst="rect">
            <a:avLst/>
          </a:prstGeom>
        </p:spPr>
        <p:txBody>
          <a:bodyPr wrap="none">
            <a:spAutoFit/>
          </a:bodyPr>
          <a:lstStyle/>
          <a:p>
            <a:pPr algn="r"/>
            <a:fld id="{0502E5A9-B53C-401E-A0E0-4A359BB0A9E5}" type="slidenum">
              <a:rPr lang="en-US" sz="650" smtClean="0">
                <a:solidFill>
                  <a:prstClr val="black">
                    <a:lumMod val="50000"/>
                    <a:lumOff val="50000"/>
                  </a:prstClr>
                </a:solidFill>
                <a:cs typeface="Arial" panose="020B0604020202020204" pitchFamily="34" charset="0"/>
              </a:rPr>
              <a:t>‹#›</a:t>
            </a:fld>
            <a:endParaRPr lang="en-US" sz="65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p:nvCxnSpPr>
        <p:spPr>
          <a:xfrm flipV="1">
            <a:off x="2667985"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 xmlns:a16="http://schemas.microsoft.com/office/drawing/2014/main" id="{F376ABD1-4930-42EB-9A73-9A9C7C6BF2D3}"/>
              </a:ext>
            </a:extLst>
          </p:cNvPr>
          <p:cNvSpPr/>
          <p:nvPr/>
        </p:nvSpPr>
        <p:spPr>
          <a:xfrm>
            <a:off x="331491" y="6555971"/>
            <a:ext cx="2298568" cy="219456"/>
          </a:xfrm>
          <a:prstGeom prst="rect">
            <a:avLst/>
          </a:prstGeom>
        </p:spPr>
        <p:txBody>
          <a:bodyPr wrap="square" lIns="0" tIns="0" rIns="0" bIns="0" anchor="ctr" anchorCtr="0">
            <a:noAutofit/>
          </a:bodyPr>
          <a:lstStyle/>
          <a:p>
            <a:pPr lvl="0" algn="l" defTabSz="742950">
              <a:lnSpc>
                <a:spcPct val="85000"/>
              </a:lnSpc>
              <a:defRPr/>
            </a:pPr>
            <a:r>
              <a:rPr lang="en-US" sz="650" kern="0" dirty="0">
                <a:solidFill>
                  <a:srgbClr val="00458D"/>
                </a:solidFill>
                <a:latin typeface="+mj-lt"/>
                <a:cs typeface="Arial" panose="020B0604020202020204" pitchFamily="34" charset="0"/>
              </a:rPr>
              <a:t>Presentation Title | Author | Date</a:t>
            </a:r>
          </a:p>
        </p:txBody>
      </p:sp>
      <p:sp>
        <p:nvSpPr>
          <p:cNvPr id="10" name="Retângulo 43">
            <a:extLst>
              <a:ext uri="{FF2B5EF4-FFF2-40B4-BE49-F238E27FC236}">
                <a16:creationId xmlns="" xmlns:a16="http://schemas.microsoft.com/office/drawing/2014/main" id="{834ADCB4-BFB1-450D-8F6D-64217F4CD92C}"/>
              </a:ext>
            </a:extLst>
          </p:cNvPr>
          <p:cNvSpPr/>
          <p:nvPr/>
        </p:nvSpPr>
        <p:spPr>
          <a:xfrm>
            <a:off x="2771745" y="6555758"/>
            <a:ext cx="1806745" cy="219456"/>
          </a:xfrm>
          <a:prstGeom prst="rect">
            <a:avLst/>
          </a:prstGeom>
        </p:spPr>
        <p:txBody>
          <a:bodyPr wrap="none" lIns="0" tIns="0" rIns="0" bIns="0" anchor="ctr">
            <a:noAutofit/>
          </a:bodyPr>
          <a:lstStyle/>
          <a:p>
            <a:pPr algn="l"/>
            <a:r>
              <a:rPr lang="en-US" sz="65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009274702"/>
      </p:ext>
    </p:extLst>
  </p:cSld>
  <p:clrMapOvr>
    <a:masterClrMapping/>
  </p:clrMapOvr>
  <p:hf sldNum="0" hdr="0" ftr="0"/>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4 Charts">
    <p:bg>
      <p:bgRef idx="1001">
        <a:schemeClr val="bg1"/>
      </p:bgRef>
    </p:bg>
    <p:spTree>
      <p:nvGrpSpPr>
        <p:cNvPr id="1" name=""/>
        <p:cNvGrpSpPr/>
        <p:nvPr/>
      </p:nvGrpSpPr>
      <p:grpSpPr>
        <a:xfrm>
          <a:off x="0" y="0"/>
          <a:ext cx="0" cy="0"/>
          <a:chOff x="0" y="0"/>
          <a:chExt cx="0" cy="0"/>
        </a:xfrm>
      </p:grpSpPr>
      <p:sp>
        <p:nvSpPr>
          <p:cNvPr id="21" name="Text Placeholder 4">
            <a:extLst>
              <a:ext uri="{FF2B5EF4-FFF2-40B4-BE49-F238E27FC236}">
                <a16:creationId xmlns="" xmlns:a16="http://schemas.microsoft.com/office/drawing/2014/main" id="{7B710EB7-4E56-449A-B5D4-12A5A50A258D}"/>
              </a:ext>
            </a:extLst>
          </p:cNvPr>
          <p:cNvSpPr>
            <a:spLocks noGrp="1"/>
          </p:cNvSpPr>
          <p:nvPr>
            <p:ph type="body" sz="quarter" idx="14" hasCustomPrompt="1"/>
          </p:nvPr>
        </p:nvSpPr>
        <p:spPr>
          <a:xfrm>
            <a:off x="331490" y="1428076"/>
            <a:ext cx="4504134" cy="412363"/>
          </a:xfrm>
          <a:prstGeom prst="rect">
            <a:avLst/>
          </a:prstGeom>
          <a:noFill/>
        </p:spPr>
        <p:txBody>
          <a:bodyPr anchor="b">
            <a:noAutofit/>
          </a:bodyPr>
          <a:lstStyle>
            <a:lvl1pPr algn="l">
              <a:lnSpc>
                <a:spcPts val="1463"/>
              </a:lnSpc>
              <a:defRPr sz="1300" b="0">
                <a:solidFill>
                  <a:schemeClr val="accent2"/>
                </a:solidFill>
              </a:defRPr>
            </a:lvl1pPr>
            <a:lvl2pPr>
              <a:defRPr sz="1138"/>
            </a:lvl2pPr>
            <a:lvl3pPr>
              <a:defRPr sz="975"/>
            </a:lvl3pPr>
            <a:lvl4pPr>
              <a:defRPr sz="894"/>
            </a:lvl4pPr>
            <a:lvl5pPr>
              <a:defRPr sz="894"/>
            </a:lvl5pPr>
          </a:lstStyle>
          <a:p>
            <a:pPr lvl="0"/>
            <a:r>
              <a:rPr lang="en-US" dirty="0"/>
              <a:t>Click to insert chart title</a:t>
            </a:r>
          </a:p>
        </p:txBody>
      </p:sp>
      <p:sp>
        <p:nvSpPr>
          <p:cNvPr id="17" name="Chart Placeholder 16">
            <a:extLst>
              <a:ext uri="{FF2B5EF4-FFF2-40B4-BE49-F238E27FC236}">
                <a16:creationId xmlns="" xmlns:a16="http://schemas.microsoft.com/office/drawing/2014/main" id="{6093AB2F-A9E2-4259-8D2A-0E33C88FF1BC}"/>
              </a:ext>
            </a:extLst>
          </p:cNvPr>
          <p:cNvSpPr>
            <a:spLocks noGrp="1"/>
          </p:cNvSpPr>
          <p:nvPr>
            <p:ph type="chart" sz="quarter" idx="10"/>
          </p:nvPr>
        </p:nvSpPr>
        <p:spPr>
          <a:xfrm>
            <a:off x="331490" y="1824707"/>
            <a:ext cx="4504134" cy="1963738"/>
          </a:xfrm>
          <a:prstGeom prst="rect">
            <a:avLst/>
          </a:prstGeom>
        </p:spPr>
        <p:txBody>
          <a:bodyPr anchor="ctr"/>
          <a:lstStyle>
            <a:lvl1pPr algn="ctr">
              <a:defRPr/>
            </a:lvl1pPr>
          </a:lstStyle>
          <a:p>
            <a:r>
              <a:rPr lang="en-US" smtClean="0"/>
              <a:t>Click icon to add chart</a:t>
            </a:r>
            <a:endParaRPr lang="pt-PT"/>
          </a:p>
        </p:txBody>
      </p:sp>
      <p:sp>
        <p:nvSpPr>
          <p:cNvPr id="18" name="Chart Placeholder 16">
            <a:extLst>
              <a:ext uri="{FF2B5EF4-FFF2-40B4-BE49-F238E27FC236}">
                <a16:creationId xmlns="" xmlns:a16="http://schemas.microsoft.com/office/drawing/2014/main" id="{FFC514B9-95FB-485B-B1AD-4193B2310907}"/>
              </a:ext>
            </a:extLst>
          </p:cNvPr>
          <p:cNvSpPr>
            <a:spLocks noGrp="1"/>
          </p:cNvSpPr>
          <p:nvPr>
            <p:ph type="chart" sz="quarter" idx="11"/>
          </p:nvPr>
        </p:nvSpPr>
        <p:spPr>
          <a:xfrm>
            <a:off x="5070376" y="1824707"/>
            <a:ext cx="4504134" cy="1963738"/>
          </a:xfrm>
          <a:prstGeom prst="rect">
            <a:avLst/>
          </a:prstGeom>
        </p:spPr>
        <p:txBody>
          <a:bodyPr anchor="ctr"/>
          <a:lstStyle>
            <a:lvl1pPr algn="ctr">
              <a:defRPr/>
            </a:lvl1pPr>
          </a:lstStyle>
          <a:p>
            <a:r>
              <a:rPr lang="en-US" smtClean="0"/>
              <a:t>Click icon to add chart</a:t>
            </a:r>
            <a:endParaRPr lang="pt-PT"/>
          </a:p>
        </p:txBody>
      </p:sp>
      <p:sp>
        <p:nvSpPr>
          <p:cNvPr id="22" name="Text Placeholder 4">
            <a:extLst>
              <a:ext uri="{FF2B5EF4-FFF2-40B4-BE49-F238E27FC236}">
                <a16:creationId xmlns="" xmlns:a16="http://schemas.microsoft.com/office/drawing/2014/main" id="{212267A8-F086-40EB-BC5F-D9FE81725052}"/>
              </a:ext>
            </a:extLst>
          </p:cNvPr>
          <p:cNvSpPr>
            <a:spLocks noGrp="1"/>
          </p:cNvSpPr>
          <p:nvPr>
            <p:ph type="body" sz="quarter" idx="15" hasCustomPrompt="1"/>
          </p:nvPr>
        </p:nvSpPr>
        <p:spPr>
          <a:xfrm>
            <a:off x="5070376" y="1412876"/>
            <a:ext cx="4504134" cy="412363"/>
          </a:xfrm>
          <a:prstGeom prst="rect">
            <a:avLst/>
          </a:prstGeom>
          <a:noFill/>
        </p:spPr>
        <p:txBody>
          <a:bodyPr anchor="b">
            <a:noAutofit/>
          </a:bodyPr>
          <a:lstStyle>
            <a:lvl1pPr algn="l">
              <a:lnSpc>
                <a:spcPts val="1463"/>
              </a:lnSpc>
              <a:defRPr sz="1300" b="0">
                <a:solidFill>
                  <a:schemeClr val="accent2"/>
                </a:solidFill>
              </a:defRPr>
            </a:lvl1pPr>
            <a:lvl2pPr>
              <a:defRPr sz="1138"/>
            </a:lvl2pPr>
            <a:lvl3pPr>
              <a:defRPr sz="975"/>
            </a:lvl3pPr>
            <a:lvl4pPr>
              <a:defRPr sz="894"/>
            </a:lvl4pPr>
            <a:lvl5pPr>
              <a:defRPr sz="894"/>
            </a:lvl5pPr>
          </a:lstStyle>
          <a:p>
            <a:pPr lvl="0"/>
            <a:r>
              <a:rPr lang="en-US" dirty="0"/>
              <a:t>Click to insert chart title</a:t>
            </a:r>
          </a:p>
        </p:txBody>
      </p:sp>
      <p:sp>
        <p:nvSpPr>
          <p:cNvPr id="12" name="Retângulo 43">
            <a:extLst>
              <a:ext uri="{FF2B5EF4-FFF2-40B4-BE49-F238E27FC236}">
                <a16:creationId xmlns="" xmlns:a16="http://schemas.microsoft.com/office/drawing/2014/main" id="{25FC8637-25BD-4C09-AF25-56B4243DAB3D}"/>
              </a:ext>
            </a:extLst>
          </p:cNvPr>
          <p:cNvSpPr/>
          <p:nvPr/>
        </p:nvSpPr>
        <p:spPr>
          <a:xfrm>
            <a:off x="9440900" y="6555758"/>
            <a:ext cx="330540" cy="192360"/>
          </a:xfrm>
          <a:prstGeom prst="rect">
            <a:avLst/>
          </a:prstGeom>
        </p:spPr>
        <p:txBody>
          <a:bodyPr wrap="none">
            <a:spAutoFit/>
          </a:bodyPr>
          <a:lstStyle/>
          <a:p>
            <a:pPr algn="r"/>
            <a:fld id="{0502E5A9-B53C-401E-A0E0-4A359BB0A9E5}" type="slidenum">
              <a:rPr lang="en-US" sz="650" smtClean="0">
                <a:solidFill>
                  <a:prstClr val="black">
                    <a:lumMod val="50000"/>
                    <a:lumOff val="50000"/>
                  </a:prstClr>
                </a:solidFill>
                <a:cs typeface="Arial" panose="020B0604020202020204" pitchFamily="34" charset="0"/>
              </a:rPr>
              <a:t>‹#›</a:t>
            </a:fld>
            <a:endParaRPr lang="en-US" sz="65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 xmlns:a16="http://schemas.microsoft.com/office/drawing/2014/main" id="{6B6D7F6B-C184-4C2B-8EB7-067E0C1E8DF2}"/>
              </a:ext>
            </a:extLst>
          </p:cNvPr>
          <p:cNvCxnSpPr>
            <a:cxnSpLocks/>
          </p:cNvCxnSpPr>
          <p:nvPr/>
        </p:nvCxnSpPr>
        <p:spPr>
          <a:xfrm flipV="1">
            <a:off x="2667985"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 xmlns:a16="http://schemas.microsoft.com/office/drawing/2014/main" id="{F376ABD1-4930-42EB-9A73-9A9C7C6BF2D3}"/>
              </a:ext>
            </a:extLst>
          </p:cNvPr>
          <p:cNvSpPr/>
          <p:nvPr/>
        </p:nvSpPr>
        <p:spPr>
          <a:xfrm>
            <a:off x="331491" y="6555971"/>
            <a:ext cx="2298568" cy="219456"/>
          </a:xfrm>
          <a:prstGeom prst="rect">
            <a:avLst/>
          </a:prstGeom>
        </p:spPr>
        <p:txBody>
          <a:bodyPr wrap="square" lIns="0" tIns="0" rIns="0" bIns="0" anchor="ctr" anchorCtr="0">
            <a:noAutofit/>
          </a:bodyPr>
          <a:lstStyle/>
          <a:p>
            <a:pPr lvl="0" algn="l" defTabSz="742950">
              <a:lnSpc>
                <a:spcPct val="85000"/>
              </a:lnSpc>
              <a:defRPr/>
            </a:pPr>
            <a:r>
              <a:rPr lang="en-US" sz="650" kern="0" dirty="0">
                <a:solidFill>
                  <a:srgbClr val="00458D"/>
                </a:solidFill>
                <a:latin typeface="+mj-lt"/>
                <a:cs typeface="Arial" panose="020B0604020202020204" pitchFamily="34" charset="0"/>
              </a:rPr>
              <a:t>Presentation Title | Author | Date</a:t>
            </a:r>
          </a:p>
        </p:txBody>
      </p:sp>
      <p:sp>
        <p:nvSpPr>
          <p:cNvPr id="16"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31490" y="404813"/>
            <a:ext cx="8950991" cy="863600"/>
          </a:xfrm>
          <a:prstGeom prst="rect">
            <a:avLst/>
          </a:prstGeom>
        </p:spPr>
        <p:txBody>
          <a:bodyPr vert="horz" lIns="0" tIns="0" rIns="0" bIns="0" rtlCol="0" anchor="t">
            <a:normAutofit/>
          </a:bodyPr>
          <a:lstStyle>
            <a:lvl1pPr>
              <a:defRPr lang="pt-PT" dirty="0"/>
            </a:lvl1pPr>
          </a:lstStyle>
          <a:p>
            <a:pPr lvl="0">
              <a:lnSpc>
                <a:spcPts val="2438"/>
              </a:lnSpc>
            </a:pPr>
            <a:r>
              <a:rPr lang="en-US" dirty="0"/>
              <a:t>Click to add title</a:t>
            </a:r>
            <a:endParaRPr lang="pt-PT" dirty="0"/>
          </a:p>
        </p:txBody>
      </p:sp>
      <p:sp>
        <p:nvSpPr>
          <p:cNvPr id="25" name="Text Placeholder 4">
            <a:extLst>
              <a:ext uri="{FF2B5EF4-FFF2-40B4-BE49-F238E27FC236}">
                <a16:creationId xmlns="" xmlns:a16="http://schemas.microsoft.com/office/drawing/2014/main" id="{7B710EB7-4E56-449A-B5D4-12A5A50A258D}"/>
              </a:ext>
            </a:extLst>
          </p:cNvPr>
          <p:cNvSpPr>
            <a:spLocks noGrp="1"/>
          </p:cNvSpPr>
          <p:nvPr>
            <p:ph type="body" sz="quarter" idx="16" hasCustomPrompt="1"/>
          </p:nvPr>
        </p:nvSpPr>
        <p:spPr>
          <a:xfrm>
            <a:off x="331490" y="4081448"/>
            <a:ext cx="4504134" cy="412363"/>
          </a:xfrm>
          <a:prstGeom prst="rect">
            <a:avLst/>
          </a:prstGeom>
          <a:noFill/>
        </p:spPr>
        <p:txBody>
          <a:bodyPr anchor="b">
            <a:noAutofit/>
          </a:bodyPr>
          <a:lstStyle>
            <a:lvl1pPr algn="l">
              <a:lnSpc>
                <a:spcPts val="1463"/>
              </a:lnSpc>
              <a:defRPr sz="1300" b="0">
                <a:solidFill>
                  <a:schemeClr val="accent2"/>
                </a:solidFill>
              </a:defRPr>
            </a:lvl1pPr>
            <a:lvl2pPr>
              <a:defRPr sz="1138"/>
            </a:lvl2pPr>
            <a:lvl3pPr>
              <a:defRPr sz="975"/>
            </a:lvl3pPr>
            <a:lvl4pPr>
              <a:defRPr sz="894"/>
            </a:lvl4pPr>
            <a:lvl5pPr>
              <a:defRPr sz="894"/>
            </a:lvl5pPr>
          </a:lstStyle>
          <a:p>
            <a:pPr lvl="0"/>
            <a:r>
              <a:rPr lang="en-US" dirty="0"/>
              <a:t>Click to insert chart title</a:t>
            </a:r>
          </a:p>
        </p:txBody>
      </p:sp>
      <p:sp>
        <p:nvSpPr>
          <p:cNvPr id="26" name="Chart Placeholder 16">
            <a:extLst>
              <a:ext uri="{FF2B5EF4-FFF2-40B4-BE49-F238E27FC236}">
                <a16:creationId xmlns="" xmlns:a16="http://schemas.microsoft.com/office/drawing/2014/main" id="{6093AB2F-A9E2-4259-8D2A-0E33C88FF1BC}"/>
              </a:ext>
            </a:extLst>
          </p:cNvPr>
          <p:cNvSpPr>
            <a:spLocks noGrp="1"/>
          </p:cNvSpPr>
          <p:nvPr>
            <p:ph type="chart" sz="quarter" idx="17"/>
          </p:nvPr>
        </p:nvSpPr>
        <p:spPr>
          <a:xfrm>
            <a:off x="331490" y="4478079"/>
            <a:ext cx="4504134" cy="1963738"/>
          </a:xfrm>
          <a:prstGeom prst="rect">
            <a:avLst/>
          </a:prstGeom>
        </p:spPr>
        <p:txBody>
          <a:bodyPr anchor="ctr"/>
          <a:lstStyle>
            <a:lvl1pPr algn="ctr">
              <a:defRPr/>
            </a:lvl1pPr>
          </a:lstStyle>
          <a:p>
            <a:r>
              <a:rPr lang="en-US" smtClean="0"/>
              <a:t>Click icon to add chart</a:t>
            </a:r>
            <a:endParaRPr lang="pt-PT"/>
          </a:p>
        </p:txBody>
      </p:sp>
      <p:sp>
        <p:nvSpPr>
          <p:cNvPr id="27" name="Chart Placeholder 16">
            <a:extLst>
              <a:ext uri="{FF2B5EF4-FFF2-40B4-BE49-F238E27FC236}">
                <a16:creationId xmlns="" xmlns:a16="http://schemas.microsoft.com/office/drawing/2014/main" id="{FFC514B9-95FB-485B-B1AD-4193B2310907}"/>
              </a:ext>
            </a:extLst>
          </p:cNvPr>
          <p:cNvSpPr>
            <a:spLocks noGrp="1"/>
          </p:cNvSpPr>
          <p:nvPr>
            <p:ph type="chart" sz="quarter" idx="18"/>
          </p:nvPr>
        </p:nvSpPr>
        <p:spPr>
          <a:xfrm>
            <a:off x="5070376" y="4478079"/>
            <a:ext cx="4504134" cy="1963738"/>
          </a:xfrm>
          <a:prstGeom prst="rect">
            <a:avLst/>
          </a:prstGeom>
        </p:spPr>
        <p:txBody>
          <a:bodyPr anchor="ctr"/>
          <a:lstStyle>
            <a:lvl1pPr algn="ctr">
              <a:defRPr/>
            </a:lvl1pPr>
          </a:lstStyle>
          <a:p>
            <a:r>
              <a:rPr lang="en-US" smtClean="0"/>
              <a:t>Click icon to add chart</a:t>
            </a:r>
            <a:endParaRPr lang="pt-PT"/>
          </a:p>
        </p:txBody>
      </p:sp>
      <p:sp>
        <p:nvSpPr>
          <p:cNvPr id="28" name="Text Placeholder 4">
            <a:extLst>
              <a:ext uri="{FF2B5EF4-FFF2-40B4-BE49-F238E27FC236}">
                <a16:creationId xmlns="" xmlns:a16="http://schemas.microsoft.com/office/drawing/2014/main" id="{212267A8-F086-40EB-BC5F-D9FE81725052}"/>
              </a:ext>
            </a:extLst>
          </p:cNvPr>
          <p:cNvSpPr>
            <a:spLocks noGrp="1"/>
          </p:cNvSpPr>
          <p:nvPr>
            <p:ph type="body" sz="quarter" idx="19" hasCustomPrompt="1"/>
          </p:nvPr>
        </p:nvSpPr>
        <p:spPr>
          <a:xfrm>
            <a:off x="5070376" y="4066248"/>
            <a:ext cx="4504134" cy="412363"/>
          </a:xfrm>
          <a:prstGeom prst="rect">
            <a:avLst/>
          </a:prstGeom>
          <a:noFill/>
        </p:spPr>
        <p:txBody>
          <a:bodyPr anchor="b">
            <a:noAutofit/>
          </a:bodyPr>
          <a:lstStyle>
            <a:lvl1pPr algn="l">
              <a:lnSpc>
                <a:spcPts val="1463"/>
              </a:lnSpc>
              <a:defRPr sz="1300" b="0">
                <a:solidFill>
                  <a:schemeClr val="accent2"/>
                </a:solidFill>
              </a:defRPr>
            </a:lvl1pPr>
            <a:lvl2pPr>
              <a:defRPr sz="1138"/>
            </a:lvl2pPr>
            <a:lvl3pPr>
              <a:defRPr sz="975"/>
            </a:lvl3pPr>
            <a:lvl4pPr>
              <a:defRPr sz="894"/>
            </a:lvl4pPr>
            <a:lvl5pPr>
              <a:defRPr sz="894"/>
            </a:lvl5pPr>
          </a:lstStyle>
          <a:p>
            <a:pPr lvl="0"/>
            <a:r>
              <a:rPr lang="en-US" dirty="0"/>
              <a:t>Click to insert chart title</a:t>
            </a:r>
          </a:p>
        </p:txBody>
      </p:sp>
      <p:sp>
        <p:nvSpPr>
          <p:cNvPr id="29" name="Retângulo 43">
            <a:extLst>
              <a:ext uri="{FF2B5EF4-FFF2-40B4-BE49-F238E27FC236}">
                <a16:creationId xmlns="" xmlns:a16="http://schemas.microsoft.com/office/drawing/2014/main" id="{834ADCB4-BFB1-450D-8F6D-64217F4CD92C}"/>
              </a:ext>
            </a:extLst>
          </p:cNvPr>
          <p:cNvSpPr/>
          <p:nvPr/>
        </p:nvSpPr>
        <p:spPr>
          <a:xfrm>
            <a:off x="2771745" y="6555758"/>
            <a:ext cx="1806745" cy="219456"/>
          </a:xfrm>
          <a:prstGeom prst="rect">
            <a:avLst/>
          </a:prstGeom>
        </p:spPr>
        <p:txBody>
          <a:bodyPr wrap="none" lIns="0" tIns="0" rIns="0" bIns="0" anchor="ctr">
            <a:noAutofit/>
          </a:bodyPr>
          <a:lstStyle/>
          <a:p>
            <a:pPr algn="l"/>
            <a:r>
              <a:rPr lang="en-US" sz="65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918292651"/>
      </p:ext>
    </p:extLst>
  </p:cSld>
  <p:clrMapOvr>
    <a:overrideClrMapping bg1="lt1" tx1="dk1" bg2="lt2" tx2="dk2" accent1="accent1" accent2="accent2" accent3="accent3" accent4="accent4" accent5="accent5" accent6="accent6" hlink="hlink" folHlink="folHlink"/>
  </p:clrMapOvr>
  <p:hf sldNum="0" hdr="0" ftr="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124311" name="think-cell Slide" r:id="rId7" imgW="360" imgH="360" progId="">
                  <p:embed/>
                </p:oleObj>
              </mc:Choice>
              <mc:Fallback>
                <p:oleObj name="think-cell Slide" r:id="rId7" imgW="360" imgH="360" progId="">
                  <p:embed/>
                  <p:pic>
                    <p:nvPicPr>
                      <p:cNvPr id="0" name="Picture 28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0"/>
                        <a:ext cx="158750"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hasCustomPrompt="1"/>
            <p:custDataLst>
              <p:tags r:id="rId3"/>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4"/>
            </p:custDataLst>
          </p:nvPr>
        </p:nvSpPr>
        <p:spPr>
          <a:xfrm>
            <a:off x="314708" y="1533439"/>
            <a:ext cx="4502138" cy="4715504"/>
          </a:xfrm>
        </p:spPr>
        <p:txBody>
          <a:bodyPr/>
          <a:lstStyle>
            <a:lvl1pPr>
              <a:defRPr sz="200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5"/>
            </p:custDataLst>
          </p:nvPr>
        </p:nvSpPr>
        <p:spPr>
          <a:xfrm>
            <a:off x="5022838" y="1533440"/>
            <a:ext cx="4502138" cy="4725584"/>
          </a:xfrm>
        </p:spPr>
        <p:txBody>
          <a:bodyPr/>
          <a:lstStyle>
            <a:lvl1pPr>
              <a:defRPr sz="200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Agenda with Bullets">
    <p:spTree>
      <p:nvGrpSpPr>
        <p:cNvPr id="1" name=""/>
        <p:cNvGrpSpPr/>
        <p:nvPr/>
      </p:nvGrpSpPr>
      <p:grpSpPr>
        <a:xfrm>
          <a:off x="0" y="0"/>
          <a:ext cx="0" cy="0"/>
          <a:chOff x="0" y="0"/>
          <a:chExt cx="0" cy="0"/>
        </a:xfrm>
      </p:grpSpPr>
      <p:pic>
        <p:nvPicPr>
          <p:cNvPr id="12" name="Graphic 11">
            <a:extLst>
              <a:ext uri="{FF2B5EF4-FFF2-40B4-BE49-F238E27FC236}">
                <a16:creationId xmlns="" xmlns:a16="http://schemas.microsoft.com/office/drawing/2014/main" id="{10113F8D-52D8-4246-B9BC-1A6D3EF8C72C}"/>
              </a:ext>
            </a:extLst>
          </p:cNvPr>
          <p:cNvPicPr>
            <a:picLocks noChangeAspect="1"/>
          </p:cNvPicPr>
          <p:nvPr/>
        </p:nvPicPr>
        <p:blipFill>
          <a:blip r:embed="rId2">
            <a:extLst>
              <a:ext uri="{96DAC541-7B7A-43D3-8B79-37D633B846F1}">
                <asvg:svgBlip xmlns="" xmlns:asvg="http://schemas.microsoft.com/office/drawing/2016/SVG/main" r:embed="rId3"/>
              </a:ext>
            </a:extLst>
          </a:blip>
          <a:srcRect b="25000"/>
          <a:stretch>
            <a:fillRect/>
          </a:stretch>
        </p:blipFill>
        <p:spPr>
          <a:xfrm>
            <a:off x="0" y="1485900"/>
            <a:ext cx="5218767" cy="5372100"/>
          </a:xfrm>
          <a:custGeom>
            <a:avLst/>
            <a:gdLst>
              <a:gd name="connsiteX0" fmla="*/ 0 w 6149773"/>
              <a:gd name="connsiteY0" fmla="*/ 0 h 5143500"/>
              <a:gd name="connsiteX1" fmla="*/ 6149773 w 6149773"/>
              <a:gd name="connsiteY1" fmla="*/ 0 h 5143500"/>
              <a:gd name="connsiteX2" fmla="*/ 6149773 w 6149773"/>
              <a:gd name="connsiteY2" fmla="*/ 5143500 h 5143500"/>
              <a:gd name="connsiteX3" fmla="*/ 0 w 6149773"/>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6149773" h="5143500">
                <a:moveTo>
                  <a:pt x="0" y="0"/>
                </a:moveTo>
                <a:lnTo>
                  <a:pt x="6149773" y="0"/>
                </a:lnTo>
                <a:lnTo>
                  <a:pt x="6149773" y="5143500"/>
                </a:lnTo>
                <a:lnTo>
                  <a:pt x="0" y="5143500"/>
                </a:lnTo>
                <a:close/>
              </a:path>
            </a:pathLst>
          </a:custGeom>
        </p:spPr>
      </p:pic>
      <p:sp>
        <p:nvSpPr>
          <p:cNvPr id="39" name="Text Placeholder 7">
            <a:extLst>
              <a:ext uri="{FF2B5EF4-FFF2-40B4-BE49-F238E27FC236}">
                <a16:creationId xmlns="" xmlns:a16="http://schemas.microsoft.com/office/drawing/2014/main" id="{3E908611-FBB7-4987-BE0F-F09EAF1FFC80}"/>
              </a:ext>
            </a:extLst>
          </p:cNvPr>
          <p:cNvSpPr>
            <a:spLocks noGrp="1"/>
          </p:cNvSpPr>
          <p:nvPr>
            <p:ph type="body" sz="quarter" idx="11" hasCustomPrompt="1"/>
          </p:nvPr>
        </p:nvSpPr>
        <p:spPr>
          <a:xfrm>
            <a:off x="6561435" y="1268413"/>
            <a:ext cx="3013076" cy="555448"/>
          </a:xfrm>
          <a:prstGeom prst="rect">
            <a:avLst/>
          </a:prstGeom>
        </p:spPr>
        <p:txBody>
          <a:bodyPr anchor="ctr">
            <a:noAutofit/>
          </a:bodyPr>
          <a:lstStyle>
            <a:lvl1pPr>
              <a:lnSpc>
                <a:spcPts val="1300"/>
              </a:lnSpc>
              <a:spcBef>
                <a:spcPts val="0"/>
              </a:spcBef>
              <a:spcAft>
                <a:spcPts val="488"/>
              </a:spcAft>
              <a:defRPr sz="1138">
                <a:solidFill>
                  <a:schemeClr val="tx1"/>
                </a:solidFill>
              </a:defRPr>
            </a:lvl1pPr>
            <a:lvl2pPr>
              <a:lnSpc>
                <a:spcPct val="100000"/>
              </a:lnSpc>
              <a:defRPr sz="1138"/>
            </a:lvl2pPr>
            <a:lvl3pPr>
              <a:lnSpc>
                <a:spcPct val="100000"/>
              </a:lnSpc>
              <a:defRPr sz="1138"/>
            </a:lvl3pPr>
            <a:lvl4pPr>
              <a:lnSpc>
                <a:spcPct val="100000"/>
              </a:lnSpc>
              <a:defRPr sz="1138"/>
            </a:lvl4pPr>
            <a:lvl5pPr>
              <a:lnSpc>
                <a:spcPct val="100000"/>
              </a:lnSpc>
              <a:defRPr sz="1138"/>
            </a:lvl5pPr>
          </a:lstStyle>
          <a:p>
            <a:pPr lvl="0"/>
            <a:r>
              <a:rPr lang="en-US" dirty="0"/>
              <a:t>Click to insert text</a:t>
            </a:r>
          </a:p>
        </p:txBody>
      </p:sp>
      <p:sp>
        <p:nvSpPr>
          <p:cNvPr id="40" name="Text Placeholder 7">
            <a:extLst>
              <a:ext uri="{FF2B5EF4-FFF2-40B4-BE49-F238E27FC236}">
                <a16:creationId xmlns="" xmlns:a16="http://schemas.microsoft.com/office/drawing/2014/main" id="{306025B9-0362-4974-8920-7C764289CBA0}"/>
              </a:ext>
            </a:extLst>
          </p:cNvPr>
          <p:cNvSpPr>
            <a:spLocks noGrp="1"/>
          </p:cNvSpPr>
          <p:nvPr>
            <p:ph type="body" sz="quarter" idx="12" hasCustomPrompt="1"/>
          </p:nvPr>
        </p:nvSpPr>
        <p:spPr>
          <a:xfrm>
            <a:off x="6561435" y="1927538"/>
            <a:ext cx="3013076" cy="555448"/>
          </a:xfrm>
          <a:prstGeom prst="rect">
            <a:avLst/>
          </a:prstGeom>
        </p:spPr>
        <p:txBody>
          <a:bodyPr anchor="ctr">
            <a:noAutofit/>
          </a:bodyPr>
          <a:lstStyle>
            <a:lvl1pPr marL="0" marR="0" indent="0" algn="l" defTabSz="742950" rtl="0" eaLnBrk="1" fontAlgn="auto" latinLnBrk="0" hangingPunct="1">
              <a:lnSpc>
                <a:spcPts val="1300"/>
              </a:lnSpc>
              <a:spcBef>
                <a:spcPts val="0"/>
              </a:spcBef>
              <a:spcAft>
                <a:spcPts val="488"/>
              </a:spcAft>
              <a:buClrTx/>
              <a:buSzTx/>
              <a:buFont typeface="Arial" panose="020B0604020202020204" pitchFamily="34" charset="0"/>
              <a:buNone/>
              <a:tabLst/>
              <a:defRPr sz="1138">
                <a:solidFill>
                  <a:schemeClr val="tx1"/>
                </a:solidFill>
              </a:defRPr>
            </a:lvl1pPr>
            <a:lvl2pPr>
              <a:lnSpc>
                <a:spcPct val="100000"/>
              </a:lnSpc>
              <a:defRPr sz="1138"/>
            </a:lvl2pPr>
            <a:lvl3pPr>
              <a:lnSpc>
                <a:spcPct val="100000"/>
              </a:lnSpc>
              <a:defRPr sz="1138"/>
            </a:lvl3pPr>
            <a:lvl4pPr>
              <a:lnSpc>
                <a:spcPct val="100000"/>
              </a:lnSpc>
              <a:defRPr sz="1138"/>
            </a:lvl4pPr>
            <a:lvl5pPr>
              <a:lnSpc>
                <a:spcPct val="100000"/>
              </a:lnSpc>
              <a:defRPr sz="1138"/>
            </a:lvl5pPr>
          </a:lstStyle>
          <a:p>
            <a:pPr marL="0" marR="0" lvl="0" indent="0" algn="l" defTabSz="742950" rtl="0" eaLnBrk="1" fontAlgn="auto" latinLnBrk="0" hangingPunct="1">
              <a:lnSpc>
                <a:spcPct val="100000"/>
              </a:lnSpc>
              <a:spcBef>
                <a:spcPts val="813"/>
              </a:spcBef>
              <a:spcAft>
                <a:spcPts val="0"/>
              </a:spcAft>
              <a:buClrTx/>
              <a:buSzTx/>
              <a:buFont typeface="Arial" panose="020B0604020202020204" pitchFamily="34" charset="0"/>
              <a:buNone/>
              <a:tabLst/>
              <a:defRPr/>
            </a:pPr>
            <a:r>
              <a:rPr lang="en-US" dirty="0"/>
              <a:t>Click to insert text</a:t>
            </a:r>
          </a:p>
        </p:txBody>
      </p:sp>
      <p:sp>
        <p:nvSpPr>
          <p:cNvPr id="41" name="Text Placeholder 7">
            <a:extLst>
              <a:ext uri="{FF2B5EF4-FFF2-40B4-BE49-F238E27FC236}">
                <a16:creationId xmlns="" xmlns:a16="http://schemas.microsoft.com/office/drawing/2014/main" id="{257644F2-F28D-4087-B791-1E7F26C4AD1C}"/>
              </a:ext>
            </a:extLst>
          </p:cNvPr>
          <p:cNvSpPr>
            <a:spLocks noGrp="1"/>
          </p:cNvSpPr>
          <p:nvPr>
            <p:ph type="body" sz="quarter" idx="13" hasCustomPrompt="1"/>
          </p:nvPr>
        </p:nvSpPr>
        <p:spPr>
          <a:xfrm>
            <a:off x="6561435" y="2586663"/>
            <a:ext cx="3013076" cy="555448"/>
          </a:xfrm>
          <a:prstGeom prst="rect">
            <a:avLst/>
          </a:prstGeom>
        </p:spPr>
        <p:txBody>
          <a:bodyPr anchor="ctr">
            <a:noAutofit/>
          </a:bodyPr>
          <a:lstStyle>
            <a:lvl1pPr>
              <a:lnSpc>
                <a:spcPts val="1300"/>
              </a:lnSpc>
              <a:spcBef>
                <a:spcPts val="0"/>
              </a:spcBef>
              <a:spcAft>
                <a:spcPts val="488"/>
              </a:spcAft>
              <a:defRPr sz="1138">
                <a:solidFill>
                  <a:schemeClr val="tx1"/>
                </a:solidFill>
              </a:defRPr>
            </a:lvl1pPr>
            <a:lvl2pPr>
              <a:lnSpc>
                <a:spcPct val="100000"/>
              </a:lnSpc>
              <a:defRPr sz="1138"/>
            </a:lvl2pPr>
            <a:lvl3pPr>
              <a:lnSpc>
                <a:spcPct val="100000"/>
              </a:lnSpc>
              <a:defRPr sz="1138"/>
            </a:lvl3pPr>
            <a:lvl4pPr>
              <a:lnSpc>
                <a:spcPct val="100000"/>
              </a:lnSpc>
              <a:defRPr sz="1138"/>
            </a:lvl4pPr>
            <a:lvl5pPr>
              <a:lnSpc>
                <a:spcPct val="100000"/>
              </a:lnSpc>
              <a:defRPr sz="1138"/>
            </a:lvl5pPr>
          </a:lstStyle>
          <a:p>
            <a:pPr lvl="0"/>
            <a:r>
              <a:rPr lang="en-US" dirty="0"/>
              <a:t>Click to insert text</a:t>
            </a:r>
          </a:p>
        </p:txBody>
      </p:sp>
      <p:sp>
        <p:nvSpPr>
          <p:cNvPr id="42" name="Text Placeholder 7">
            <a:extLst>
              <a:ext uri="{FF2B5EF4-FFF2-40B4-BE49-F238E27FC236}">
                <a16:creationId xmlns="" xmlns:a16="http://schemas.microsoft.com/office/drawing/2014/main" id="{25F62A33-F672-4099-9B72-9B2267F22ACF}"/>
              </a:ext>
            </a:extLst>
          </p:cNvPr>
          <p:cNvSpPr>
            <a:spLocks noGrp="1"/>
          </p:cNvSpPr>
          <p:nvPr>
            <p:ph type="body" sz="quarter" idx="14" hasCustomPrompt="1"/>
          </p:nvPr>
        </p:nvSpPr>
        <p:spPr>
          <a:xfrm>
            <a:off x="6561435" y="3245788"/>
            <a:ext cx="3013076" cy="555448"/>
          </a:xfrm>
          <a:prstGeom prst="rect">
            <a:avLst/>
          </a:prstGeom>
        </p:spPr>
        <p:txBody>
          <a:bodyPr anchor="ctr">
            <a:noAutofit/>
          </a:bodyPr>
          <a:lstStyle>
            <a:lvl1pPr>
              <a:lnSpc>
                <a:spcPts val="1300"/>
              </a:lnSpc>
              <a:spcBef>
                <a:spcPts val="0"/>
              </a:spcBef>
              <a:spcAft>
                <a:spcPts val="488"/>
              </a:spcAft>
              <a:defRPr sz="1138">
                <a:solidFill>
                  <a:schemeClr val="tx1"/>
                </a:solidFill>
              </a:defRPr>
            </a:lvl1pPr>
            <a:lvl2pPr>
              <a:lnSpc>
                <a:spcPct val="100000"/>
              </a:lnSpc>
              <a:defRPr sz="1138"/>
            </a:lvl2pPr>
            <a:lvl3pPr>
              <a:lnSpc>
                <a:spcPct val="100000"/>
              </a:lnSpc>
              <a:defRPr sz="1138"/>
            </a:lvl3pPr>
            <a:lvl4pPr>
              <a:lnSpc>
                <a:spcPct val="100000"/>
              </a:lnSpc>
              <a:defRPr sz="1138"/>
            </a:lvl4pPr>
            <a:lvl5pPr>
              <a:lnSpc>
                <a:spcPct val="100000"/>
              </a:lnSpc>
              <a:defRPr sz="1138"/>
            </a:lvl5pPr>
          </a:lstStyle>
          <a:p>
            <a:pPr lvl="0"/>
            <a:r>
              <a:rPr lang="en-US" dirty="0"/>
              <a:t>Click to insert text</a:t>
            </a:r>
          </a:p>
        </p:txBody>
      </p:sp>
      <p:sp>
        <p:nvSpPr>
          <p:cNvPr id="43" name="Text Placeholder 7">
            <a:extLst>
              <a:ext uri="{FF2B5EF4-FFF2-40B4-BE49-F238E27FC236}">
                <a16:creationId xmlns="" xmlns:a16="http://schemas.microsoft.com/office/drawing/2014/main" id="{72FF6EE1-C46D-4DEB-A508-49B5101CF26E}"/>
              </a:ext>
            </a:extLst>
          </p:cNvPr>
          <p:cNvSpPr>
            <a:spLocks noGrp="1"/>
          </p:cNvSpPr>
          <p:nvPr>
            <p:ph type="body" sz="quarter" idx="15" hasCustomPrompt="1"/>
          </p:nvPr>
        </p:nvSpPr>
        <p:spPr>
          <a:xfrm>
            <a:off x="6561435" y="3904913"/>
            <a:ext cx="3013076" cy="555448"/>
          </a:xfrm>
          <a:prstGeom prst="rect">
            <a:avLst/>
          </a:prstGeom>
        </p:spPr>
        <p:txBody>
          <a:bodyPr anchor="ctr">
            <a:noAutofit/>
          </a:bodyPr>
          <a:lstStyle>
            <a:lvl1pPr>
              <a:lnSpc>
                <a:spcPts val="1300"/>
              </a:lnSpc>
              <a:spcBef>
                <a:spcPts val="0"/>
              </a:spcBef>
              <a:spcAft>
                <a:spcPts val="488"/>
              </a:spcAft>
              <a:defRPr sz="1138">
                <a:solidFill>
                  <a:schemeClr val="tx1"/>
                </a:solidFill>
              </a:defRPr>
            </a:lvl1pPr>
            <a:lvl2pPr>
              <a:lnSpc>
                <a:spcPct val="100000"/>
              </a:lnSpc>
              <a:defRPr sz="1138"/>
            </a:lvl2pPr>
            <a:lvl3pPr>
              <a:lnSpc>
                <a:spcPct val="100000"/>
              </a:lnSpc>
              <a:defRPr sz="1138"/>
            </a:lvl3pPr>
            <a:lvl4pPr>
              <a:lnSpc>
                <a:spcPct val="100000"/>
              </a:lnSpc>
              <a:defRPr sz="1138"/>
            </a:lvl4pPr>
            <a:lvl5pPr>
              <a:lnSpc>
                <a:spcPct val="100000"/>
              </a:lnSpc>
              <a:defRPr sz="1138"/>
            </a:lvl5pPr>
          </a:lstStyle>
          <a:p>
            <a:pPr lvl="0"/>
            <a:r>
              <a:rPr lang="en-US" dirty="0"/>
              <a:t>Click to insert text</a:t>
            </a:r>
          </a:p>
        </p:txBody>
      </p:sp>
      <p:sp>
        <p:nvSpPr>
          <p:cNvPr id="44" name="Text Placeholder 7">
            <a:extLst>
              <a:ext uri="{FF2B5EF4-FFF2-40B4-BE49-F238E27FC236}">
                <a16:creationId xmlns="" xmlns:a16="http://schemas.microsoft.com/office/drawing/2014/main" id="{931D06D9-EA9B-42A0-81EE-D669D6CA5F33}"/>
              </a:ext>
            </a:extLst>
          </p:cNvPr>
          <p:cNvSpPr>
            <a:spLocks noGrp="1"/>
          </p:cNvSpPr>
          <p:nvPr>
            <p:ph type="body" sz="quarter" idx="16" hasCustomPrompt="1"/>
          </p:nvPr>
        </p:nvSpPr>
        <p:spPr>
          <a:xfrm>
            <a:off x="6561435" y="4564038"/>
            <a:ext cx="3013076" cy="555448"/>
          </a:xfrm>
          <a:prstGeom prst="rect">
            <a:avLst/>
          </a:prstGeom>
        </p:spPr>
        <p:txBody>
          <a:bodyPr anchor="ctr">
            <a:noAutofit/>
          </a:bodyPr>
          <a:lstStyle>
            <a:lvl1pPr>
              <a:lnSpc>
                <a:spcPts val="1300"/>
              </a:lnSpc>
              <a:spcBef>
                <a:spcPts val="0"/>
              </a:spcBef>
              <a:spcAft>
                <a:spcPts val="488"/>
              </a:spcAft>
              <a:defRPr sz="1138">
                <a:solidFill>
                  <a:schemeClr val="tx1"/>
                </a:solidFill>
              </a:defRPr>
            </a:lvl1pPr>
            <a:lvl2pPr>
              <a:lnSpc>
                <a:spcPct val="100000"/>
              </a:lnSpc>
              <a:defRPr sz="1138"/>
            </a:lvl2pPr>
            <a:lvl3pPr>
              <a:lnSpc>
                <a:spcPct val="100000"/>
              </a:lnSpc>
              <a:defRPr sz="1138"/>
            </a:lvl3pPr>
            <a:lvl4pPr>
              <a:lnSpc>
                <a:spcPct val="100000"/>
              </a:lnSpc>
              <a:defRPr sz="1138"/>
            </a:lvl4pPr>
            <a:lvl5pPr>
              <a:lnSpc>
                <a:spcPct val="100000"/>
              </a:lnSpc>
              <a:defRPr sz="1138"/>
            </a:lvl5pPr>
          </a:lstStyle>
          <a:p>
            <a:pPr lvl="0"/>
            <a:r>
              <a:rPr lang="en-US" dirty="0"/>
              <a:t>Click to insert text</a:t>
            </a:r>
          </a:p>
        </p:txBody>
      </p:sp>
      <p:sp>
        <p:nvSpPr>
          <p:cNvPr id="45" name="Text Placeholder 7">
            <a:extLst>
              <a:ext uri="{FF2B5EF4-FFF2-40B4-BE49-F238E27FC236}">
                <a16:creationId xmlns="" xmlns:a16="http://schemas.microsoft.com/office/drawing/2014/main" id="{EFEA829A-6217-4965-B7BD-6BC37F7849AB}"/>
              </a:ext>
            </a:extLst>
          </p:cNvPr>
          <p:cNvSpPr>
            <a:spLocks noGrp="1"/>
          </p:cNvSpPr>
          <p:nvPr>
            <p:ph type="body" sz="quarter" idx="17" hasCustomPrompt="1"/>
          </p:nvPr>
        </p:nvSpPr>
        <p:spPr>
          <a:xfrm>
            <a:off x="6561435" y="5223163"/>
            <a:ext cx="3013076" cy="555448"/>
          </a:xfrm>
          <a:prstGeom prst="rect">
            <a:avLst/>
          </a:prstGeom>
        </p:spPr>
        <p:txBody>
          <a:bodyPr anchor="ctr">
            <a:noAutofit/>
          </a:bodyPr>
          <a:lstStyle>
            <a:lvl1pPr>
              <a:lnSpc>
                <a:spcPts val="1300"/>
              </a:lnSpc>
              <a:spcBef>
                <a:spcPts val="0"/>
              </a:spcBef>
              <a:spcAft>
                <a:spcPts val="488"/>
              </a:spcAft>
              <a:defRPr sz="1138">
                <a:solidFill>
                  <a:schemeClr val="tx1"/>
                </a:solidFill>
              </a:defRPr>
            </a:lvl1pPr>
            <a:lvl2pPr>
              <a:lnSpc>
                <a:spcPct val="100000"/>
              </a:lnSpc>
              <a:defRPr sz="1138"/>
            </a:lvl2pPr>
            <a:lvl3pPr>
              <a:lnSpc>
                <a:spcPct val="100000"/>
              </a:lnSpc>
              <a:defRPr sz="1138"/>
            </a:lvl3pPr>
            <a:lvl4pPr>
              <a:lnSpc>
                <a:spcPct val="100000"/>
              </a:lnSpc>
              <a:defRPr sz="1138"/>
            </a:lvl4pPr>
            <a:lvl5pPr>
              <a:lnSpc>
                <a:spcPct val="100000"/>
              </a:lnSpc>
              <a:defRPr sz="1138"/>
            </a:lvl5pPr>
          </a:lstStyle>
          <a:p>
            <a:pPr lvl="0"/>
            <a:r>
              <a:rPr lang="en-US" dirty="0"/>
              <a:t>Click to insert text</a:t>
            </a:r>
          </a:p>
        </p:txBody>
      </p:sp>
      <p:sp>
        <p:nvSpPr>
          <p:cNvPr id="46" name="Text Placeholder 7">
            <a:extLst>
              <a:ext uri="{FF2B5EF4-FFF2-40B4-BE49-F238E27FC236}">
                <a16:creationId xmlns="" xmlns:a16="http://schemas.microsoft.com/office/drawing/2014/main" id="{E05DDB93-91CA-4BAF-9D63-E4134B435D8F}"/>
              </a:ext>
            </a:extLst>
          </p:cNvPr>
          <p:cNvSpPr>
            <a:spLocks noGrp="1"/>
          </p:cNvSpPr>
          <p:nvPr>
            <p:ph type="body" sz="quarter" idx="18" hasCustomPrompt="1"/>
          </p:nvPr>
        </p:nvSpPr>
        <p:spPr>
          <a:xfrm>
            <a:off x="6561435" y="5882286"/>
            <a:ext cx="3013076" cy="555448"/>
          </a:xfrm>
          <a:prstGeom prst="rect">
            <a:avLst/>
          </a:prstGeom>
        </p:spPr>
        <p:txBody>
          <a:bodyPr anchor="ctr">
            <a:noAutofit/>
          </a:bodyPr>
          <a:lstStyle>
            <a:lvl1pPr>
              <a:lnSpc>
                <a:spcPts val="1300"/>
              </a:lnSpc>
              <a:spcBef>
                <a:spcPts val="0"/>
              </a:spcBef>
              <a:spcAft>
                <a:spcPts val="488"/>
              </a:spcAft>
              <a:defRPr sz="1138">
                <a:solidFill>
                  <a:schemeClr val="tx1"/>
                </a:solidFill>
              </a:defRPr>
            </a:lvl1pPr>
            <a:lvl2pPr>
              <a:lnSpc>
                <a:spcPct val="100000"/>
              </a:lnSpc>
              <a:defRPr sz="1138"/>
            </a:lvl2pPr>
            <a:lvl3pPr>
              <a:lnSpc>
                <a:spcPct val="100000"/>
              </a:lnSpc>
              <a:defRPr sz="1138"/>
            </a:lvl3pPr>
            <a:lvl4pPr>
              <a:lnSpc>
                <a:spcPct val="100000"/>
              </a:lnSpc>
              <a:defRPr sz="1138"/>
            </a:lvl4pPr>
            <a:lvl5pPr>
              <a:lnSpc>
                <a:spcPct val="100000"/>
              </a:lnSpc>
              <a:defRPr sz="1138"/>
            </a:lvl5pPr>
          </a:lstStyle>
          <a:p>
            <a:pPr lvl="0"/>
            <a:r>
              <a:rPr lang="en-US" dirty="0"/>
              <a:t>Click to insert text</a:t>
            </a:r>
          </a:p>
        </p:txBody>
      </p:sp>
      <p:sp>
        <p:nvSpPr>
          <p:cNvPr id="48" name="Picture Placeholder 47">
            <a:extLst>
              <a:ext uri="{FF2B5EF4-FFF2-40B4-BE49-F238E27FC236}">
                <a16:creationId xmlns="" xmlns:a16="http://schemas.microsoft.com/office/drawing/2014/main" id="{51CA337D-4B25-44C1-847A-AC0D74277B60}"/>
              </a:ext>
            </a:extLst>
          </p:cNvPr>
          <p:cNvSpPr>
            <a:spLocks noGrp="1"/>
          </p:cNvSpPr>
          <p:nvPr>
            <p:ph type="pic" sz="quarter" idx="19"/>
          </p:nvPr>
        </p:nvSpPr>
        <p:spPr>
          <a:xfrm>
            <a:off x="0" y="1381126"/>
            <a:ext cx="6089353" cy="5476875"/>
          </a:xfrm>
          <a:prstGeom prst="rect">
            <a:avLst/>
          </a:prstGeom>
        </p:spPr>
        <p:txBody>
          <a:bodyPr anchor="ctr"/>
          <a:lstStyle>
            <a:lvl1pPr algn="ctr">
              <a:defRPr/>
            </a:lvl1pPr>
          </a:lstStyle>
          <a:p>
            <a:r>
              <a:rPr lang="en-US" smtClean="0"/>
              <a:t>Click icon to add picture</a:t>
            </a:r>
            <a:endParaRPr lang="pt-PT"/>
          </a:p>
        </p:txBody>
      </p:sp>
      <p:sp>
        <p:nvSpPr>
          <p:cNvPr id="13"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31490" y="404813"/>
            <a:ext cx="8950991"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2438"/>
              </a:lnSpc>
            </a:pPr>
            <a:r>
              <a:rPr lang="en-US" dirty="0"/>
              <a:t>Click to add title</a:t>
            </a:r>
            <a:endParaRPr lang="pt-PT" dirty="0"/>
          </a:p>
        </p:txBody>
      </p:sp>
      <p:sp>
        <p:nvSpPr>
          <p:cNvPr id="15" name="Retângulo 43">
            <a:extLst>
              <a:ext uri="{FF2B5EF4-FFF2-40B4-BE49-F238E27FC236}">
                <a16:creationId xmlns="" xmlns:a16="http://schemas.microsoft.com/office/drawing/2014/main" id="{25FC8637-25BD-4C09-AF25-56B4243DAB3D}"/>
              </a:ext>
            </a:extLst>
          </p:cNvPr>
          <p:cNvSpPr/>
          <p:nvPr/>
        </p:nvSpPr>
        <p:spPr>
          <a:xfrm>
            <a:off x="9440900" y="6555758"/>
            <a:ext cx="330540" cy="192360"/>
          </a:xfrm>
          <a:prstGeom prst="rect">
            <a:avLst/>
          </a:prstGeom>
        </p:spPr>
        <p:txBody>
          <a:bodyPr wrap="none">
            <a:spAutoFit/>
          </a:bodyPr>
          <a:lstStyle/>
          <a:p>
            <a:pPr algn="r"/>
            <a:fld id="{0502E5A9-B53C-401E-A0E0-4A359BB0A9E5}" type="slidenum">
              <a:rPr lang="en-US" sz="650" smtClean="0">
                <a:solidFill>
                  <a:prstClr val="black">
                    <a:lumMod val="50000"/>
                    <a:lumOff val="50000"/>
                  </a:prstClr>
                </a:solidFill>
                <a:cs typeface="Arial" panose="020B0604020202020204" pitchFamily="34" charset="0"/>
              </a:rPr>
              <a:t>‹#›</a:t>
            </a:fld>
            <a:endParaRPr lang="en-US" sz="65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 xmlns:a16="http://schemas.microsoft.com/office/drawing/2014/main" id="{6B6D7F6B-C184-4C2B-8EB7-067E0C1E8DF2}"/>
              </a:ext>
            </a:extLst>
          </p:cNvPr>
          <p:cNvCxnSpPr>
            <a:cxnSpLocks/>
          </p:cNvCxnSpPr>
          <p:nvPr/>
        </p:nvCxnSpPr>
        <p:spPr>
          <a:xfrm flipV="1">
            <a:off x="2667985" y="6587911"/>
            <a:ext cx="0" cy="155576"/>
          </a:xfrm>
          <a:prstGeom prst="line">
            <a:avLst/>
          </a:prstGeom>
          <a:solidFill>
            <a:schemeClr val="tx1"/>
          </a:solidFill>
          <a:ln w="1270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4"/>
            <a:extLst>
              <a:ext uri="{FF2B5EF4-FFF2-40B4-BE49-F238E27FC236}">
                <a16:creationId xmlns="" xmlns:a16="http://schemas.microsoft.com/office/drawing/2014/main" id="{F376ABD1-4930-42EB-9A73-9A9C7C6BF2D3}"/>
              </a:ext>
            </a:extLst>
          </p:cNvPr>
          <p:cNvSpPr/>
          <p:nvPr/>
        </p:nvSpPr>
        <p:spPr>
          <a:xfrm>
            <a:off x="331491" y="6555971"/>
            <a:ext cx="2298568" cy="219456"/>
          </a:xfrm>
          <a:prstGeom prst="rect">
            <a:avLst/>
          </a:prstGeom>
        </p:spPr>
        <p:txBody>
          <a:bodyPr wrap="square" lIns="0" tIns="0" rIns="0" bIns="0" anchor="ctr" anchorCtr="0">
            <a:noAutofit/>
          </a:bodyPr>
          <a:lstStyle/>
          <a:p>
            <a:pPr lvl="0" algn="l" defTabSz="742950">
              <a:lnSpc>
                <a:spcPct val="85000"/>
              </a:lnSpc>
              <a:defRPr/>
            </a:pPr>
            <a:r>
              <a:rPr lang="en-US" sz="65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 xmlns:a16="http://schemas.microsoft.com/office/drawing/2014/main" id="{834ADCB4-BFB1-450D-8F6D-64217F4CD92C}"/>
              </a:ext>
            </a:extLst>
          </p:cNvPr>
          <p:cNvSpPr/>
          <p:nvPr/>
        </p:nvSpPr>
        <p:spPr>
          <a:xfrm>
            <a:off x="2771745" y="6555758"/>
            <a:ext cx="1806745" cy="219456"/>
          </a:xfrm>
          <a:prstGeom prst="rect">
            <a:avLst/>
          </a:prstGeom>
        </p:spPr>
        <p:txBody>
          <a:bodyPr wrap="none" lIns="0" tIns="0" rIns="0" bIns="0" anchor="ctr">
            <a:noAutofit/>
          </a:bodyPr>
          <a:lstStyle/>
          <a:p>
            <a:pPr algn="l"/>
            <a:r>
              <a:rPr lang="en-US" sz="65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3578488287"/>
      </p:ext>
    </p:extLst>
  </p:cSld>
  <p:clrMapOvr>
    <a:masterClrMapping/>
  </p:clrMapOvr>
  <p:hf sldNum="0" hdr="0" ftr="0"/>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Text with Shapes - Layout3">
    <p:spTree>
      <p:nvGrpSpPr>
        <p:cNvPr id="1" name=""/>
        <p:cNvGrpSpPr/>
        <p:nvPr/>
      </p:nvGrpSpPr>
      <p:grpSpPr>
        <a:xfrm>
          <a:off x="0" y="0"/>
          <a:ext cx="0" cy="0"/>
          <a:chOff x="0" y="0"/>
          <a:chExt cx="0" cy="0"/>
        </a:xfrm>
      </p:grpSpPr>
      <p:sp>
        <p:nvSpPr>
          <p:cNvPr id="9" name="Freeform: Shape 8">
            <a:extLst>
              <a:ext uri="{FF2B5EF4-FFF2-40B4-BE49-F238E27FC236}">
                <a16:creationId xmlns="" xmlns:a16="http://schemas.microsoft.com/office/drawing/2014/main" id="{45848EA7-8D7C-4A7B-9182-7C1202EDBFB1}"/>
              </a:ext>
            </a:extLst>
          </p:cNvPr>
          <p:cNvSpPr/>
          <p:nvPr/>
        </p:nvSpPr>
        <p:spPr>
          <a:xfrm>
            <a:off x="4509474" y="732975"/>
            <a:ext cx="5396526" cy="6125027"/>
          </a:xfrm>
          <a:custGeom>
            <a:avLst/>
            <a:gdLst>
              <a:gd name="connsiteX0" fmla="*/ 4389354 w 6641878"/>
              <a:gd name="connsiteY0" fmla="*/ 775 h 6125027"/>
              <a:gd name="connsiteX1" fmla="*/ 6309188 w 6641878"/>
              <a:gd name="connsiteY1" fmla="*/ 158122 h 6125027"/>
              <a:gd name="connsiteX2" fmla="*/ 6641878 w 6641878"/>
              <a:gd name="connsiteY2" fmla="*/ 218708 h 6125027"/>
              <a:gd name="connsiteX3" fmla="*/ 6641878 w 6641878"/>
              <a:gd name="connsiteY3" fmla="*/ 6125027 h 6125027"/>
              <a:gd name="connsiteX4" fmla="*/ 0 w 6641878"/>
              <a:gd name="connsiteY4" fmla="*/ 6125027 h 6125027"/>
              <a:gd name="connsiteX5" fmla="*/ 90624 w 6641878"/>
              <a:gd name="connsiteY5" fmla="*/ 5875088 h 6125027"/>
              <a:gd name="connsiteX6" fmla="*/ 3403890 w 6641878"/>
              <a:gd name="connsiteY6" fmla="*/ 22965 h 6125027"/>
              <a:gd name="connsiteX7" fmla="*/ 4389354 w 6641878"/>
              <a:gd name="connsiteY7" fmla="*/ 775 h 612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41878" h="6125027">
                <a:moveTo>
                  <a:pt x="4389354" y="775"/>
                </a:moveTo>
                <a:cubicBezTo>
                  <a:pt x="5042595" y="7500"/>
                  <a:pt x="5686424" y="58155"/>
                  <a:pt x="6309188" y="158122"/>
                </a:cubicBezTo>
                <a:lnTo>
                  <a:pt x="6641878" y="218708"/>
                </a:lnTo>
                <a:lnTo>
                  <a:pt x="6641878" y="6125027"/>
                </a:lnTo>
                <a:lnTo>
                  <a:pt x="0" y="6125027"/>
                </a:lnTo>
                <a:lnTo>
                  <a:pt x="90624" y="5875088"/>
                </a:lnTo>
                <a:cubicBezTo>
                  <a:pt x="963229" y="3633055"/>
                  <a:pt x="2980348" y="1576261"/>
                  <a:pt x="3403890" y="22965"/>
                </a:cubicBezTo>
                <a:cubicBezTo>
                  <a:pt x="3733760" y="5034"/>
                  <a:pt x="4062734" y="-2587"/>
                  <a:pt x="4389354" y="775"/>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544"/>
          </a:p>
        </p:txBody>
      </p:sp>
      <p:sp>
        <p:nvSpPr>
          <p:cNvPr id="37" name="Text Placeholder 7">
            <a:extLst>
              <a:ext uri="{FF2B5EF4-FFF2-40B4-BE49-F238E27FC236}">
                <a16:creationId xmlns="" xmlns:a16="http://schemas.microsoft.com/office/drawing/2014/main" id="{B223EFB8-88D3-4227-B238-464A474B852E}"/>
              </a:ext>
            </a:extLst>
          </p:cNvPr>
          <p:cNvSpPr>
            <a:spLocks noGrp="1"/>
          </p:cNvSpPr>
          <p:nvPr>
            <p:ph type="body" sz="quarter" idx="12" hasCustomPrompt="1"/>
          </p:nvPr>
        </p:nvSpPr>
        <p:spPr>
          <a:xfrm>
            <a:off x="1661318" y="3913792"/>
            <a:ext cx="2432982" cy="894840"/>
          </a:xfrm>
          <a:prstGeom prst="rect">
            <a:avLst/>
          </a:prstGeom>
        </p:spPr>
        <p:txBody>
          <a:bodyPr anchor="ctr">
            <a:noAutofit/>
          </a:bodyPr>
          <a:lstStyle>
            <a:lvl1pPr>
              <a:lnSpc>
                <a:spcPts val="1300"/>
              </a:lnSpc>
              <a:defRPr sz="1138"/>
            </a:lvl1pPr>
            <a:lvl2pPr>
              <a:lnSpc>
                <a:spcPct val="100000"/>
              </a:lnSpc>
              <a:defRPr sz="1138"/>
            </a:lvl2pPr>
            <a:lvl3pPr>
              <a:lnSpc>
                <a:spcPct val="100000"/>
              </a:lnSpc>
              <a:defRPr sz="1138"/>
            </a:lvl3pPr>
            <a:lvl4pPr>
              <a:lnSpc>
                <a:spcPct val="100000"/>
              </a:lnSpc>
              <a:defRPr sz="1138"/>
            </a:lvl4pPr>
            <a:lvl5pPr>
              <a:lnSpc>
                <a:spcPct val="100000"/>
              </a:lnSpc>
              <a:defRPr sz="1138"/>
            </a:lvl5pPr>
          </a:lstStyle>
          <a:p>
            <a:pPr lvl="0"/>
            <a:r>
              <a:rPr lang="en-US" dirty="0"/>
              <a:t>Click to insert text</a:t>
            </a:r>
          </a:p>
        </p:txBody>
      </p:sp>
      <p:sp>
        <p:nvSpPr>
          <p:cNvPr id="38" name="Text Placeholder 7">
            <a:extLst>
              <a:ext uri="{FF2B5EF4-FFF2-40B4-BE49-F238E27FC236}">
                <a16:creationId xmlns="" xmlns:a16="http://schemas.microsoft.com/office/drawing/2014/main" id="{274C953F-F6D9-4EEF-A914-7C47201B5536}"/>
              </a:ext>
            </a:extLst>
          </p:cNvPr>
          <p:cNvSpPr>
            <a:spLocks noGrp="1"/>
          </p:cNvSpPr>
          <p:nvPr>
            <p:ph type="body" sz="quarter" idx="13" hasCustomPrompt="1"/>
          </p:nvPr>
        </p:nvSpPr>
        <p:spPr>
          <a:xfrm>
            <a:off x="1661318" y="5111406"/>
            <a:ext cx="2432982" cy="894840"/>
          </a:xfrm>
          <a:prstGeom prst="rect">
            <a:avLst/>
          </a:prstGeom>
        </p:spPr>
        <p:txBody>
          <a:bodyPr anchor="ctr">
            <a:noAutofit/>
          </a:bodyPr>
          <a:lstStyle>
            <a:lvl1pPr>
              <a:lnSpc>
                <a:spcPts val="1300"/>
              </a:lnSpc>
              <a:defRPr sz="1138"/>
            </a:lvl1pPr>
            <a:lvl2pPr>
              <a:lnSpc>
                <a:spcPct val="100000"/>
              </a:lnSpc>
              <a:defRPr sz="1138"/>
            </a:lvl2pPr>
            <a:lvl3pPr>
              <a:lnSpc>
                <a:spcPct val="100000"/>
              </a:lnSpc>
              <a:defRPr sz="1138"/>
            </a:lvl3pPr>
            <a:lvl4pPr>
              <a:lnSpc>
                <a:spcPct val="100000"/>
              </a:lnSpc>
              <a:defRPr sz="1138"/>
            </a:lvl4pPr>
            <a:lvl5pPr>
              <a:lnSpc>
                <a:spcPct val="100000"/>
              </a:lnSpc>
              <a:defRPr sz="1138"/>
            </a:lvl5pPr>
          </a:lstStyle>
          <a:p>
            <a:pPr lvl="0"/>
            <a:r>
              <a:rPr lang="en-US" dirty="0"/>
              <a:t>Click to insert text</a:t>
            </a:r>
          </a:p>
        </p:txBody>
      </p:sp>
      <p:sp>
        <p:nvSpPr>
          <p:cNvPr id="35" name="Text Placeholder 7">
            <a:extLst>
              <a:ext uri="{FF2B5EF4-FFF2-40B4-BE49-F238E27FC236}">
                <a16:creationId xmlns="" xmlns:a16="http://schemas.microsoft.com/office/drawing/2014/main" id="{053B0AF9-F410-4C47-9D9C-CAC9890E4210}"/>
              </a:ext>
            </a:extLst>
          </p:cNvPr>
          <p:cNvSpPr>
            <a:spLocks noGrp="1"/>
          </p:cNvSpPr>
          <p:nvPr>
            <p:ph type="body" sz="quarter" idx="10" hasCustomPrompt="1"/>
          </p:nvPr>
        </p:nvSpPr>
        <p:spPr>
          <a:xfrm>
            <a:off x="331490" y="1413990"/>
            <a:ext cx="5117039" cy="894840"/>
          </a:xfrm>
          <a:prstGeom prst="rect">
            <a:avLst/>
          </a:prstGeom>
        </p:spPr>
        <p:txBody>
          <a:bodyPr>
            <a:noAutofit/>
          </a:bodyPr>
          <a:lstStyle>
            <a:lvl1pPr>
              <a:lnSpc>
                <a:spcPts val="1788"/>
              </a:lnSpc>
              <a:defRPr sz="1463"/>
            </a:lvl1pPr>
            <a:lvl2pPr>
              <a:lnSpc>
                <a:spcPct val="100000"/>
              </a:lnSpc>
              <a:defRPr sz="1138"/>
            </a:lvl2pPr>
            <a:lvl3pPr>
              <a:lnSpc>
                <a:spcPct val="100000"/>
              </a:lnSpc>
              <a:defRPr sz="1138"/>
            </a:lvl3pPr>
            <a:lvl4pPr>
              <a:lnSpc>
                <a:spcPct val="100000"/>
              </a:lnSpc>
              <a:defRPr sz="1138"/>
            </a:lvl4pPr>
            <a:lvl5pPr>
              <a:lnSpc>
                <a:spcPct val="100000"/>
              </a:lnSpc>
              <a:defRPr sz="1138"/>
            </a:lvl5pPr>
          </a:lstStyle>
          <a:p>
            <a:pPr lvl="0"/>
            <a:r>
              <a:rPr lang="en-US" dirty="0"/>
              <a:t>Click to insert text</a:t>
            </a:r>
          </a:p>
        </p:txBody>
      </p:sp>
      <p:sp>
        <p:nvSpPr>
          <p:cNvPr id="36" name="Text Placeholder 7">
            <a:extLst>
              <a:ext uri="{FF2B5EF4-FFF2-40B4-BE49-F238E27FC236}">
                <a16:creationId xmlns="" xmlns:a16="http://schemas.microsoft.com/office/drawing/2014/main" id="{4C26CB88-1502-4963-9C3F-B1DA1792174C}"/>
              </a:ext>
            </a:extLst>
          </p:cNvPr>
          <p:cNvSpPr>
            <a:spLocks noGrp="1"/>
          </p:cNvSpPr>
          <p:nvPr>
            <p:ph type="body" sz="quarter" idx="11" hasCustomPrompt="1"/>
          </p:nvPr>
        </p:nvSpPr>
        <p:spPr>
          <a:xfrm>
            <a:off x="1661318" y="2611604"/>
            <a:ext cx="2432982" cy="894840"/>
          </a:xfrm>
          <a:prstGeom prst="rect">
            <a:avLst/>
          </a:prstGeom>
        </p:spPr>
        <p:txBody>
          <a:bodyPr anchor="ctr">
            <a:noAutofit/>
          </a:bodyPr>
          <a:lstStyle>
            <a:lvl1pPr>
              <a:lnSpc>
                <a:spcPts val="1300"/>
              </a:lnSpc>
              <a:defRPr sz="1138"/>
            </a:lvl1pPr>
            <a:lvl2pPr>
              <a:lnSpc>
                <a:spcPct val="100000"/>
              </a:lnSpc>
              <a:defRPr sz="1138"/>
            </a:lvl2pPr>
            <a:lvl3pPr>
              <a:lnSpc>
                <a:spcPct val="100000"/>
              </a:lnSpc>
              <a:defRPr sz="1138"/>
            </a:lvl3pPr>
            <a:lvl4pPr>
              <a:lnSpc>
                <a:spcPct val="100000"/>
              </a:lnSpc>
              <a:defRPr sz="1138"/>
            </a:lvl4pPr>
            <a:lvl5pPr>
              <a:lnSpc>
                <a:spcPct val="100000"/>
              </a:lnSpc>
              <a:defRPr sz="1138"/>
            </a:lvl5pPr>
          </a:lstStyle>
          <a:p>
            <a:pPr lvl="0"/>
            <a:r>
              <a:rPr lang="en-US" dirty="0"/>
              <a:t>Click to insert text</a:t>
            </a:r>
          </a:p>
        </p:txBody>
      </p:sp>
      <p:sp>
        <p:nvSpPr>
          <p:cNvPr id="40" name="Text Placeholder 7">
            <a:extLst>
              <a:ext uri="{FF2B5EF4-FFF2-40B4-BE49-F238E27FC236}">
                <a16:creationId xmlns="" xmlns:a16="http://schemas.microsoft.com/office/drawing/2014/main" id="{14E8646B-8451-4052-9B50-DB60E346C8FA}"/>
              </a:ext>
            </a:extLst>
          </p:cNvPr>
          <p:cNvSpPr>
            <a:spLocks noGrp="1"/>
          </p:cNvSpPr>
          <p:nvPr>
            <p:ph type="body" sz="quarter" idx="14" hasCustomPrompt="1"/>
          </p:nvPr>
        </p:nvSpPr>
        <p:spPr>
          <a:xfrm>
            <a:off x="6006117" y="5276722"/>
            <a:ext cx="3568394" cy="729525"/>
          </a:xfrm>
          <a:prstGeom prst="rect">
            <a:avLst/>
          </a:prstGeom>
        </p:spPr>
        <p:txBody>
          <a:bodyPr>
            <a:noAutofit/>
          </a:bodyPr>
          <a:lstStyle>
            <a:lvl1pPr algn="r">
              <a:lnSpc>
                <a:spcPts val="1463"/>
              </a:lnSpc>
              <a:defRPr sz="1300">
                <a:solidFill>
                  <a:schemeClr val="bg1"/>
                </a:solidFill>
              </a:defRPr>
            </a:lvl1pPr>
            <a:lvl2pPr>
              <a:lnSpc>
                <a:spcPct val="100000"/>
              </a:lnSpc>
              <a:defRPr sz="1138"/>
            </a:lvl2pPr>
            <a:lvl3pPr>
              <a:lnSpc>
                <a:spcPct val="100000"/>
              </a:lnSpc>
              <a:defRPr sz="1138"/>
            </a:lvl3pPr>
            <a:lvl4pPr>
              <a:lnSpc>
                <a:spcPct val="100000"/>
              </a:lnSpc>
              <a:defRPr sz="1138"/>
            </a:lvl4pPr>
            <a:lvl5pPr>
              <a:lnSpc>
                <a:spcPct val="100000"/>
              </a:lnSpc>
              <a:defRPr sz="1138"/>
            </a:lvl5pPr>
          </a:lstStyle>
          <a:p>
            <a:pPr lvl="0"/>
            <a:r>
              <a:rPr lang="en-US" dirty="0"/>
              <a:t>Click to insert text</a:t>
            </a:r>
          </a:p>
        </p:txBody>
      </p:sp>
      <p:sp>
        <p:nvSpPr>
          <p:cNvPr id="43" name="Text Placeholder 42">
            <a:extLst>
              <a:ext uri="{FF2B5EF4-FFF2-40B4-BE49-F238E27FC236}">
                <a16:creationId xmlns="" xmlns:a16="http://schemas.microsoft.com/office/drawing/2014/main" id="{A06380E9-5885-470D-9428-A5F69B32620C}"/>
              </a:ext>
            </a:extLst>
          </p:cNvPr>
          <p:cNvSpPr>
            <a:spLocks noGrp="1"/>
          </p:cNvSpPr>
          <p:nvPr>
            <p:ph type="body" sz="quarter" idx="15" hasCustomPrompt="1"/>
          </p:nvPr>
        </p:nvSpPr>
        <p:spPr>
          <a:xfrm>
            <a:off x="6006117" y="4140765"/>
            <a:ext cx="3568394" cy="974725"/>
          </a:xfrm>
          <a:prstGeom prst="rect">
            <a:avLst/>
          </a:prstGeom>
        </p:spPr>
        <p:txBody>
          <a:bodyPr anchor="b">
            <a:noAutofit/>
          </a:bodyPr>
          <a:lstStyle>
            <a:lvl1pPr algn="r">
              <a:lnSpc>
                <a:spcPts val="2438"/>
              </a:lnSpc>
              <a:defRPr sz="2113">
                <a:solidFill>
                  <a:schemeClr val="bg1"/>
                </a:solidFill>
              </a:defRPr>
            </a:lvl1pPr>
          </a:lstStyle>
          <a:p>
            <a:pPr lvl="0"/>
            <a:r>
              <a:rPr lang="en-US" dirty="0"/>
              <a:t>Click to add subtitle</a:t>
            </a:r>
          </a:p>
        </p:txBody>
      </p:sp>
      <p:sp>
        <p:nvSpPr>
          <p:cNvPr id="10"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31490" y="404813"/>
            <a:ext cx="8950991"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2438"/>
              </a:lnSpc>
            </a:pPr>
            <a:r>
              <a:rPr lang="en-US" dirty="0"/>
              <a:t>Click to add title</a:t>
            </a:r>
            <a:endParaRPr lang="pt-PT" dirty="0"/>
          </a:p>
        </p:txBody>
      </p:sp>
      <p:sp>
        <p:nvSpPr>
          <p:cNvPr id="11" name="Retângulo 43">
            <a:extLst>
              <a:ext uri="{FF2B5EF4-FFF2-40B4-BE49-F238E27FC236}">
                <a16:creationId xmlns="" xmlns:a16="http://schemas.microsoft.com/office/drawing/2014/main" id="{25FC8637-25BD-4C09-AF25-56B4243DAB3D}"/>
              </a:ext>
            </a:extLst>
          </p:cNvPr>
          <p:cNvSpPr/>
          <p:nvPr/>
        </p:nvSpPr>
        <p:spPr>
          <a:xfrm>
            <a:off x="9440901" y="6555758"/>
            <a:ext cx="330540" cy="192360"/>
          </a:xfrm>
          <a:prstGeom prst="rect">
            <a:avLst/>
          </a:prstGeom>
        </p:spPr>
        <p:txBody>
          <a:bodyPr wrap="none">
            <a:spAutoFit/>
          </a:bodyPr>
          <a:lstStyle/>
          <a:p>
            <a:pPr algn="r"/>
            <a:fld id="{0502E5A9-B53C-401E-A0E0-4A359BB0A9E5}" type="slidenum">
              <a:rPr lang="en-US" sz="650" smtClean="0">
                <a:solidFill>
                  <a:schemeClr val="bg1"/>
                </a:solidFill>
                <a:cs typeface="Arial" panose="020B0604020202020204" pitchFamily="34" charset="0"/>
              </a:rPr>
              <a:t>‹#›</a:t>
            </a:fld>
            <a:endParaRPr lang="en-US" sz="650" dirty="0">
              <a:solidFill>
                <a:schemeClr val="bg1"/>
              </a:solidFill>
              <a:cs typeface="Arial" panose="020B0604020202020204" pitchFamily="34" charset="0"/>
            </a:endParaRPr>
          </a:p>
        </p:txBody>
      </p:sp>
      <p:cxnSp>
        <p:nvCxnSpPr>
          <p:cNvPr id="13" name="Conector reto 49">
            <a:extLst>
              <a:ext uri="{FF2B5EF4-FFF2-40B4-BE49-F238E27FC236}">
                <a16:creationId xmlns="" xmlns:a16="http://schemas.microsoft.com/office/drawing/2014/main" id="{6B6D7F6B-C184-4C2B-8EB7-067E0C1E8DF2}"/>
              </a:ext>
            </a:extLst>
          </p:cNvPr>
          <p:cNvCxnSpPr>
            <a:cxnSpLocks/>
          </p:cNvCxnSpPr>
          <p:nvPr/>
        </p:nvCxnSpPr>
        <p:spPr>
          <a:xfrm flipV="1">
            <a:off x="2667985"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 xmlns:a16="http://schemas.microsoft.com/office/drawing/2014/main" id="{F376ABD1-4930-42EB-9A73-9A9C7C6BF2D3}"/>
              </a:ext>
            </a:extLst>
          </p:cNvPr>
          <p:cNvSpPr/>
          <p:nvPr/>
        </p:nvSpPr>
        <p:spPr>
          <a:xfrm>
            <a:off x="331491" y="6555971"/>
            <a:ext cx="2298568" cy="219456"/>
          </a:xfrm>
          <a:prstGeom prst="rect">
            <a:avLst/>
          </a:prstGeom>
        </p:spPr>
        <p:txBody>
          <a:bodyPr wrap="square" lIns="0" tIns="0" rIns="0" bIns="0" anchor="ctr" anchorCtr="0">
            <a:noAutofit/>
          </a:bodyPr>
          <a:lstStyle/>
          <a:p>
            <a:pPr lvl="0" algn="l" defTabSz="742950">
              <a:lnSpc>
                <a:spcPct val="85000"/>
              </a:lnSpc>
              <a:defRPr/>
            </a:pPr>
            <a:r>
              <a:rPr lang="en-US" sz="65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 xmlns:a16="http://schemas.microsoft.com/office/drawing/2014/main" id="{834ADCB4-BFB1-450D-8F6D-64217F4CD92C}"/>
              </a:ext>
            </a:extLst>
          </p:cNvPr>
          <p:cNvSpPr/>
          <p:nvPr/>
        </p:nvSpPr>
        <p:spPr>
          <a:xfrm>
            <a:off x="2771745" y="6555758"/>
            <a:ext cx="1806745" cy="219456"/>
          </a:xfrm>
          <a:prstGeom prst="rect">
            <a:avLst/>
          </a:prstGeom>
        </p:spPr>
        <p:txBody>
          <a:bodyPr wrap="none" lIns="0" tIns="0" rIns="0" bIns="0" anchor="ctr">
            <a:noAutofit/>
          </a:bodyPr>
          <a:lstStyle/>
          <a:p>
            <a:pPr algn="l"/>
            <a:r>
              <a:rPr lang="en-US" sz="65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977206201"/>
      </p:ext>
    </p:extLst>
  </p:cSld>
  <p:clrMapOvr>
    <a:masterClrMapping/>
  </p:clrMapOvr>
  <p:hf sldNum="0" hdr="0" ftr="0"/>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Single Profile">
    <p:spTree>
      <p:nvGrpSpPr>
        <p:cNvPr id="1" name=""/>
        <p:cNvGrpSpPr/>
        <p:nvPr/>
      </p:nvGrpSpPr>
      <p:grpSpPr>
        <a:xfrm>
          <a:off x="0" y="0"/>
          <a:ext cx="0" cy="0"/>
          <a:chOff x="0" y="0"/>
          <a:chExt cx="0" cy="0"/>
        </a:xfrm>
      </p:grpSpPr>
      <p:sp>
        <p:nvSpPr>
          <p:cNvPr id="12" name="Freeform: Shape 11">
            <a:extLst>
              <a:ext uri="{FF2B5EF4-FFF2-40B4-BE49-F238E27FC236}">
                <a16:creationId xmlns="" xmlns:a16="http://schemas.microsoft.com/office/drawing/2014/main" id="{F5F5AEA1-6A77-4676-B8B3-EF658F5F8430}"/>
              </a:ext>
            </a:extLst>
          </p:cNvPr>
          <p:cNvSpPr/>
          <p:nvPr/>
        </p:nvSpPr>
        <p:spPr>
          <a:xfrm>
            <a:off x="0" y="2698314"/>
            <a:ext cx="5087990" cy="4159686"/>
          </a:xfrm>
          <a:custGeom>
            <a:avLst/>
            <a:gdLst>
              <a:gd name="connsiteX0" fmla="*/ 2836724 w 6262141"/>
              <a:gd name="connsiteY0" fmla="*/ 775 h 4159686"/>
              <a:gd name="connsiteX1" fmla="*/ 3822188 w 6262141"/>
              <a:gd name="connsiteY1" fmla="*/ 22965 h 4159686"/>
              <a:gd name="connsiteX2" fmla="*/ 5982756 w 6262141"/>
              <a:gd name="connsiteY2" fmla="*/ 3706589 h 4159686"/>
              <a:gd name="connsiteX3" fmla="*/ 6262141 w 6262141"/>
              <a:gd name="connsiteY3" fmla="*/ 4159686 h 4159686"/>
              <a:gd name="connsiteX4" fmla="*/ 0 w 6262141"/>
              <a:gd name="connsiteY4" fmla="*/ 4159686 h 4159686"/>
              <a:gd name="connsiteX5" fmla="*/ 0 w 6262141"/>
              <a:gd name="connsiteY5" fmla="*/ 3700458 h 4159686"/>
              <a:gd name="connsiteX6" fmla="*/ 0 w 6262141"/>
              <a:gd name="connsiteY6" fmla="*/ 3329154 h 4159686"/>
              <a:gd name="connsiteX7" fmla="*/ 0 w 6262141"/>
              <a:gd name="connsiteY7" fmla="*/ 2944589 h 4159686"/>
              <a:gd name="connsiteX8" fmla="*/ 0 w 6262141"/>
              <a:gd name="connsiteY8" fmla="*/ 2546533 h 4159686"/>
              <a:gd name="connsiteX9" fmla="*/ 0 w 6262141"/>
              <a:gd name="connsiteY9" fmla="*/ 2134752 h 4159686"/>
              <a:gd name="connsiteX10" fmla="*/ 0 w 6262141"/>
              <a:gd name="connsiteY10" fmla="*/ 1709014 h 4159686"/>
              <a:gd name="connsiteX11" fmla="*/ 0 w 6262141"/>
              <a:gd name="connsiteY11" fmla="*/ 1269085 h 4159686"/>
              <a:gd name="connsiteX12" fmla="*/ 0 w 6262141"/>
              <a:gd name="connsiteY12" fmla="*/ 814735 h 4159686"/>
              <a:gd name="connsiteX13" fmla="*/ 0 w 6262141"/>
              <a:gd name="connsiteY13" fmla="*/ 345728 h 4159686"/>
              <a:gd name="connsiteX14" fmla="*/ 2836724 w 6262141"/>
              <a:gd name="connsiteY14" fmla="*/ 775 h 415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141" h="4159686">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544" dirty="0"/>
          </a:p>
        </p:txBody>
      </p:sp>
      <p:sp>
        <p:nvSpPr>
          <p:cNvPr id="36" name="Text Placeholder 30">
            <a:extLst>
              <a:ext uri="{FF2B5EF4-FFF2-40B4-BE49-F238E27FC236}">
                <a16:creationId xmlns="" xmlns:a16="http://schemas.microsoft.com/office/drawing/2014/main" id="{A694DB54-BE04-4A4E-A6EE-DAEE5E62E607}"/>
              </a:ext>
            </a:extLst>
          </p:cNvPr>
          <p:cNvSpPr>
            <a:spLocks noGrp="1"/>
          </p:cNvSpPr>
          <p:nvPr>
            <p:ph type="body" sz="quarter" idx="22" hasCustomPrompt="1"/>
          </p:nvPr>
        </p:nvSpPr>
        <p:spPr>
          <a:xfrm>
            <a:off x="7122776" y="1370346"/>
            <a:ext cx="2451735" cy="4684811"/>
          </a:xfrm>
          <a:prstGeom prst="rect">
            <a:avLst/>
          </a:prstGeom>
        </p:spPr>
        <p:txBody>
          <a:bodyPr>
            <a:noAutofit/>
          </a:bodyPr>
          <a:lstStyle>
            <a:lvl1pPr marL="232172" marR="0" indent="-232172" algn="l" defTabSz="742950" rtl="0" eaLnBrk="1" fontAlgn="auto" latinLnBrk="0" hangingPunct="1">
              <a:lnSpc>
                <a:spcPct val="90000"/>
              </a:lnSpc>
              <a:spcBef>
                <a:spcPts val="813"/>
              </a:spcBef>
              <a:spcAft>
                <a:spcPts val="0"/>
              </a:spcAft>
              <a:buClr>
                <a:schemeClr val="accent5"/>
              </a:buClr>
              <a:buSzTx/>
              <a:buFont typeface="Wingdings" panose="05000000000000000000" pitchFamily="2" charset="2"/>
              <a:buChar char="§"/>
              <a:tabLst/>
              <a:defRPr sz="1138"/>
            </a:lvl1pPr>
          </a:lstStyle>
          <a:p>
            <a:pPr marL="232172" marR="0" lvl="0" indent="-232172" algn="l" defTabSz="742950" rtl="0" eaLnBrk="1" fontAlgn="auto" latinLnBrk="0" hangingPunct="1">
              <a:lnSpc>
                <a:spcPct val="90000"/>
              </a:lnSpc>
              <a:spcBef>
                <a:spcPts val="813"/>
              </a:spcBef>
              <a:spcAft>
                <a:spcPts val="0"/>
              </a:spcAft>
              <a:buClr>
                <a:srgbClr val="95E616"/>
              </a:buClr>
              <a:buSzTx/>
              <a:buFont typeface="Arial" panose="020B0604020202020204" pitchFamily="34" charset="0"/>
              <a:buChar char="•"/>
              <a:tabLst/>
              <a:defRPr/>
            </a:pPr>
            <a:r>
              <a:rPr lang="en-US" dirty="0"/>
              <a:t>Click to insert bullet point</a:t>
            </a:r>
          </a:p>
          <a:p>
            <a:pPr marL="232172" marR="0" lvl="0" indent="-232172" algn="l" defTabSz="742950" rtl="0" eaLnBrk="1" fontAlgn="auto" latinLnBrk="0" hangingPunct="1">
              <a:lnSpc>
                <a:spcPct val="90000"/>
              </a:lnSpc>
              <a:spcBef>
                <a:spcPts val="813"/>
              </a:spcBef>
              <a:spcAft>
                <a:spcPts val="0"/>
              </a:spcAft>
              <a:buClr>
                <a:srgbClr val="95E616"/>
              </a:buClr>
              <a:buSzTx/>
              <a:buFont typeface="Arial" panose="020B0604020202020204" pitchFamily="34" charset="0"/>
              <a:buChar char="•"/>
              <a:tabLst/>
              <a:defRPr/>
            </a:pPr>
            <a:r>
              <a:rPr lang="en-US" dirty="0"/>
              <a:t>Click to insert bullet point</a:t>
            </a:r>
          </a:p>
          <a:p>
            <a:pPr marL="232172" marR="0" lvl="0" indent="-232172" algn="l" defTabSz="742950" rtl="0" eaLnBrk="1" fontAlgn="auto" latinLnBrk="0" hangingPunct="1">
              <a:lnSpc>
                <a:spcPct val="90000"/>
              </a:lnSpc>
              <a:spcBef>
                <a:spcPts val="813"/>
              </a:spcBef>
              <a:spcAft>
                <a:spcPts val="0"/>
              </a:spcAft>
              <a:buClr>
                <a:srgbClr val="95E616"/>
              </a:buClr>
              <a:buSzTx/>
              <a:buFont typeface="Arial" panose="020B0604020202020204" pitchFamily="34" charset="0"/>
              <a:buChar char="•"/>
              <a:tabLst/>
              <a:defRPr/>
            </a:pPr>
            <a:r>
              <a:rPr lang="en-US" dirty="0"/>
              <a:t>Click to insert bullet point</a:t>
            </a:r>
          </a:p>
          <a:p>
            <a:pPr marL="232172" marR="0" lvl="0" indent="-232172" algn="l" defTabSz="742950" rtl="0" eaLnBrk="1" fontAlgn="auto" latinLnBrk="0" hangingPunct="1">
              <a:lnSpc>
                <a:spcPct val="90000"/>
              </a:lnSpc>
              <a:spcBef>
                <a:spcPts val="813"/>
              </a:spcBef>
              <a:spcAft>
                <a:spcPts val="0"/>
              </a:spcAft>
              <a:buClr>
                <a:srgbClr val="95E616"/>
              </a:buClr>
              <a:buSzTx/>
              <a:buFont typeface="Arial" panose="020B0604020202020204" pitchFamily="34" charset="0"/>
              <a:buChar char="•"/>
              <a:tabLst/>
              <a:defRPr/>
            </a:pPr>
            <a:endParaRPr lang="en-US" dirty="0"/>
          </a:p>
        </p:txBody>
      </p:sp>
      <p:sp>
        <p:nvSpPr>
          <p:cNvPr id="35" name="Text Placeholder 4">
            <a:extLst>
              <a:ext uri="{FF2B5EF4-FFF2-40B4-BE49-F238E27FC236}">
                <a16:creationId xmlns="" xmlns:a16="http://schemas.microsoft.com/office/drawing/2014/main" id="{E2060C84-FD71-4961-82B4-7C268461CC65}"/>
              </a:ext>
            </a:extLst>
          </p:cNvPr>
          <p:cNvSpPr>
            <a:spLocks noGrp="1"/>
          </p:cNvSpPr>
          <p:nvPr>
            <p:ph type="body" sz="quarter" idx="21" hasCustomPrompt="1"/>
          </p:nvPr>
        </p:nvSpPr>
        <p:spPr>
          <a:xfrm>
            <a:off x="7122776" y="948200"/>
            <a:ext cx="2451735" cy="412363"/>
          </a:xfrm>
          <a:prstGeom prst="rect">
            <a:avLst/>
          </a:prstGeom>
          <a:noFill/>
        </p:spPr>
        <p:txBody>
          <a:bodyPr anchor="ctr">
            <a:normAutofit/>
          </a:bodyPr>
          <a:lstStyle>
            <a:lvl1pPr algn="l">
              <a:defRPr sz="1300" b="1">
                <a:solidFill>
                  <a:srgbClr val="12ABDB"/>
                </a:solidFill>
              </a:defRPr>
            </a:lvl1pPr>
            <a:lvl2pPr>
              <a:defRPr sz="1138"/>
            </a:lvl2pPr>
            <a:lvl3pPr>
              <a:defRPr sz="975"/>
            </a:lvl3pPr>
            <a:lvl4pPr>
              <a:defRPr sz="894"/>
            </a:lvl4pPr>
            <a:lvl5pPr>
              <a:defRPr sz="894"/>
            </a:lvl5pPr>
          </a:lstStyle>
          <a:p>
            <a:pPr lvl="0"/>
            <a:r>
              <a:rPr lang="en-US" dirty="0"/>
              <a:t>Click to insert title</a:t>
            </a:r>
          </a:p>
        </p:txBody>
      </p:sp>
      <p:sp>
        <p:nvSpPr>
          <p:cNvPr id="32" name="Text Placeholder 4">
            <a:extLst>
              <a:ext uri="{FF2B5EF4-FFF2-40B4-BE49-F238E27FC236}">
                <a16:creationId xmlns="" xmlns:a16="http://schemas.microsoft.com/office/drawing/2014/main" id="{2004AAFC-35BA-48A1-8C05-845440E48D80}"/>
              </a:ext>
            </a:extLst>
          </p:cNvPr>
          <p:cNvSpPr>
            <a:spLocks noGrp="1"/>
          </p:cNvSpPr>
          <p:nvPr>
            <p:ph type="body" sz="quarter" idx="18" hasCustomPrompt="1"/>
          </p:nvPr>
        </p:nvSpPr>
        <p:spPr>
          <a:xfrm>
            <a:off x="4384167" y="948200"/>
            <a:ext cx="2451735" cy="412363"/>
          </a:xfrm>
          <a:prstGeom prst="rect">
            <a:avLst/>
          </a:prstGeom>
          <a:noFill/>
        </p:spPr>
        <p:txBody>
          <a:bodyPr anchor="ctr">
            <a:normAutofit/>
          </a:bodyPr>
          <a:lstStyle>
            <a:lvl1pPr algn="l">
              <a:defRPr sz="1300" b="1">
                <a:solidFill>
                  <a:srgbClr val="12ABDB"/>
                </a:solidFill>
              </a:defRPr>
            </a:lvl1pPr>
            <a:lvl2pPr>
              <a:defRPr sz="1138"/>
            </a:lvl2pPr>
            <a:lvl3pPr>
              <a:defRPr sz="975"/>
            </a:lvl3pPr>
            <a:lvl4pPr>
              <a:defRPr sz="894"/>
            </a:lvl4pPr>
            <a:lvl5pPr>
              <a:defRPr sz="894"/>
            </a:lvl5pPr>
          </a:lstStyle>
          <a:p>
            <a:pPr lvl="0"/>
            <a:r>
              <a:rPr lang="en-US" dirty="0"/>
              <a:t>Click to insert title</a:t>
            </a:r>
          </a:p>
        </p:txBody>
      </p:sp>
      <p:sp>
        <p:nvSpPr>
          <p:cNvPr id="26" name="Text Placeholder 4">
            <a:extLst>
              <a:ext uri="{FF2B5EF4-FFF2-40B4-BE49-F238E27FC236}">
                <a16:creationId xmlns="" xmlns:a16="http://schemas.microsoft.com/office/drawing/2014/main" id="{7E551D69-F21D-4601-B4BD-97ECB52F39D6}"/>
              </a:ext>
            </a:extLst>
          </p:cNvPr>
          <p:cNvSpPr>
            <a:spLocks noGrp="1"/>
          </p:cNvSpPr>
          <p:nvPr>
            <p:ph type="body" sz="quarter" idx="14" hasCustomPrompt="1"/>
          </p:nvPr>
        </p:nvSpPr>
        <p:spPr>
          <a:xfrm>
            <a:off x="636293" y="4963915"/>
            <a:ext cx="2678526" cy="331986"/>
          </a:xfrm>
          <a:prstGeom prst="rect">
            <a:avLst/>
          </a:prstGeom>
          <a:noFill/>
        </p:spPr>
        <p:txBody>
          <a:bodyPr anchor="ctr">
            <a:noAutofit/>
          </a:bodyPr>
          <a:lstStyle>
            <a:lvl1pPr algn="l">
              <a:defRPr sz="1300" b="1">
                <a:solidFill>
                  <a:schemeClr val="bg1"/>
                </a:solidFill>
              </a:defRPr>
            </a:lvl1pPr>
            <a:lvl2pPr>
              <a:defRPr sz="1138"/>
            </a:lvl2pPr>
            <a:lvl3pPr>
              <a:defRPr sz="975"/>
            </a:lvl3pPr>
            <a:lvl4pPr>
              <a:defRPr sz="894"/>
            </a:lvl4pPr>
            <a:lvl5pPr>
              <a:defRPr sz="894"/>
            </a:lvl5pPr>
          </a:lstStyle>
          <a:p>
            <a:pPr lvl="0"/>
            <a:r>
              <a:rPr lang="en-US" dirty="0"/>
              <a:t>Insert education </a:t>
            </a:r>
          </a:p>
        </p:txBody>
      </p:sp>
      <p:sp>
        <p:nvSpPr>
          <p:cNvPr id="23" name="Text Placeholder 4">
            <a:extLst>
              <a:ext uri="{FF2B5EF4-FFF2-40B4-BE49-F238E27FC236}">
                <a16:creationId xmlns="" xmlns:a16="http://schemas.microsoft.com/office/drawing/2014/main" id="{BC359575-5CC3-4B2F-91E7-19D6A150BE7B}"/>
              </a:ext>
            </a:extLst>
          </p:cNvPr>
          <p:cNvSpPr>
            <a:spLocks noGrp="1"/>
          </p:cNvSpPr>
          <p:nvPr>
            <p:ph type="body" sz="quarter" idx="13" hasCustomPrompt="1"/>
          </p:nvPr>
        </p:nvSpPr>
        <p:spPr>
          <a:xfrm>
            <a:off x="636293" y="3601840"/>
            <a:ext cx="2678526" cy="412363"/>
          </a:xfrm>
          <a:prstGeom prst="rect">
            <a:avLst/>
          </a:prstGeom>
          <a:noFill/>
        </p:spPr>
        <p:txBody>
          <a:bodyPr anchor="ctr">
            <a:noAutofit/>
          </a:bodyPr>
          <a:lstStyle>
            <a:lvl1pPr algn="l">
              <a:spcAft>
                <a:spcPts val="0"/>
              </a:spcAft>
              <a:defRPr sz="1463" b="1">
                <a:solidFill>
                  <a:schemeClr val="bg1"/>
                </a:solidFill>
              </a:defRPr>
            </a:lvl1pPr>
            <a:lvl2pPr>
              <a:defRPr sz="1138"/>
            </a:lvl2pPr>
            <a:lvl3pPr>
              <a:defRPr sz="975"/>
            </a:lvl3pPr>
            <a:lvl4pPr>
              <a:defRPr sz="894"/>
            </a:lvl4pPr>
            <a:lvl5pPr>
              <a:defRPr sz="894"/>
            </a:lvl5pPr>
          </a:lstStyle>
          <a:p>
            <a:pPr lvl="0"/>
            <a:r>
              <a:rPr lang="en-US" dirty="0"/>
              <a:t>Insert Name</a:t>
            </a:r>
          </a:p>
        </p:txBody>
      </p:sp>
      <p:sp>
        <p:nvSpPr>
          <p:cNvPr id="24" name="Text Placeholder 7">
            <a:extLst>
              <a:ext uri="{FF2B5EF4-FFF2-40B4-BE49-F238E27FC236}">
                <a16:creationId xmlns="" xmlns:a16="http://schemas.microsoft.com/office/drawing/2014/main" id="{53745724-67BB-4475-9660-FEEE12268615}"/>
              </a:ext>
            </a:extLst>
          </p:cNvPr>
          <p:cNvSpPr>
            <a:spLocks noGrp="1"/>
          </p:cNvSpPr>
          <p:nvPr>
            <p:ph type="body" sz="quarter" idx="10" hasCustomPrompt="1"/>
          </p:nvPr>
        </p:nvSpPr>
        <p:spPr>
          <a:xfrm>
            <a:off x="635441" y="4029586"/>
            <a:ext cx="2684617" cy="894840"/>
          </a:xfrm>
          <a:prstGeom prst="rect">
            <a:avLst/>
          </a:prstGeom>
        </p:spPr>
        <p:txBody>
          <a:bodyPr>
            <a:noAutofit/>
          </a:bodyPr>
          <a:lstStyle>
            <a:lvl1pPr>
              <a:lnSpc>
                <a:spcPct val="100000"/>
              </a:lnSpc>
              <a:defRPr sz="1138">
                <a:solidFill>
                  <a:schemeClr val="bg1"/>
                </a:solidFill>
              </a:defRPr>
            </a:lvl1pPr>
            <a:lvl2pPr>
              <a:lnSpc>
                <a:spcPct val="100000"/>
              </a:lnSpc>
              <a:defRPr sz="1138"/>
            </a:lvl2pPr>
            <a:lvl3pPr>
              <a:lnSpc>
                <a:spcPct val="100000"/>
              </a:lnSpc>
              <a:defRPr sz="1138"/>
            </a:lvl3pPr>
            <a:lvl4pPr>
              <a:lnSpc>
                <a:spcPct val="100000"/>
              </a:lnSpc>
              <a:defRPr sz="1138"/>
            </a:lvl4pPr>
            <a:lvl5pPr>
              <a:lnSpc>
                <a:spcPct val="100000"/>
              </a:lnSpc>
              <a:defRPr sz="1138"/>
            </a:lvl5pPr>
          </a:lstStyle>
          <a:p>
            <a:pPr lvl="0"/>
            <a:r>
              <a:rPr lang="en-US" dirty="0"/>
              <a:t>Insert text</a:t>
            </a:r>
          </a:p>
        </p:txBody>
      </p:sp>
      <p:sp>
        <p:nvSpPr>
          <p:cNvPr id="27" name="Text Placeholder 7">
            <a:extLst>
              <a:ext uri="{FF2B5EF4-FFF2-40B4-BE49-F238E27FC236}">
                <a16:creationId xmlns="" xmlns:a16="http://schemas.microsoft.com/office/drawing/2014/main" id="{C78431F2-3F85-4748-A6BC-A08250A6D354}"/>
              </a:ext>
            </a:extLst>
          </p:cNvPr>
          <p:cNvSpPr>
            <a:spLocks noGrp="1"/>
          </p:cNvSpPr>
          <p:nvPr>
            <p:ph type="body" sz="quarter" idx="15" hasCustomPrompt="1"/>
          </p:nvPr>
        </p:nvSpPr>
        <p:spPr>
          <a:xfrm>
            <a:off x="635441" y="5286886"/>
            <a:ext cx="2679377" cy="713864"/>
          </a:xfrm>
          <a:prstGeom prst="rect">
            <a:avLst/>
          </a:prstGeom>
        </p:spPr>
        <p:txBody>
          <a:bodyPr>
            <a:noAutofit/>
          </a:bodyPr>
          <a:lstStyle>
            <a:lvl1pPr>
              <a:lnSpc>
                <a:spcPct val="100000"/>
              </a:lnSpc>
              <a:defRPr sz="1138">
                <a:solidFill>
                  <a:schemeClr val="bg1"/>
                </a:solidFill>
              </a:defRPr>
            </a:lvl1pPr>
            <a:lvl2pPr>
              <a:lnSpc>
                <a:spcPct val="100000"/>
              </a:lnSpc>
              <a:defRPr sz="1138"/>
            </a:lvl2pPr>
            <a:lvl3pPr>
              <a:lnSpc>
                <a:spcPct val="100000"/>
              </a:lnSpc>
              <a:defRPr sz="1138"/>
            </a:lvl3pPr>
            <a:lvl4pPr>
              <a:lnSpc>
                <a:spcPct val="100000"/>
              </a:lnSpc>
              <a:defRPr sz="1138"/>
            </a:lvl4pPr>
            <a:lvl5pPr>
              <a:lnSpc>
                <a:spcPct val="100000"/>
              </a:lnSpc>
              <a:defRPr sz="1138"/>
            </a:lvl5pPr>
          </a:lstStyle>
          <a:p>
            <a:pPr lvl="0"/>
            <a:r>
              <a:rPr lang="en-US" dirty="0"/>
              <a:t>Insert text</a:t>
            </a:r>
          </a:p>
        </p:txBody>
      </p:sp>
      <p:sp>
        <p:nvSpPr>
          <p:cNvPr id="31" name="Text Placeholder 30">
            <a:extLst>
              <a:ext uri="{FF2B5EF4-FFF2-40B4-BE49-F238E27FC236}">
                <a16:creationId xmlns="" xmlns:a16="http://schemas.microsoft.com/office/drawing/2014/main" id="{2F5FD05B-1971-40EF-87B3-AD5F161F8514}"/>
              </a:ext>
            </a:extLst>
          </p:cNvPr>
          <p:cNvSpPr>
            <a:spLocks noGrp="1"/>
          </p:cNvSpPr>
          <p:nvPr>
            <p:ph type="body" sz="quarter" idx="17" hasCustomPrompt="1"/>
          </p:nvPr>
        </p:nvSpPr>
        <p:spPr>
          <a:xfrm>
            <a:off x="4382441" y="1370346"/>
            <a:ext cx="2451735" cy="1951038"/>
          </a:xfrm>
          <a:prstGeom prst="rect">
            <a:avLst/>
          </a:prstGeom>
        </p:spPr>
        <p:txBody>
          <a:bodyPr>
            <a:noAutofit/>
          </a:bodyPr>
          <a:lstStyle>
            <a:lvl1pPr marL="189607" marR="0" indent="-189607" algn="l" defTabSz="742950" rtl="0" eaLnBrk="1" fontAlgn="auto" latinLnBrk="0" hangingPunct="1">
              <a:lnSpc>
                <a:spcPct val="90000"/>
              </a:lnSpc>
              <a:spcBef>
                <a:spcPts val="813"/>
              </a:spcBef>
              <a:spcAft>
                <a:spcPts val="0"/>
              </a:spcAft>
              <a:buClr>
                <a:schemeClr val="accent5"/>
              </a:buClr>
              <a:buSzTx/>
              <a:buFont typeface="Wingdings" panose="05000000000000000000" pitchFamily="2" charset="2"/>
              <a:buChar char="§"/>
              <a:tabLst/>
              <a:defRPr sz="1138"/>
            </a:lvl1pPr>
          </a:lstStyle>
          <a:p>
            <a:pPr marL="232172" marR="0" lvl="0" indent="-232172" algn="l" defTabSz="742950" rtl="0" eaLnBrk="1" fontAlgn="auto" latinLnBrk="0" hangingPunct="1">
              <a:lnSpc>
                <a:spcPct val="90000"/>
              </a:lnSpc>
              <a:spcBef>
                <a:spcPts val="813"/>
              </a:spcBef>
              <a:spcAft>
                <a:spcPts val="0"/>
              </a:spcAft>
              <a:buClr>
                <a:srgbClr val="95E616"/>
              </a:buClr>
              <a:buSzTx/>
              <a:buFont typeface="Arial" panose="020B0604020202020204" pitchFamily="34" charset="0"/>
              <a:buChar char="•"/>
              <a:tabLst/>
              <a:defRPr/>
            </a:pPr>
            <a:r>
              <a:rPr lang="en-US" dirty="0"/>
              <a:t>Click to insert bullet point</a:t>
            </a:r>
          </a:p>
          <a:p>
            <a:pPr marL="232172" marR="0" lvl="0" indent="-232172" algn="l" defTabSz="742950" rtl="0" eaLnBrk="1" fontAlgn="auto" latinLnBrk="0" hangingPunct="1">
              <a:lnSpc>
                <a:spcPct val="90000"/>
              </a:lnSpc>
              <a:spcBef>
                <a:spcPts val="813"/>
              </a:spcBef>
              <a:spcAft>
                <a:spcPts val="0"/>
              </a:spcAft>
              <a:buClr>
                <a:srgbClr val="95E616"/>
              </a:buClr>
              <a:buSzTx/>
              <a:buFont typeface="Arial" panose="020B0604020202020204" pitchFamily="34" charset="0"/>
              <a:buChar char="•"/>
              <a:tabLst/>
              <a:defRPr/>
            </a:pPr>
            <a:r>
              <a:rPr lang="en-US" dirty="0"/>
              <a:t>Click to insert bullet point</a:t>
            </a:r>
          </a:p>
          <a:p>
            <a:pPr marL="232172" marR="0" lvl="0" indent="-232172" algn="l" defTabSz="742950" rtl="0" eaLnBrk="1" fontAlgn="auto" latinLnBrk="0" hangingPunct="1">
              <a:lnSpc>
                <a:spcPct val="90000"/>
              </a:lnSpc>
              <a:spcBef>
                <a:spcPts val="813"/>
              </a:spcBef>
              <a:spcAft>
                <a:spcPts val="0"/>
              </a:spcAft>
              <a:buClr>
                <a:srgbClr val="95E616"/>
              </a:buClr>
              <a:buSzTx/>
              <a:buFont typeface="Arial" panose="020B0604020202020204" pitchFamily="34" charset="0"/>
              <a:buChar char="•"/>
              <a:tabLst/>
              <a:defRPr/>
            </a:pPr>
            <a:r>
              <a:rPr lang="en-US" dirty="0"/>
              <a:t>Click to insert bullet point</a:t>
            </a:r>
          </a:p>
          <a:p>
            <a:pPr marL="232172" marR="0" lvl="0" indent="-232172" algn="l" defTabSz="742950" rtl="0" eaLnBrk="1" fontAlgn="auto" latinLnBrk="0" hangingPunct="1">
              <a:lnSpc>
                <a:spcPct val="90000"/>
              </a:lnSpc>
              <a:spcBef>
                <a:spcPts val="813"/>
              </a:spcBef>
              <a:spcAft>
                <a:spcPts val="0"/>
              </a:spcAft>
              <a:buClr>
                <a:srgbClr val="95E616"/>
              </a:buClr>
              <a:buSzTx/>
              <a:buFont typeface="Arial" panose="020B0604020202020204" pitchFamily="34" charset="0"/>
              <a:buChar char="•"/>
              <a:tabLst/>
              <a:defRPr/>
            </a:pPr>
            <a:endParaRPr lang="en-US" dirty="0"/>
          </a:p>
        </p:txBody>
      </p:sp>
      <p:sp>
        <p:nvSpPr>
          <p:cNvPr id="33" name="Text Placeholder 4">
            <a:extLst>
              <a:ext uri="{FF2B5EF4-FFF2-40B4-BE49-F238E27FC236}">
                <a16:creationId xmlns="" xmlns:a16="http://schemas.microsoft.com/office/drawing/2014/main" id="{C387DD03-5B9B-4915-A35C-BA24C495D5E3}"/>
              </a:ext>
            </a:extLst>
          </p:cNvPr>
          <p:cNvSpPr>
            <a:spLocks noGrp="1"/>
          </p:cNvSpPr>
          <p:nvPr>
            <p:ph type="body" sz="quarter" idx="19" hasCustomPrompt="1"/>
          </p:nvPr>
        </p:nvSpPr>
        <p:spPr>
          <a:xfrm>
            <a:off x="4393103" y="3683544"/>
            <a:ext cx="2451735" cy="412363"/>
          </a:xfrm>
          <a:prstGeom prst="rect">
            <a:avLst/>
          </a:prstGeom>
          <a:noFill/>
        </p:spPr>
        <p:txBody>
          <a:bodyPr anchor="ctr">
            <a:normAutofit/>
          </a:bodyPr>
          <a:lstStyle>
            <a:lvl1pPr algn="l">
              <a:defRPr sz="1300" b="1">
                <a:solidFill>
                  <a:srgbClr val="12ABDB"/>
                </a:solidFill>
              </a:defRPr>
            </a:lvl1pPr>
            <a:lvl2pPr>
              <a:defRPr sz="1138"/>
            </a:lvl2pPr>
            <a:lvl3pPr>
              <a:defRPr sz="975"/>
            </a:lvl3pPr>
            <a:lvl4pPr>
              <a:defRPr sz="894"/>
            </a:lvl4pPr>
            <a:lvl5pPr>
              <a:defRPr sz="894"/>
            </a:lvl5pPr>
          </a:lstStyle>
          <a:p>
            <a:pPr lvl="0"/>
            <a:r>
              <a:rPr lang="en-US" dirty="0"/>
              <a:t>Click to insert title</a:t>
            </a:r>
          </a:p>
        </p:txBody>
      </p:sp>
      <p:sp>
        <p:nvSpPr>
          <p:cNvPr id="34" name="Text Placeholder 30">
            <a:extLst>
              <a:ext uri="{FF2B5EF4-FFF2-40B4-BE49-F238E27FC236}">
                <a16:creationId xmlns="" xmlns:a16="http://schemas.microsoft.com/office/drawing/2014/main" id="{F174517F-7F9E-4498-9850-A8027203156A}"/>
              </a:ext>
            </a:extLst>
          </p:cNvPr>
          <p:cNvSpPr>
            <a:spLocks noGrp="1"/>
          </p:cNvSpPr>
          <p:nvPr>
            <p:ph type="body" sz="quarter" idx="20" hasCustomPrompt="1"/>
          </p:nvPr>
        </p:nvSpPr>
        <p:spPr>
          <a:xfrm>
            <a:off x="4391377" y="4105691"/>
            <a:ext cx="2451735" cy="1951038"/>
          </a:xfrm>
          <a:prstGeom prst="rect">
            <a:avLst/>
          </a:prstGeom>
        </p:spPr>
        <p:txBody>
          <a:bodyPr>
            <a:noAutofit/>
          </a:bodyPr>
          <a:lstStyle>
            <a:lvl1pPr marL="232172" marR="0" indent="-232172" algn="l" defTabSz="742950" rtl="0" eaLnBrk="1" fontAlgn="auto" latinLnBrk="0" hangingPunct="1">
              <a:lnSpc>
                <a:spcPct val="90000"/>
              </a:lnSpc>
              <a:spcBef>
                <a:spcPts val="813"/>
              </a:spcBef>
              <a:spcAft>
                <a:spcPts val="0"/>
              </a:spcAft>
              <a:buClr>
                <a:schemeClr val="accent5"/>
              </a:buClr>
              <a:buSzTx/>
              <a:buFont typeface="Wingdings" panose="05000000000000000000" pitchFamily="2" charset="2"/>
              <a:buChar char="§"/>
              <a:tabLst/>
              <a:defRPr sz="1138"/>
            </a:lvl1pPr>
          </a:lstStyle>
          <a:p>
            <a:pPr marL="232172" marR="0" lvl="0" indent="-232172" algn="l" defTabSz="742950" rtl="0" eaLnBrk="1" fontAlgn="auto" latinLnBrk="0" hangingPunct="1">
              <a:lnSpc>
                <a:spcPct val="90000"/>
              </a:lnSpc>
              <a:spcBef>
                <a:spcPts val="813"/>
              </a:spcBef>
              <a:spcAft>
                <a:spcPts val="0"/>
              </a:spcAft>
              <a:buClr>
                <a:srgbClr val="95E616"/>
              </a:buClr>
              <a:buSzTx/>
              <a:buFont typeface="Arial" panose="020B0604020202020204" pitchFamily="34" charset="0"/>
              <a:buChar char="•"/>
              <a:tabLst/>
              <a:defRPr/>
            </a:pPr>
            <a:r>
              <a:rPr lang="en-US" dirty="0"/>
              <a:t>Click to insert bullet point</a:t>
            </a:r>
          </a:p>
          <a:p>
            <a:pPr marL="232172" marR="0" lvl="0" indent="-232172" algn="l" defTabSz="742950" rtl="0" eaLnBrk="1" fontAlgn="auto" latinLnBrk="0" hangingPunct="1">
              <a:lnSpc>
                <a:spcPct val="90000"/>
              </a:lnSpc>
              <a:spcBef>
                <a:spcPts val="813"/>
              </a:spcBef>
              <a:spcAft>
                <a:spcPts val="0"/>
              </a:spcAft>
              <a:buClr>
                <a:srgbClr val="95E616"/>
              </a:buClr>
              <a:buSzTx/>
              <a:buFont typeface="Arial" panose="020B0604020202020204" pitchFamily="34" charset="0"/>
              <a:buChar char="•"/>
              <a:tabLst/>
              <a:defRPr/>
            </a:pPr>
            <a:r>
              <a:rPr lang="en-US" dirty="0"/>
              <a:t>Click to insert bullet point</a:t>
            </a:r>
          </a:p>
          <a:p>
            <a:pPr marL="232172" marR="0" lvl="0" indent="-232172" algn="l" defTabSz="742950" rtl="0" eaLnBrk="1" fontAlgn="auto" latinLnBrk="0" hangingPunct="1">
              <a:lnSpc>
                <a:spcPct val="90000"/>
              </a:lnSpc>
              <a:spcBef>
                <a:spcPts val="813"/>
              </a:spcBef>
              <a:spcAft>
                <a:spcPts val="0"/>
              </a:spcAft>
              <a:buClr>
                <a:srgbClr val="95E616"/>
              </a:buClr>
              <a:buSzTx/>
              <a:buFont typeface="Arial" panose="020B0604020202020204" pitchFamily="34" charset="0"/>
              <a:buChar char="•"/>
              <a:tabLst/>
              <a:defRPr/>
            </a:pPr>
            <a:r>
              <a:rPr lang="en-US" dirty="0"/>
              <a:t>Click to insert bullet point</a:t>
            </a:r>
          </a:p>
          <a:p>
            <a:pPr marL="232172" marR="0" lvl="0" indent="-232172" algn="l" defTabSz="742950" rtl="0" eaLnBrk="1" fontAlgn="auto" latinLnBrk="0" hangingPunct="1">
              <a:lnSpc>
                <a:spcPct val="90000"/>
              </a:lnSpc>
              <a:spcBef>
                <a:spcPts val="813"/>
              </a:spcBef>
              <a:spcAft>
                <a:spcPts val="0"/>
              </a:spcAft>
              <a:buClr>
                <a:srgbClr val="95E616"/>
              </a:buClr>
              <a:buSzTx/>
              <a:buFont typeface="Arial" panose="020B0604020202020204" pitchFamily="34" charset="0"/>
              <a:buChar char="•"/>
              <a:tabLst/>
              <a:defRPr/>
            </a:pPr>
            <a:endParaRPr lang="en-US" dirty="0"/>
          </a:p>
        </p:txBody>
      </p:sp>
      <p:sp>
        <p:nvSpPr>
          <p:cNvPr id="13" name="Oval 20">
            <a:extLst>
              <a:ext uri="{FF2B5EF4-FFF2-40B4-BE49-F238E27FC236}">
                <a16:creationId xmlns="" xmlns:a16="http://schemas.microsoft.com/office/drawing/2014/main" id="{1EFB3510-D39A-47CF-8191-109DDF9E53D5}"/>
              </a:ext>
            </a:extLst>
          </p:cNvPr>
          <p:cNvSpPr/>
          <p:nvPr/>
        </p:nvSpPr>
        <p:spPr>
          <a:xfrm>
            <a:off x="619635" y="1028252"/>
            <a:ext cx="2119993" cy="246569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544"/>
          </a:p>
        </p:txBody>
      </p:sp>
      <p:sp>
        <p:nvSpPr>
          <p:cNvPr id="14" name="Retângulo 43">
            <a:extLst>
              <a:ext uri="{FF2B5EF4-FFF2-40B4-BE49-F238E27FC236}">
                <a16:creationId xmlns="" xmlns:a16="http://schemas.microsoft.com/office/drawing/2014/main" id="{25FC8637-25BD-4C09-AF25-56B4243DAB3D}"/>
              </a:ext>
            </a:extLst>
          </p:cNvPr>
          <p:cNvSpPr/>
          <p:nvPr/>
        </p:nvSpPr>
        <p:spPr>
          <a:xfrm>
            <a:off x="9440900" y="6555758"/>
            <a:ext cx="330540" cy="192360"/>
          </a:xfrm>
          <a:prstGeom prst="rect">
            <a:avLst/>
          </a:prstGeom>
        </p:spPr>
        <p:txBody>
          <a:bodyPr wrap="none">
            <a:spAutoFit/>
          </a:bodyPr>
          <a:lstStyle/>
          <a:p>
            <a:pPr algn="r"/>
            <a:fld id="{0502E5A9-B53C-401E-A0E0-4A359BB0A9E5}" type="slidenum">
              <a:rPr lang="en-US" sz="650" smtClean="0">
                <a:solidFill>
                  <a:prstClr val="black">
                    <a:lumMod val="50000"/>
                    <a:lumOff val="50000"/>
                  </a:prstClr>
                </a:solidFill>
                <a:cs typeface="Arial" panose="020B0604020202020204" pitchFamily="34" charset="0"/>
              </a:rPr>
              <a:t>‹#›</a:t>
            </a:fld>
            <a:endParaRPr lang="en-US" sz="65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 xmlns:a16="http://schemas.microsoft.com/office/drawing/2014/main" id="{6B6D7F6B-C184-4C2B-8EB7-067E0C1E8DF2}"/>
              </a:ext>
            </a:extLst>
          </p:cNvPr>
          <p:cNvCxnSpPr>
            <a:cxnSpLocks/>
          </p:cNvCxnSpPr>
          <p:nvPr/>
        </p:nvCxnSpPr>
        <p:spPr>
          <a:xfrm flipV="1">
            <a:off x="2667985"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a:extLst>
              <a:ext uri="{FF2B5EF4-FFF2-40B4-BE49-F238E27FC236}">
                <a16:creationId xmlns="" xmlns:a16="http://schemas.microsoft.com/office/drawing/2014/main" id="{F376ABD1-4930-42EB-9A73-9A9C7C6BF2D3}"/>
              </a:ext>
            </a:extLst>
          </p:cNvPr>
          <p:cNvSpPr/>
          <p:nvPr/>
        </p:nvSpPr>
        <p:spPr>
          <a:xfrm>
            <a:off x="331491" y="6555971"/>
            <a:ext cx="2298568" cy="219456"/>
          </a:xfrm>
          <a:prstGeom prst="rect">
            <a:avLst/>
          </a:prstGeom>
        </p:spPr>
        <p:txBody>
          <a:bodyPr wrap="square" lIns="0" tIns="0" rIns="0" bIns="0" anchor="ctr" anchorCtr="0">
            <a:noAutofit/>
          </a:bodyPr>
          <a:lstStyle/>
          <a:p>
            <a:pPr lvl="0" algn="l" defTabSz="742950">
              <a:lnSpc>
                <a:spcPct val="85000"/>
              </a:lnSpc>
              <a:defRPr/>
            </a:pPr>
            <a:r>
              <a:rPr lang="en-US" sz="650" kern="0" dirty="0">
                <a:solidFill>
                  <a:schemeClr val="tx2"/>
                </a:solidFill>
                <a:latin typeface="+mj-lt"/>
                <a:cs typeface="Arial" panose="020B0604020202020204" pitchFamily="34" charset="0"/>
              </a:rPr>
              <a:t>Presentation Title | Author | Date</a:t>
            </a:r>
          </a:p>
        </p:txBody>
      </p:sp>
      <p:sp>
        <p:nvSpPr>
          <p:cNvPr id="19" name="Retângulo 43">
            <a:extLst>
              <a:ext uri="{FF2B5EF4-FFF2-40B4-BE49-F238E27FC236}">
                <a16:creationId xmlns="" xmlns:a16="http://schemas.microsoft.com/office/drawing/2014/main" id="{834ADCB4-BFB1-450D-8F6D-64217F4CD92C}"/>
              </a:ext>
            </a:extLst>
          </p:cNvPr>
          <p:cNvSpPr/>
          <p:nvPr/>
        </p:nvSpPr>
        <p:spPr>
          <a:xfrm>
            <a:off x="2771745" y="6555758"/>
            <a:ext cx="1806745" cy="219456"/>
          </a:xfrm>
          <a:prstGeom prst="rect">
            <a:avLst/>
          </a:prstGeom>
        </p:spPr>
        <p:txBody>
          <a:bodyPr wrap="none" lIns="0" tIns="0" rIns="0" bIns="0" anchor="ctr">
            <a:noAutofit/>
          </a:bodyPr>
          <a:lstStyle/>
          <a:p>
            <a:pPr algn="l"/>
            <a:r>
              <a:rPr lang="en-US" sz="65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3568854401"/>
      </p:ext>
    </p:extLst>
  </p:cSld>
  <p:clrMapOvr>
    <a:masterClrMapping/>
  </p:clrMapOvr>
  <p:hf sldNum="0" hdr="0" ftr="0"/>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Text with Filled Background">
    <p:bg>
      <p:bgPr>
        <a:solidFill>
          <a:schemeClr val="bg1"/>
        </a:solidFill>
        <a:effectLst/>
      </p:bgPr>
    </p:bg>
    <p:spTree>
      <p:nvGrpSpPr>
        <p:cNvPr id="1" name=""/>
        <p:cNvGrpSpPr/>
        <p:nvPr/>
      </p:nvGrpSpPr>
      <p:grpSpPr>
        <a:xfrm>
          <a:off x="0" y="0"/>
          <a:ext cx="0" cy="0"/>
          <a:chOff x="0" y="0"/>
          <a:chExt cx="0" cy="0"/>
        </a:xfrm>
      </p:grpSpPr>
      <p:sp>
        <p:nvSpPr>
          <p:cNvPr id="2" name="Rectangle 1"/>
          <p:cNvSpPr/>
          <p:nvPr/>
        </p:nvSpPr>
        <p:spPr>
          <a:xfrm>
            <a:off x="0" y="0"/>
            <a:ext cx="360735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44"/>
          </a:p>
        </p:txBody>
      </p:sp>
      <p:pic>
        <p:nvPicPr>
          <p:cNvPr id="4" name="Picture Placeholder 10">
            <a:extLst>
              <a:ext uri="{FF2B5EF4-FFF2-40B4-BE49-F238E27FC236}">
                <a16:creationId xmlns="" xmlns:a16="http://schemas.microsoft.com/office/drawing/2014/main" id="{709E13E3-3323-4A67-80E2-F91981229839}"/>
              </a:ext>
            </a:extLst>
          </p:cNvPr>
          <p:cNvPicPr>
            <a:picLocks noChangeAspect="1"/>
          </p:cNvPicPr>
          <p:nvPr/>
        </p:nvPicPr>
        <p:blipFill rotWithShape="1">
          <a:blip r:embed="rId2">
            <a:extLst>
              <a:ext uri="{28A0092B-C50C-407E-A947-70E740481C1C}">
                <a14:useLocalDpi xmlns:a14="http://schemas.microsoft.com/office/drawing/2010/main" val="0"/>
              </a:ext>
            </a:extLst>
          </a:blip>
          <a:srcRect l="2839" r="32420"/>
          <a:stretch/>
        </p:blipFill>
        <p:spPr>
          <a:xfrm>
            <a:off x="3456204" y="-2148"/>
            <a:ext cx="6449796" cy="6898276"/>
          </a:xfrm>
          <a:prstGeom prst="rect">
            <a:avLst/>
          </a:prstGeom>
        </p:spPr>
      </p:pic>
      <p:sp>
        <p:nvSpPr>
          <p:cNvPr id="8" name="Text Placeholder 7">
            <a:extLst>
              <a:ext uri="{FF2B5EF4-FFF2-40B4-BE49-F238E27FC236}">
                <a16:creationId xmlns="" xmlns:a16="http://schemas.microsoft.com/office/drawing/2014/main" id="{27CE2609-37DA-4C4C-BF45-E56CE85AA41D}"/>
              </a:ext>
            </a:extLst>
          </p:cNvPr>
          <p:cNvSpPr>
            <a:spLocks noGrp="1"/>
          </p:cNvSpPr>
          <p:nvPr>
            <p:ph type="body" sz="quarter" idx="10" hasCustomPrompt="1"/>
          </p:nvPr>
        </p:nvSpPr>
        <p:spPr>
          <a:xfrm>
            <a:off x="331490" y="3068960"/>
            <a:ext cx="5440601" cy="3375382"/>
          </a:xfrm>
          <a:prstGeom prst="rect">
            <a:avLst/>
          </a:prstGeom>
        </p:spPr>
        <p:txBody>
          <a:bodyPr>
            <a:noAutofit/>
          </a:bodyPr>
          <a:lstStyle>
            <a:lvl1pPr>
              <a:lnSpc>
                <a:spcPts val="1625"/>
              </a:lnSpc>
              <a:spcAft>
                <a:spcPts val="1463"/>
              </a:spcAft>
              <a:defRPr sz="1300">
                <a:solidFill>
                  <a:schemeClr val="bg1"/>
                </a:solidFill>
              </a:defRPr>
            </a:lvl1pPr>
            <a:lvl2pPr>
              <a:lnSpc>
                <a:spcPct val="100000"/>
              </a:lnSpc>
              <a:defRPr sz="975"/>
            </a:lvl2pPr>
            <a:lvl3pPr>
              <a:lnSpc>
                <a:spcPct val="100000"/>
              </a:lnSpc>
              <a:defRPr sz="975"/>
            </a:lvl3pPr>
            <a:lvl4pPr>
              <a:lnSpc>
                <a:spcPct val="100000"/>
              </a:lnSpc>
              <a:defRPr sz="975"/>
            </a:lvl4pPr>
            <a:lvl5pPr>
              <a:lnSpc>
                <a:spcPct val="100000"/>
              </a:lnSpc>
              <a:defRPr sz="975"/>
            </a:lvl5pPr>
          </a:lstStyle>
          <a:p>
            <a:pPr lvl="0"/>
            <a:r>
              <a:rPr lang="en-US" dirty="0"/>
              <a:t>Click to insert long text</a:t>
            </a:r>
            <a:endParaRPr lang="pt-PT" dirty="0"/>
          </a:p>
        </p:txBody>
      </p:sp>
      <p:sp>
        <p:nvSpPr>
          <p:cNvPr id="10" name="Title Placeholder 1">
            <a:extLst>
              <a:ext uri="{FF2B5EF4-FFF2-40B4-BE49-F238E27FC236}">
                <a16:creationId xmlns="" xmlns:a16="http://schemas.microsoft.com/office/drawing/2014/main" id="{57798370-07F4-412F-86CE-30C026EA6825}"/>
              </a:ext>
            </a:extLst>
          </p:cNvPr>
          <p:cNvSpPr>
            <a:spLocks noGrp="1"/>
          </p:cNvSpPr>
          <p:nvPr>
            <p:ph type="title" hasCustomPrompt="1"/>
          </p:nvPr>
        </p:nvSpPr>
        <p:spPr>
          <a:xfrm>
            <a:off x="331491" y="2002973"/>
            <a:ext cx="8161266" cy="859536"/>
          </a:xfrm>
          <a:prstGeom prst="rect">
            <a:avLst/>
          </a:prstGeom>
        </p:spPr>
        <p:txBody>
          <a:bodyPr vert="horz" lIns="0" tIns="0" rIns="0" bIns="0" rtlCol="0" anchor="b">
            <a:normAutofit/>
          </a:bodyPr>
          <a:lstStyle>
            <a:lvl1pPr>
              <a:defRPr lang="pt-PT" dirty="0">
                <a:solidFill>
                  <a:schemeClr val="bg1"/>
                </a:solidFill>
              </a:defRPr>
            </a:lvl1pPr>
          </a:lstStyle>
          <a:p>
            <a:pPr lvl="0">
              <a:lnSpc>
                <a:spcPts val="2438"/>
              </a:lnSpc>
            </a:pPr>
            <a:r>
              <a:rPr lang="en-US" dirty="0"/>
              <a:t>Click to insert title</a:t>
            </a:r>
            <a:endParaRPr lang="pt-PT" dirty="0"/>
          </a:p>
        </p:txBody>
      </p:sp>
      <p:sp>
        <p:nvSpPr>
          <p:cNvPr id="6" name="Retângulo 43">
            <a:extLst>
              <a:ext uri="{FF2B5EF4-FFF2-40B4-BE49-F238E27FC236}">
                <a16:creationId xmlns="" xmlns:a16="http://schemas.microsoft.com/office/drawing/2014/main" id="{25FC8637-25BD-4C09-AF25-56B4243DAB3D}"/>
              </a:ext>
            </a:extLst>
          </p:cNvPr>
          <p:cNvSpPr/>
          <p:nvPr/>
        </p:nvSpPr>
        <p:spPr>
          <a:xfrm>
            <a:off x="9440901" y="6555758"/>
            <a:ext cx="330540" cy="192360"/>
          </a:xfrm>
          <a:prstGeom prst="rect">
            <a:avLst/>
          </a:prstGeom>
        </p:spPr>
        <p:txBody>
          <a:bodyPr wrap="none">
            <a:spAutoFit/>
          </a:bodyPr>
          <a:lstStyle/>
          <a:p>
            <a:pPr algn="r"/>
            <a:fld id="{0502E5A9-B53C-401E-A0E0-4A359BB0A9E5}" type="slidenum">
              <a:rPr lang="en-US" sz="650" smtClean="0">
                <a:solidFill>
                  <a:schemeClr val="bg1"/>
                </a:solidFill>
                <a:cs typeface="Arial" panose="020B0604020202020204" pitchFamily="34" charset="0"/>
              </a:rPr>
              <a:t>‹#›</a:t>
            </a:fld>
            <a:endParaRPr lang="en-US" sz="650" dirty="0">
              <a:solidFill>
                <a:schemeClr val="bg1"/>
              </a:solidFill>
              <a:cs typeface="Arial" panose="020B0604020202020204" pitchFamily="34" charset="0"/>
            </a:endParaRPr>
          </a:p>
        </p:txBody>
      </p:sp>
      <p:sp>
        <p:nvSpPr>
          <p:cNvPr id="7" name="Retângulo 43">
            <a:extLst>
              <a:ext uri="{FF2B5EF4-FFF2-40B4-BE49-F238E27FC236}">
                <a16:creationId xmlns="" xmlns:a16="http://schemas.microsoft.com/office/drawing/2014/main" id="{834ADCB4-BFB1-450D-8F6D-64217F4CD92C}"/>
              </a:ext>
            </a:extLst>
          </p:cNvPr>
          <p:cNvSpPr/>
          <p:nvPr/>
        </p:nvSpPr>
        <p:spPr>
          <a:xfrm>
            <a:off x="2771745" y="6555758"/>
            <a:ext cx="1806745" cy="219456"/>
          </a:xfrm>
          <a:prstGeom prst="rect">
            <a:avLst/>
          </a:prstGeom>
        </p:spPr>
        <p:txBody>
          <a:bodyPr wrap="none" lIns="0" tIns="0" rIns="0" bIns="0" anchor="ctr">
            <a:noAutofit/>
          </a:bodyPr>
          <a:lstStyle/>
          <a:p>
            <a:pPr algn="l"/>
            <a:r>
              <a:rPr lang="en-US" sz="650" dirty="0">
                <a:solidFill>
                  <a:schemeClr val="bg1"/>
                </a:solidFill>
                <a:cs typeface="Arial" panose="020B0604020202020204" pitchFamily="34" charset="0"/>
              </a:rPr>
              <a:t>© 2017 Capgemini. All rights reserved.</a:t>
            </a:r>
          </a:p>
        </p:txBody>
      </p:sp>
      <p:cxnSp>
        <p:nvCxnSpPr>
          <p:cNvPr id="9" name="Conector reto 49">
            <a:extLst>
              <a:ext uri="{FF2B5EF4-FFF2-40B4-BE49-F238E27FC236}">
                <a16:creationId xmlns="" xmlns:a16="http://schemas.microsoft.com/office/drawing/2014/main" id="{6B6D7F6B-C184-4C2B-8EB7-067E0C1E8DF2}"/>
              </a:ext>
            </a:extLst>
          </p:cNvPr>
          <p:cNvCxnSpPr>
            <a:cxnSpLocks/>
          </p:cNvCxnSpPr>
          <p:nvPr/>
        </p:nvCxnSpPr>
        <p:spPr>
          <a:xfrm flipV="1">
            <a:off x="2667985"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3"/>
            <a:extLst>
              <a:ext uri="{FF2B5EF4-FFF2-40B4-BE49-F238E27FC236}">
                <a16:creationId xmlns="" xmlns:a16="http://schemas.microsoft.com/office/drawing/2014/main" id="{F376ABD1-4930-42EB-9A73-9A9C7C6BF2D3}"/>
              </a:ext>
            </a:extLst>
          </p:cNvPr>
          <p:cNvSpPr/>
          <p:nvPr/>
        </p:nvSpPr>
        <p:spPr>
          <a:xfrm>
            <a:off x="331491" y="6555971"/>
            <a:ext cx="2298568" cy="219456"/>
          </a:xfrm>
          <a:prstGeom prst="rect">
            <a:avLst/>
          </a:prstGeom>
        </p:spPr>
        <p:txBody>
          <a:bodyPr wrap="square" lIns="0" tIns="0" rIns="0" bIns="0" anchor="ctr" anchorCtr="0">
            <a:noAutofit/>
          </a:bodyPr>
          <a:lstStyle/>
          <a:p>
            <a:pPr lvl="0" algn="l" defTabSz="742950">
              <a:lnSpc>
                <a:spcPct val="85000"/>
              </a:lnSpc>
              <a:defRPr/>
            </a:pPr>
            <a:r>
              <a:rPr lang="en-US" sz="650" kern="0" dirty="0">
                <a:solidFill>
                  <a:schemeClr val="bg1"/>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3334846547"/>
      </p:ext>
    </p:extLst>
  </p:cSld>
  <p:clrMapOvr>
    <a:masterClrMapping/>
  </p:clrMapOvr>
  <p:hf sldNum="0" hdr="0" ftr="0"/>
  <p:extLst mod="1">
    <p:ext uri="{DCECCB84-F9BA-43D5-87BE-67443E8EF086}">
      <p15:sldGuideLst xmlns:p15="http://schemas.microsoft.com/office/powerpoint/2012/main">
        <p15:guide id="4294967295" orient="horz" pos="255">
          <p15:clr>
            <a:srgbClr val="FBAE40"/>
          </p15:clr>
        </p15:guide>
        <p15:guide id="4294967295" pos="257">
          <p15:clr>
            <a:srgbClr val="FBAE40"/>
          </p15:clr>
        </p15:guide>
        <p15:guide id="4294967295" pos="6879">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Two columns">
    <p:spTree>
      <p:nvGrpSpPr>
        <p:cNvPr id="1" name=""/>
        <p:cNvGrpSpPr/>
        <p:nvPr/>
      </p:nvGrpSpPr>
      <p:grpSpPr>
        <a:xfrm>
          <a:off x="0" y="0"/>
          <a:ext cx="0" cy="0"/>
          <a:chOff x="0" y="0"/>
          <a:chExt cx="0" cy="0"/>
        </a:xfrm>
      </p:grpSpPr>
      <p:sp>
        <p:nvSpPr>
          <p:cNvPr id="8" name="Text Placeholder 7">
            <a:extLst>
              <a:ext uri="{FF2B5EF4-FFF2-40B4-BE49-F238E27FC236}">
                <a16:creationId xmlns="" xmlns:a16="http://schemas.microsoft.com/office/drawing/2014/main" id="{27CE2609-37DA-4C4C-BF45-E56CE85AA41D}"/>
              </a:ext>
            </a:extLst>
          </p:cNvPr>
          <p:cNvSpPr>
            <a:spLocks noGrp="1"/>
          </p:cNvSpPr>
          <p:nvPr>
            <p:ph type="body" sz="quarter" idx="10" hasCustomPrompt="1"/>
          </p:nvPr>
        </p:nvSpPr>
        <p:spPr>
          <a:xfrm>
            <a:off x="331490" y="2010607"/>
            <a:ext cx="4504135" cy="4442581"/>
          </a:xfrm>
          <a:prstGeom prst="rect">
            <a:avLst/>
          </a:prstGeom>
        </p:spPr>
        <p:txBody>
          <a:bodyPr>
            <a:noAutofit/>
          </a:bodyPr>
          <a:lstStyle>
            <a:lvl1pPr>
              <a:lnSpc>
                <a:spcPct val="100000"/>
              </a:lnSpc>
              <a:defRPr sz="1138">
                <a:solidFill>
                  <a:schemeClr val="tx1"/>
                </a:solidFill>
              </a:defRPr>
            </a:lvl1pPr>
            <a:lvl2pPr>
              <a:lnSpc>
                <a:spcPct val="100000"/>
              </a:lnSpc>
              <a:defRPr sz="975"/>
            </a:lvl2pPr>
            <a:lvl3pPr>
              <a:lnSpc>
                <a:spcPct val="100000"/>
              </a:lnSpc>
              <a:defRPr sz="975"/>
            </a:lvl3pPr>
            <a:lvl4pPr>
              <a:lnSpc>
                <a:spcPct val="100000"/>
              </a:lnSpc>
              <a:defRPr sz="975"/>
            </a:lvl4pPr>
            <a:lvl5pPr>
              <a:lnSpc>
                <a:spcPct val="100000"/>
              </a:lnSpc>
              <a:defRPr sz="975"/>
            </a:lvl5pPr>
          </a:lstStyle>
          <a:p>
            <a:pPr lvl="0"/>
            <a:r>
              <a:rPr lang="en-US" dirty="0"/>
              <a:t>Click to insert long text</a:t>
            </a:r>
          </a:p>
        </p:txBody>
      </p:sp>
      <p:sp>
        <p:nvSpPr>
          <p:cNvPr id="11" name="Text Placeholder 7">
            <a:extLst>
              <a:ext uri="{FF2B5EF4-FFF2-40B4-BE49-F238E27FC236}">
                <a16:creationId xmlns="" xmlns:a16="http://schemas.microsoft.com/office/drawing/2014/main" id="{4F279807-494A-45DD-A5C6-24F625316B92}"/>
              </a:ext>
            </a:extLst>
          </p:cNvPr>
          <p:cNvSpPr>
            <a:spLocks noGrp="1"/>
          </p:cNvSpPr>
          <p:nvPr>
            <p:ph type="body" sz="quarter" idx="11" hasCustomPrompt="1"/>
          </p:nvPr>
        </p:nvSpPr>
        <p:spPr>
          <a:xfrm>
            <a:off x="5070378" y="2010606"/>
            <a:ext cx="4482111" cy="4441372"/>
          </a:xfrm>
          <a:prstGeom prst="rect">
            <a:avLst/>
          </a:prstGeom>
        </p:spPr>
        <p:txBody>
          <a:bodyPr>
            <a:noAutofit/>
          </a:bodyPr>
          <a:lstStyle>
            <a:lvl1pPr>
              <a:lnSpc>
                <a:spcPct val="100000"/>
              </a:lnSpc>
              <a:defRPr sz="1138">
                <a:solidFill>
                  <a:schemeClr val="tx1"/>
                </a:solidFill>
              </a:defRPr>
            </a:lvl1pPr>
            <a:lvl2pPr>
              <a:lnSpc>
                <a:spcPct val="100000"/>
              </a:lnSpc>
              <a:defRPr sz="975"/>
            </a:lvl2pPr>
            <a:lvl3pPr>
              <a:lnSpc>
                <a:spcPct val="100000"/>
              </a:lnSpc>
              <a:defRPr sz="975"/>
            </a:lvl3pPr>
            <a:lvl4pPr>
              <a:lnSpc>
                <a:spcPct val="100000"/>
              </a:lnSpc>
              <a:defRPr sz="975"/>
            </a:lvl4pPr>
            <a:lvl5pPr>
              <a:lnSpc>
                <a:spcPct val="100000"/>
              </a:lnSpc>
              <a:defRPr sz="975"/>
            </a:lvl5pPr>
          </a:lstStyle>
          <a:p>
            <a:pPr lvl="0"/>
            <a:r>
              <a:rPr lang="en-US" dirty="0"/>
              <a:t>Click to insert long text</a:t>
            </a:r>
          </a:p>
        </p:txBody>
      </p:sp>
      <p:sp>
        <p:nvSpPr>
          <p:cNvPr id="13" name="Text Placeholder 7">
            <a:extLst>
              <a:ext uri="{FF2B5EF4-FFF2-40B4-BE49-F238E27FC236}">
                <a16:creationId xmlns="" xmlns:a16="http://schemas.microsoft.com/office/drawing/2014/main" id="{D8D7F005-BA7C-423E-87B0-6782D88233F6}"/>
              </a:ext>
            </a:extLst>
          </p:cNvPr>
          <p:cNvSpPr>
            <a:spLocks noGrp="1"/>
          </p:cNvSpPr>
          <p:nvPr>
            <p:ph type="body" sz="quarter" idx="12" hasCustomPrompt="1"/>
          </p:nvPr>
        </p:nvSpPr>
        <p:spPr>
          <a:xfrm>
            <a:off x="331490" y="1420990"/>
            <a:ext cx="4504135" cy="438494"/>
          </a:xfrm>
          <a:prstGeom prst="rect">
            <a:avLst/>
          </a:prstGeom>
        </p:spPr>
        <p:txBody>
          <a:bodyPr>
            <a:noAutofit/>
          </a:bodyPr>
          <a:lstStyle>
            <a:lvl1pPr>
              <a:lnSpc>
                <a:spcPts val="1788"/>
              </a:lnSpc>
              <a:defRPr sz="1463" b="0">
                <a:solidFill>
                  <a:srgbClr val="12ABDB"/>
                </a:solidFill>
              </a:defRPr>
            </a:lvl1pPr>
            <a:lvl2pPr>
              <a:lnSpc>
                <a:spcPct val="100000"/>
              </a:lnSpc>
              <a:defRPr sz="975"/>
            </a:lvl2pPr>
            <a:lvl3pPr>
              <a:lnSpc>
                <a:spcPct val="100000"/>
              </a:lnSpc>
              <a:defRPr sz="975"/>
            </a:lvl3pPr>
            <a:lvl4pPr>
              <a:lnSpc>
                <a:spcPct val="100000"/>
              </a:lnSpc>
              <a:defRPr sz="975"/>
            </a:lvl4pPr>
            <a:lvl5pPr>
              <a:lnSpc>
                <a:spcPct val="100000"/>
              </a:lnSpc>
              <a:defRPr sz="975"/>
            </a:lvl5pPr>
          </a:lstStyle>
          <a:p>
            <a:pPr lvl="0"/>
            <a:r>
              <a:rPr lang="en-US" dirty="0"/>
              <a:t>Click to insert title</a:t>
            </a:r>
          </a:p>
        </p:txBody>
      </p:sp>
      <p:sp>
        <p:nvSpPr>
          <p:cNvPr id="14" name="Text Placeholder 7">
            <a:extLst>
              <a:ext uri="{FF2B5EF4-FFF2-40B4-BE49-F238E27FC236}">
                <a16:creationId xmlns="" xmlns:a16="http://schemas.microsoft.com/office/drawing/2014/main" id="{47BDC0DA-1585-454D-9E74-41D2AFC0FEE5}"/>
              </a:ext>
            </a:extLst>
          </p:cNvPr>
          <p:cNvSpPr>
            <a:spLocks noGrp="1"/>
          </p:cNvSpPr>
          <p:nvPr>
            <p:ph type="body" sz="quarter" idx="13" hasCustomPrompt="1"/>
          </p:nvPr>
        </p:nvSpPr>
        <p:spPr>
          <a:xfrm>
            <a:off x="5070378" y="1420990"/>
            <a:ext cx="4482111" cy="438494"/>
          </a:xfrm>
          <a:prstGeom prst="rect">
            <a:avLst/>
          </a:prstGeom>
        </p:spPr>
        <p:txBody>
          <a:bodyPr>
            <a:noAutofit/>
          </a:bodyPr>
          <a:lstStyle>
            <a:lvl1pPr>
              <a:lnSpc>
                <a:spcPts val="1788"/>
              </a:lnSpc>
              <a:defRPr sz="1463" b="0">
                <a:solidFill>
                  <a:srgbClr val="12ABDB"/>
                </a:solidFill>
              </a:defRPr>
            </a:lvl1pPr>
            <a:lvl2pPr>
              <a:lnSpc>
                <a:spcPct val="100000"/>
              </a:lnSpc>
              <a:defRPr sz="975"/>
            </a:lvl2pPr>
            <a:lvl3pPr>
              <a:lnSpc>
                <a:spcPct val="100000"/>
              </a:lnSpc>
              <a:defRPr sz="975"/>
            </a:lvl3pPr>
            <a:lvl4pPr>
              <a:lnSpc>
                <a:spcPct val="100000"/>
              </a:lnSpc>
              <a:defRPr sz="975"/>
            </a:lvl4pPr>
            <a:lvl5pPr>
              <a:lnSpc>
                <a:spcPct val="100000"/>
              </a:lnSpc>
              <a:defRPr sz="975"/>
            </a:lvl5pPr>
          </a:lstStyle>
          <a:p>
            <a:pPr lvl="0"/>
            <a:r>
              <a:rPr lang="en-US" dirty="0"/>
              <a:t>Click to insert title</a:t>
            </a:r>
          </a:p>
        </p:txBody>
      </p:sp>
      <p:sp>
        <p:nvSpPr>
          <p:cNvPr id="9" name="Title Placeholder 1">
            <a:extLst>
              <a:ext uri="{FF2B5EF4-FFF2-40B4-BE49-F238E27FC236}">
                <a16:creationId xmlns="" xmlns:a16="http://schemas.microsoft.com/office/drawing/2014/main" id="{6733E381-C11A-4F10-88ED-DDEA4B9167E2}"/>
              </a:ext>
            </a:extLst>
          </p:cNvPr>
          <p:cNvSpPr>
            <a:spLocks noGrp="1"/>
          </p:cNvSpPr>
          <p:nvPr>
            <p:ph type="title" hasCustomPrompt="1"/>
          </p:nvPr>
        </p:nvSpPr>
        <p:spPr>
          <a:xfrm>
            <a:off x="331490" y="404813"/>
            <a:ext cx="8892484" cy="865054"/>
          </a:xfrm>
          <a:prstGeom prst="rect">
            <a:avLst/>
          </a:prstGeom>
        </p:spPr>
        <p:txBody>
          <a:bodyPr vert="horz" lIns="0" tIns="0" rIns="0" bIns="0" rtlCol="0" anchor="t">
            <a:normAutofit/>
          </a:bodyPr>
          <a:lstStyle>
            <a:lvl1pPr>
              <a:defRPr lang="pt-PT" dirty="0">
                <a:solidFill>
                  <a:schemeClr val="tx2"/>
                </a:solidFill>
              </a:defRPr>
            </a:lvl1pPr>
          </a:lstStyle>
          <a:p>
            <a:pPr lvl="0">
              <a:lnSpc>
                <a:spcPts val="2438"/>
              </a:lnSpc>
            </a:pPr>
            <a:r>
              <a:rPr lang="en-US" dirty="0"/>
              <a:t>Click to insert title</a:t>
            </a:r>
            <a:endParaRPr lang="pt-PT" dirty="0"/>
          </a:p>
        </p:txBody>
      </p:sp>
      <p:sp>
        <p:nvSpPr>
          <p:cNvPr id="16" name="Retângulo 43">
            <a:extLst>
              <a:ext uri="{FF2B5EF4-FFF2-40B4-BE49-F238E27FC236}">
                <a16:creationId xmlns="" xmlns:a16="http://schemas.microsoft.com/office/drawing/2014/main" id="{25FC8637-25BD-4C09-AF25-56B4243DAB3D}"/>
              </a:ext>
            </a:extLst>
          </p:cNvPr>
          <p:cNvSpPr/>
          <p:nvPr/>
        </p:nvSpPr>
        <p:spPr>
          <a:xfrm>
            <a:off x="9440900" y="6555758"/>
            <a:ext cx="330540" cy="192360"/>
          </a:xfrm>
          <a:prstGeom prst="rect">
            <a:avLst/>
          </a:prstGeom>
        </p:spPr>
        <p:txBody>
          <a:bodyPr wrap="none">
            <a:spAutoFit/>
          </a:bodyPr>
          <a:lstStyle/>
          <a:p>
            <a:pPr algn="r"/>
            <a:fld id="{0502E5A9-B53C-401E-A0E0-4A359BB0A9E5}" type="slidenum">
              <a:rPr lang="en-US" sz="650" smtClean="0">
                <a:solidFill>
                  <a:prstClr val="black">
                    <a:lumMod val="50000"/>
                    <a:lumOff val="50000"/>
                  </a:prstClr>
                </a:solidFill>
                <a:cs typeface="Arial" panose="020B0604020202020204" pitchFamily="34" charset="0"/>
              </a:rPr>
              <a:t>‹#›</a:t>
            </a:fld>
            <a:endParaRPr lang="en-US" sz="65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 xmlns:a16="http://schemas.microsoft.com/office/drawing/2014/main" id="{6B6D7F6B-C184-4C2B-8EB7-067E0C1E8DF2}"/>
              </a:ext>
            </a:extLst>
          </p:cNvPr>
          <p:cNvCxnSpPr>
            <a:cxnSpLocks/>
          </p:cNvCxnSpPr>
          <p:nvPr/>
        </p:nvCxnSpPr>
        <p:spPr>
          <a:xfrm flipV="1">
            <a:off x="2667985"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 xmlns:a16="http://schemas.microsoft.com/office/drawing/2014/main" id="{F376ABD1-4930-42EB-9A73-9A9C7C6BF2D3}"/>
              </a:ext>
            </a:extLst>
          </p:cNvPr>
          <p:cNvSpPr/>
          <p:nvPr/>
        </p:nvSpPr>
        <p:spPr>
          <a:xfrm>
            <a:off x="331491" y="6555971"/>
            <a:ext cx="2298568" cy="219456"/>
          </a:xfrm>
          <a:prstGeom prst="rect">
            <a:avLst/>
          </a:prstGeom>
        </p:spPr>
        <p:txBody>
          <a:bodyPr wrap="square" lIns="0" tIns="0" rIns="0" bIns="0" anchor="ctr" anchorCtr="0">
            <a:noAutofit/>
          </a:bodyPr>
          <a:lstStyle/>
          <a:p>
            <a:pPr lvl="0" algn="l" defTabSz="742950">
              <a:lnSpc>
                <a:spcPct val="85000"/>
              </a:lnSpc>
              <a:defRPr/>
            </a:pPr>
            <a:r>
              <a:rPr lang="en-US" sz="65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 xmlns:a16="http://schemas.microsoft.com/office/drawing/2014/main" id="{834ADCB4-BFB1-450D-8F6D-64217F4CD92C}"/>
              </a:ext>
            </a:extLst>
          </p:cNvPr>
          <p:cNvSpPr/>
          <p:nvPr/>
        </p:nvSpPr>
        <p:spPr>
          <a:xfrm>
            <a:off x="2771745" y="6555758"/>
            <a:ext cx="1806745" cy="219456"/>
          </a:xfrm>
          <a:prstGeom prst="rect">
            <a:avLst/>
          </a:prstGeom>
        </p:spPr>
        <p:txBody>
          <a:bodyPr wrap="none" lIns="0" tIns="0" rIns="0" bIns="0" anchor="ctr">
            <a:noAutofit/>
          </a:bodyPr>
          <a:lstStyle/>
          <a:p>
            <a:pPr algn="l"/>
            <a:r>
              <a:rPr lang="en-US" sz="65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67809681"/>
      </p:ext>
    </p:extLst>
  </p:cSld>
  <p:clrMapOvr>
    <a:masterClrMapping/>
  </p:clrMapOvr>
  <p:hf sldNum="0" hdr="0" ftr="0"/>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Three column with content">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 xmlns:a16="http://schemas.microsoft.com/office/drawing/2014/main" id="{279F1DAD-5BB1-4142-B838-01DB99370135}"/>
              </a:ext>
            </a:extLst>
          </p:cNvPr>
          <p:cNvSpPr/>
          <p:nvPr/>
        </p:nvSpPr>
        <p:spPr>
          <a:xfrm>
            <a:off x="0" y="4077072"/>
            <a:ext cx="9906000" cy="27809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544" dirty="0"/>
          </a:p>
        </p:txBody>
      </p:sp>
      <p:sp>
        <p:nvSpPr>
          <p:cNvPr id="9" name="Text Placeholder 4">
            <a:extLst>
              <a:ext uri="{FF2B5EF4-FFF2-40B4-BE49-F238E27FC236}">
                <a16:creationId xmlns="" xmlns:a16="http://schemas.microsoft.com/office/drawing/2014/main" id="{04C1CAD0-39C3-4CE2-A9E9-8CA99EFF5357}"/>
              </a:ext>
            </a:extLst>
          </p:cNvPr>
          <p:cNvSpPr>
            <a:spLocks noGrp="1"/>
          </p:cNvSpPr>
          <p:nvPr>
            <p:ph type="body" sz="quarter" idx="13" hasCustomPrompt="1"/>
          </p:nvPr>
        </p:nvSpPr>
        <p:spPr>
          <a:xfrm>
            <a:off x="346522" y="1423338"/>
            <a:ext cx="2897505" cy="412363"/>
          </a:xfrm>
          <a:prstGeom prst="rect">
            <a:avLst/>
          </a:prstGeom>
          <a:noFill/>
        </p:spPr>
        <p:txBody>
          <a:bodyPr anchor="ctr">
            <a:noAutofit/>
          </a:bodyPr>
          <a:lstStyle>
            <a:lvl1pPr algn="l">
              <a:defRPr sz="1463" b="0">
                <a:solidFill>
                  <a:srgbClr val="12ABDB"/>
                </a:solidFill>
              </a:defRPr>
            </a:lvl1pPr>
            <a:lvl2pPr>
              <a:defRPr sz="1138"/>
            </a:lvl2pPr>
            <a:lvl3pPr>
              <a:defRPr sz="975"/>
            </a:lvl3pPr>
            <a:lvl4pPr>
              <a:defRPr sz="894"/>
            </a:lvl4pPr>
            <a:lvl5pPr>
              <a:defRPr sz="894"/>
            </a:lvl5pPr>
          </a:lstStyle>
          <a:p>
            <a:pPr lvl="0"/>
            <a:r>
              <a:rPr lang="en-US" dirty="0"/>
              <a:t>Click to insert title</a:t>
            </a:r>
          </a:p>
        </p:txBody>
      </p:sp>
      <p:sp>
        <p:nvSpPr>
          <p:cNvPr id="37" name="Text Placeholder 4">
            <a:extLst>
              <a:ext uri="{FF2B5EF4-FFF2-40B4-BE49-F238E27FC236}">
                <a16:creationId xmlns="" xmlns:a16="http://schemas.microsoft.com/office/drawing/2014/main" id="{8D6FD04F-776D-4BC2-9828-DC149A95B778}"/>
              </a:ext>
            </a:extLst>
          </p:cNvPr>
          <p:cNvSpPr>
            <a:spLocks noGrp="1"/>
          </p:cNvSpPr>
          <p:nvPr>
            <p:ph type="body" sz="quarter" idx="27" hasCustomPrompt="1"/>
          </p:nvPr>
        </p:nvSpPr>
        <p:spPr>
          <a:xfrm>
            <a:off x="6677006" y="1423338"/>
            <a:ext cx="2897505" cy="412363"/>
          </a:xfrm>
          <a:prstGeom prst="rect">
            <a:avLst/>
          </a:prstGeom>
          <a:noFill/>
        </p:spPr>
        <p:txBody>
          <a:bodyPr anchor="ctr">
            <a:noAutofit/>
          </a:bodyPr>
          <a:lstStyle>
            <a:lvl1pPr algn="l">
              <a:defRPr sz="1463" b="0">
                <a:solidFill>
                  <a:srgbClr val="12ABDB"/>
                </a:solidFill>
              </a:defRPr>
            </a:lvl1pPr>
            <a:lvl2pPr>
              <a:defRPr sz="1138"/>
            </a:lvl2pPr>
            <a:lvl3pPr>
              <a:defRPr sz="975"/>
            </a:lvl3pPr>
            <a:lvl4pPr>
              <a:defRPr sz="894"/>
            </a:lvl4pPr>
            <a:lvl5pPr>
              <a:defRPr sz="894"/>
            </a:lvl5pPr>
          </a:lstStyle>
          <a:p>
            <a:pPr lvl="0"/>
            <a:r>
              <a:rPr lang="en-US" dirty="0"/>
              <a:t>Click to insert title</a:t>
            </a:r>
          </a:p>
        </p:txBody>
      </p:sp>
      <p:sp>
        <p:nvSpPr>
          <p:cNvPr id="39" name="Text Placeholder 4">
            <a:extLst>
              <a:ext uri="{FF2B5EF4-FFF2-40B4-BE49-F238E27FC236}">
                <a16:creationId xmlns="" xmlns:a16="http://schemas.microsoft.com/office/drawing/2014/main" id="{5A2CDF95-9D29-4775-8BEF-90BC5372B782}"/>
              </a:ext>
            </a:extLst>
          </p:cNvPr>
          <p:cNvSpPr>
            <a:spLocks noGrp="1"/>
          </p:cNvSpPr>
          <p:nvPr>
            <p:ph type="body" sz="quarter" idx="29" hasCustomPrompt="1"/>
          </p:nvPr>
        </p:nvSpPr>
        <p:spPr>
          <a:xfrm>
            <a:off x="3511764" y="1423338"/>
            <a:ext cx="2897505" cy="412363"/>
          </a:xfrm>
          <a:prstGeom prst="rect">
            <a:avLst/>
          </a:prstGeom>
          <a:noFill/>
        </p:spPr>
        <p:txBody>
          <a:bodyPr anchor="ctr">
            <a:noAutofit/>
          </a:bodyPr>
          <a:lstStyle>
            <a:lvl1pPr algn="l">
              <a:defRPr sz="1463" b="0">
                <a:solidFill>
                  <a:srgbClr val="12ABDB"/>
                </a:solidFill>
              </a:defRPr>
            </a:lvl1pPr>
            <a:lvl2pPr>
              <a:defRPr sz="1138"/>
            </a:lvl2pPr>
            <a:lvl3pPr>
              <a:defRPr sz="975"/>
            </a:lvl3pPr>
            <a:lvl4pPr>
              <a:defRPr sz="894"/>
            </a:lvl4pPr>
            <a:lvl5pPr>
              <a:defRPr sz="894"/>
            </a:lvl5pPr>
          </a:lstStyle>
          <a:p>
            <a:pPr lvl="0"/>
            <a:r>
              <a:rPr lang="en-US" dirty="0"/>
              <a:t>Click to insert title</a:t>
            </a:r>
          </a:p>
        </p:txBody>
      </p:sp>
      <p:sp>
        <p:nvSpPr>
          <p:cNvPr id="41" name="Text Placeholder 4">
            <a:extLst>
              <a:ext uri="{FF2B5EF4-FFF2-40B4-BE49-F238E27FC236}">
                <a16:creationId xmlns="" xmlns:a16="http://schemas.microsoft.com/office/drawing/2014/main" id="{6012FFDA-311F-429E-998E-F6E6B0A7186E}"/>
              </a:ext>
            </a:extLst>
          </p:cNvPr>
          <p:cNvSpPr>
            <a:spLocks noGrp="1"/>
          </p:cNvSpPr>
          <p:nvPr>
            <p:ph type="body" sz="quarter" idx="31" hasCustomPrompt="1"/>
          </p:nvPr>
        </p:nvSpPr>
        <p:spPr>
          <a:xfrm>
            <a:off x="331490" y="4231997"/>
            <a:ext cx="9243020" cy="412363"/>
          </a:xfrm>
          <a:prstGeom prst="rect">
            <a:avLst/>
          </a:prstGeom>
          <a:noFill/>
        </p:spPr>
        <p:txBody>
          <a:bodyPr vert="horz" lIns="0" tIns="0" rIns="0" bIns="0" rtlCol="0" anchor="ctr">
            <a:noAutofit/>
          </a:bodyPr>
          <a:lstStyle>
            <a:lvl1pPr>
              <a:defRPr lang="en-US" b="0" dirty="0">
                <a:solidFill>
                  <a:schemeClr val="accent4"/>
                </a:solidFill>
              </a:defRPr>
            </a:lvl1pPr>
          </a:lstStyle>
          <a:p>
            <a:pPr lvl="0"/>
            <a:r>
              <a:rPr lang="en-US" dirty="0"/>
              <a:t>Click to insert section title</a:t>
            </a:r>
          </a:p>
        </p:txBody>
      </p:sp>
      <p:sp>
        <p:nvSpPr>
          <p:cNvPr id="42"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346522" y="1866556"/>
            <a:ext cx="2897505" cy="1994493"/>
          </a:xfrm>
          <a:prstGeom prst="rect">
            <a:avLst/>
          </a:prstGeom>
        </p:spPr>
        <p:txBody>
          <a:bodyPr>
            <a:noAutofit/>
          </a:bodyPr>
          <a:lstStyle>
            <a:lvl1pPr>
              <a:lnSpc>
                <a:spcPts val="1300"/>
              </a:lnSpc>
              <a:defRPr sz="1138">
                <a:solidFill>
                  <a:schemeClr val="tx1"/>
                </a:solidFill>
              </a:defRPr>
            </a:lvl1pPr>
            <a:lvl2pPr marL="140593" indent="-136723">
              <a:lnSpc>
                <a:spcPts val="1138"/>
              </a:lnSpc>
              <a:defRPr sz="975">
                <a:solidFill>
                  <a:schemeClr val="tx1"/>
                </a:solidFill>
              </a:defRPr>
            </a:lvl2pPr>
            <a:lvl3pPr marL="282476" indent="-141883">
              <a:lnSpc>
                <a:spcPts val="1138"/>
              </a:lnSpc>
              <a:defRPr sz="975">
                <a:solidFill>
                  <a:schemeClr val="tx1"/>
                </a:solidFill>
              </a:defRPr>
            </a:lvl3pPr>
            <a:lvl4pPr marL="414040" indent="-131564">
              <a:lnSpc>
                <a:spcPts val="975"/>
              </a:lnSpc>
              <a:defRPr sz="894">
                <a:solidFill>
                  <a:schemeClr val="tx1"/>
                </a:solidFill>
              </a:defRPr>
            </a:lvl4pPr>
            <a:lvl5pPr>
              <a:lnSpc>
                <a:spcPct val="100000"/>
              </a:lnSpc>
              <a:defRPr sz="975">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Retângulo 43">
            <a:extLst>
              <a:ext uri="{FF2B5EF4-FFF2-40B4-BE49-F238E27FC236}">
                <a16:creationId xmlns="" xmlns:a16="http://schemas.microsoft.com/office/drawing/2014/main" id="{25FC8637-25BD-4C09-AF25-56B4243DAB3D}"/>
              </a:ext>
            </a:extLst>
          </p:cNvPr>
          <p:cNvSpPr/>
          <p:nvPr/>
        </p:nvSpPr>
        <p:spPr>
          <a:xfrm>
            <a:off x="9440900" y="6555758"/>
            <a:ext cx="330540" cy="192360"/>
          </a:xfrm>
          <a:prstGeom prst="rect">
            <a:avLst/>
          </a:prstGeom>
        </p:spPr>
        <p:txBody>
          <a:bodyPr wrap="none">
            <a:spAutoFit/>
          </a:bodyPr>
          <a:lstStyle/>
          <a:p>
            <a:pPr algn="r"/>
            <a:fld id="{0502E5A9-B53C-401E-A0E0-4A359BB0A9E5}" type="slidenum">
              <a:rPr lang="en-US" sz="650" smtClean="0">
                <a:solidFill>
                  <a:prstClr val="black">
                    <a:lumMod val="50000"/>
                    <a:lumOff val="50000"/>
                  </a:prstClr>
                </a:solidFill>
                <a:cs typeface="Arial" panose="020B0604020202020204" pitchFamily="34" charset="0"/>
              </a:rPr>
              <a:t>‹#›</a:t>
            </a:fld>
            <a:endParaRPr lang="en-US" sz="650" dirty="0">
              <a:solidFill>
                <a:prstClr val="black">
                  <a:lumMod val="50000"/>
                  <a:lumOff val="50000"/>
                </a:prstClr>
              </a:solidFill>
              <a:cs typeface="Arial" panose="020B0604020202020204" pitchFamily="34" charset="0"/>
            </a:endParaRPr>
          </a:p>
        </p:txBody>
      </p:sp>
      <p:cxnSp>
        <p:nvCxnSpPr>
          <p:cNvPr id="19" name="Conector reto 49">
            <a:extLst>
              <a:ext uri="{FF2B5EF4-FFF2-40B4-BE49-F238E27FC236}">
                <a16:creationId xmlns="" xmlns:a16="http://schemas.microsoft.com/office/drawing/2014/main" id="{6B6D7F6B-C184-4C2B-8EB7-067E0C1E8DF2}"/>
              </a:ext>
            </a:extLst>
          </p:cNvPr>
          <p:cNvCxnSpPr>
            <a:cxnSpLocks/>
          </p:cNvCxnSpPr>
          <p:nvPr/>
        </p:nvCxnSpPr>
        <p:spPr>
          <a:xfrm flipV="1">
            <a:off x="2667985"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0" name="Rectangle 27">
            <a:hlinkClick r:id="rId2"/>
            <a:extLst>
              <a:ext uri="{FF2B5EF4-FFF2-40B4-BE49-F238E27FC236}">
                <a16:creationId xmlns="" xmlns:a16="http://schemas.microsoft.com/office/drawing/2014/main" id="{F376ABD1-4930-42EB-9A73-9A9C7C6BF2D3}"/>
              </a:ext>
            </a:extLst>
          </p:cNvPr>
          <p:cNvSpPr/>
          <p:nvPr/>
        </p:nvSpPr>
        <p:spPr>
          <a:xfrm>
            <a:off x="331491" y="6555971"/>
            <a:ext cx="2298568" cy="219456"/>
          </a:xfrm>
          <a:prstGeom prst="rect">
            <a:avLst/>
          </a:prstGeom>
        </p:spPr>
        <p:txBody>
          <a:bodyPr wrap="square" lIns="0" tIns="0" rIns="0" bIns="0" anchor="ctr" anchorCtr="0">
            <a:noAutofit/>
          </a:bodyPr>
          <a:lstStyle/>
          <a:p>
            <a:pPr lvl="0" algn="l" defTabSz="742950">
              <a:lnSpc>
                <a:spcPct val="85000"/>
              </a:lnSpc>
              <a:defRPr/>
            </a:pPr>
            <a:r>
              <a:rPr lang="en-US" sz="650" kern="0" dirty="0">
                <a:solidFill>
                  <a:srgbClr val="00458D"/>
                </a:solidFill>
                <a:latin typeface="+mj-lt"/>
                <a:cs typeface="Arial" panose="020B0604020202020204" pitchFamily="34" charset="0"/>
              </a:rPr>
              <a:t>Presentation Title | Author | Date</a:t>
            </a:r>
          </a:p>
        </p:txBody>
      </p:sp>
      <p:sp>
        <p:nvSpPr>
          <p:cNvPr id="21" name="Retângulo 43">
            <a:extLst>
              <a:ext uri="{FF2B5EF4-FFF2-40B4-BE49-F238E27FC236}">
                <a16:creationId xmlns="" xmlns:a16="http://schemas.microsoft.com/office/drawing/2014/main" id="{834ADCB4-BFB1-450D-8F6D-64217F4CD92C}"/>
              </a:ext>
            </a:extLst>
          </p:cNvPr>
          <p:cNvSpPr/>
          <p:nvPr/>
        </p:nvSpPr>
        <p:spPr>
          <a:xfrm>
            <a:off x="2771745" y="6555758"/>
            <a:ext cx="1806745" cy="219456"/>
          </a:xfrm>
          <a:prstGeom prst="rect">
            <a:avLst/>
          </a:prstGeom>
        </p:spPr>
        <p:txBody>
          <a:bodyPr wrap="none" lIns="0" tIns="0" rIns="0" bIns="0" anchor="ctr">
            <a:noAutofit/>
          </a:bodyPr>
          <a:lstStyle/>
          <a:p>
            <a:pPr algn="l"/>
            <a:r>
              <a:rPr lang="en-US" sz="650" dirty="0">
                <a:solidFill>
                  <a:schemeClr val="bg2">
                    <a:lumMod val="50000"/>
                  </a:schemeClr>
                </a:solidFill>
                <a:cs typeface="Arial" panose="020B0604020202020204" pitchFamily="34" charset="0"/>
              </a:rPr>
              <a:t>© 2017 Capgemini. All rights reserved.</a:t>
            </a:r>
          </a:p>
        </p:txBody>
      </p:sp>
      <p:sp>
        <p:nvSpPr>
          <p:cNvPr id="23"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31490" y="404813"/>
            <a:ext cx="8950991" cy="863600"/>
          </a:xfrm>
          <a:prstGeom prst="rect">
            <a:avLst/>
          </a:prstGeom>
        </p:spPr>
        <p:txBody>
          <a:bodyPr vert="horz" lIns="0" tIns="0" rIns="0" bIns="0" rtlCol="0" anchor="t">
            <a:normAutofit/>
          </a:bodyPr>
          <a:lstStyle>
            <a:lvl1pPr>
              <a:defRPr lang="pt-PT" dirty="0"/>
            </a:lvl1pPr>
          </a:lstStyle>
          <a:p>
            <a:pPr lvl="0">
              <a:lnSpc>
                <a:spcPts val="2438"/>
              </a:lnSpc>
            </a:pPr>
            <a:r>
              <a:rPr lang="en-US" dirty="0"/>
              <a:t>Click to add title</a:t>
            </a:r>
            <a:endParaRPr lang="pt-PT" dirty="0"/>
          </a:p>
        </p:txBody>
      </p:sp>
      <p:sp>
        <p:nvSpPr>
          <p:cNvPr id="24" name="Text Placeholder 7">
            <a:extLst>
              <a:ext uri="{FF2B5EF4-FFF2-40B4-BE49-F238E27FC236}">
                <a16:creationId xmlns="" xmlns:a16="http://schemas.microsoft.com/office/drawing/2014/main" id="{9228FC83-C11D-47F2-8BDE-B10D125E5E87}"/>
              </a:ext>
            </a:extLst>
          </p:cNvPr>
          <p:cNvSpPr>
            <a:spLocks noGrp="1"/>
          </p:cNvSpPr>
          <p:nvPr>
            <p:ph type="body" sz="quarter" idx="33" hasCustomPrompt="1"/>
          </p:nvPr>
        </p:nvSpPr>
        <p:spPr>
          <a:xfrm>
            <a:off x="3511764" y="1866556"/>
            <a:ext cx="2897505" cy="1994493"/>
          </a:xfrm>
          <a:prstGeom prst="rect">
            <a:avLst/>
          </a:prstGeom>
        </p:spPr>
        <p:txBody>
          <a:bodyPr>
            <a:noAutofit/>
          </a:bodyPr>
          <a:lstStyle>
            <a:lvl1pPr>
              <a:lnSpc>
                <a:spcPts val="1300"/>
              </a:lnSpc>
              <a:defRPr sz="1138">
                <a:solidFill>
                  <a:schemeClr val="tx1"/>
                </a:solidFill>
              </a:defRPr>
            </a:lvl1pPr>
            <a:lvl2pPr marL="140593" indent="-136723">
              <a:lnSpc>
                <a:spcPts val="1138"/>
              </a:lnSpc>
              <a:defRPr sz="975">
                <a:solidFill>
                  <a:schemeClr val="tx1"/>
                </a:solidFill>
              </a:defRPr>
            </a:lvl2pPr>
            <a:lvl3pPr marL="282476" indent="-141883">
              <a:lnSpc>
                <a:spcPts val="1138"/>
              </a:lnSpc>
              <a:defRPr sz="975">
                <a:solidFill>
                  <a:schemeClr val="tx1"/>
                </a:solidFill>
              </a:defRPr>
            </a:lvl3pPr>
            <a:lvl4pPr marL="414040" indent="-131564">
              <a:lnSpc>
                <a:spcPts val="975"/>
              </a:lnSpc>
              <a:defRPr sz="894">
                <a:solidFill>
                  <a:schemeClr val="tx1"/>
                </a:solidFill>
              </a:defRPr>
            </a:lvl4pPr>
            <a:lvl5pPr>
              <a:lnSpc>
                <a:spcPct val="100000"/>
              </a:lnSpc>
              <a:defRPr sz="975">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5" name="Text Placeholder 7">
            <a:extLst>
              <a:ext uri="{FF2B5EF4-FFF2-40B4-BE49-F238E27FC236}">
                <a16:creationId xmlns="" xmlns:a16="http://schemas.microsoft.com/office/drawing/2014/main" id="{9228FC83-C11D-47F2-8BDE-B10D125E5E87}"/>
              </a:ext>
            </a:extLst>
          </p:cNvPr>
          <p:cNvSpPr>
            <a:spLocks noGrp="1"/>
          </p:cNvSpPr>
          <p:nvPr>
            <p:ph type="body" sz="quarter" idx="34" hasCustomPrompt="1"/>
          </p:nvPr>
        </p:nvSpPr>
        <p:spPr>
          <a:xfrm>
            <a:off x="6677006" y="1866556"/>
            <a:ext cx="2897505" cy="1994493"/>
          </a:xfrm>
          <a:prstGeom prst="rect">
            <a:avLst/>
          </a:prstGeom>
        </p:spPr>
        <p:txBody>
          <a:bodyPr>
            <a:noAutofit/>
          </a:bodyPr>
          <a:lstStyle>
            <a:lvl1pPr>
              <a:lnSpc>
                <a:spcPts val="1300"/>
              </a:lnSpc>
              <a:defRPr sz="1138">
                <a:solidFill>
                  <a:schemeClr val="tx1"/>
                </a:solidFill>
              </a:defRPr>
            </a:lvl1pPr>
            <a:lvl2pPr marL="140593" indent="-136723">
              <a:lnSpc>
                <a:spcPts val="1138"/>
              </a:lnSpc>
              <a:defRPr sz="975">
                <a:solidFill>
                  <a:schemeClr val="tx1"/>
                </a:solidFill>
              </a:defRPr>
            </a:lvl2pPr>
            <a:lvl3pPr marL="282476" indent="-141883">
              <a:lnSpc>
                <a:spcPts val="1138"/>
              </a:lnSpc>
              <a:defRPr sz="975">
                <a:solidFill>
                  <a:schemeClr val="tx1"/>
                </a:solidFill>
              </a:defRPr>
            </a:lvl3pPr>
            <a:lvl4pPr marL="414040" indent="-131564">
              <a:lnSpc>
                <a:spcPts val="975"/>
              </a:lnSpc>
              <a:defRPr sz="894">
                <a:solidFill>
                  <a:schemeClr val="tx1"/>
                </a:solidFill>
              </a:defRPr>
            </a:lvl4pPr>
            <a:lvl5pPr>
              <a:lnSpc>
                <a:spcPct val="100000"/>
              </a:lnSpc>
              <a:defRPr sz="975">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6"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346521" y="4674188"/>
            <a:ext cx="9227989" cy="1799211"/>
          </a:xfrm>
          <a:prstGeom prst="rect">
            <a:avLst/>
          </a:prstGeom>
        </p:spPr>
        <p:txBody>
          <a:bodyPr>
            <a:noAutofit/>
          </a:bodyPr>
          <a:lstStyle>
            <a:lvl1pPr>
              <a:lnSpc>
                <a:spcPts val="1300"/>
              </a:lnSpc>
              <a:defRPr sz="1138">
                <a:solidFill>
                  <a:schemeClr val="tx1"/>
                </a:solidFill>
              </a:defRPr>
            </a:lvl1pPr>
            <a:lvl2pPr marL="140593" indent="-136723">
              <a:lnSpc>
                <a:spcPts val="1138"/>
              </a:lnSpc>
              <a:defRPr sz="975">
                <a:solidFill>
                  <a:schemeClr val="tx1"/>
                </a:solidFill>
              </a:defRPr>
            </a:lvl2pPr>
            <a:lvl3pPr marL="282476" indent="-141883">
              <a:lnSpc>
                <a:spcPts val="1138"/>
              </a:lnSpc>
              <a:defRPr sz="975">
                <a:solidFill>
                  <a:schemeClr val="tx1"/>
                </a:solidFill>
              </a:defRPr>
            </a:lvl3pPr>
            <a:lvl4pPr marL="414040" indent="-131564">
              <a:lnSpc>
                <a:spcPts val="975"/>
              </a:lnSpc>
              <a:defRPr sz="894">
                <a:solidFill>
                  <a:schemeClr val="tx1"/>
                </a:solidFill>
              </a:defRPr>
            </a:lvl4pPr>
            <a:lvl5pPr>
              <a:lnSpc>
                <a:spcPct val="100000"/>
              </a:lnSpc>
              <a:defRPr sz="975">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582138930"/>
      </p:ext>
    </p:extLst>
  </p:cSld>
  <p:clrMapOvr>
    <a:masterClrMapping/>
  </p:clrMapOvr>
  <p:hf sldNum="0" hdr="0" ftr="0"/>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3 Topics with icons">
    <p:bg>
      <p:bgPr>
        <a:solidFill>
          <a:schemeClr val="bg1"/>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31490" y="404813"/>
            <a:ext cx="8950991" cy="863600"/>
          </a:xfrm>
          <a:prstGeom prst="rect">
            <a:avLst/>
          </a:prstGeom>
        </p:spPr>
        <p:txBody>
          <a:bodyPr vert="horz" lIns="0" tIns="0" rIns="0" bIns="0" rtlCol="0" anchor="t">
            <a:normAutofit/>
          </a:bodyPr>
          <a:lstStyle>
            <a:lvl1pPr>
              <a:defRPr lang="pt-PT" dirty="0"/>
            </a:lvl1pPr>
          </a:lstStyle>
          <a:p>
            <a:pPr lvl="0">
              <a:lnSpc>
                <a:spcPts val="2438"/>
              </a:lnSpc>
            </a:pPr>
            <a:r>
              <a:rPr lang="en-US" dirty="0"/>
              <a:t>Click to add title</a:t>
            </a:r>
            <a:endParaRPr lang="pt-PT" dirty="0"/>
          </a:p>
        </p:txBody>
      </p:sp>
      <p:sp>
        <p:nvSpPr>
          <p:cNvPr id="10"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1619118" y="1556793"/>
            <a:ext cx="7955393" cy="1368152"/>
          </a:xfrm>
          <a:prstGeom prst="rect">
            <a:avLst/>
          </a:prstGeom>
        </p:spPr>
        <p:txBody>
          <a:bodyPr anchor="ctr">
            <a:noAutofit/>
          </a:bodyPr>
          <a:lstStyle>
            <a:lvl1pPr>
              <a:lnSpc>
                <a:spcPts val="1788"/>
              </a:lnSpc>
              <a:defRPr sz="1463">
                <a:solidFill>
                  <a:schemeClr val="tx1"/>
                </a:solidFill>
              </a:defRPr>
            </a:lvl1pPr>
            <a:lvl2pPr marL="188317" indent="-184448">
              <a:lnSpc>
                <a:spcPts val="1463"/>
              </a:lnSpc>
              <a:defRPr sz="1300">
                <a:solidFill>
                  <a:schemeClr val="tx1"/>
                </a:solidFill>
              </a:defRPr>
            </a:lvl2pPr>
            <a:lvl3pPr marL="376634" indent="-188317">
              <a:lnSpc>
                <a:spcPts val="1300"/>
              </a:lnSpc>
              <a:defRPr sz="1138">
                <a:solidFill>
                  <a:schemeClr val="tx1"/>
                </a:solidFill>
              </a:defRPr>
            </a:lvl3pPr>
            <a:lvl4pPr marL="554633" indent="-177998">
              <a:lnSpc>
                <a:spcPts val="1138"/>
              </a:lnSpc>
              <a:defRPr sz="975">
                <a:solidFill>
                  <a:schemeClr val="tx1"/>
                </a:solidFill>
              </a:defRPr>
            </a:lvl4pPr>
            <a:lvl5pPr>
              <a:lnSpc>
                <a:spcPct val="100000"/>
              </a:lnSpc>
              <a:defRPr sz="975">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1" name="Text Placeholder 7">
            <a:extLst>
              <a:ext uri="{FF2B5EF4-FFF2-40B4-BE49-F238E27FC236}">
                <a16:creationId xmlns="" xmlns:a16="http://schemas.microsoft.com/office/drawing/2014/main" id="{9228FC83-C11D-47F2-8BDE-B10D125E5E87}"/>
              </a:ext>
            </a:extLst>
          </p:cNvPr>
          <p:cNvSpPr>
            <a:spLocks noGrp="1"/>
          </p:cNvSpPr>
          <p:nvPr>
            <p:ph type="body" sz="quarter" idx="36" hasCustomPrompt="1"/>
          </p:nvPr>
        </p:nvSpPr>
        <p:spPr>
          <a:xfrm>
            <a:off x="1619118" y="3320915"/>
            <a:ext cx="7955393" cy="1368152"/>
          </a:xfrm>
          <a:prstGeom prst="rect">
            <a:avLst/>
          </a:prstGeom>
        </p:spPr>
        <p:txBody>
          <a:bodyPr anchor="ctr">
            <a:noAutofit/>
          </a:bodyPr>
          <a:lstStyle>
            <a:lvl1pPr>
              <a:lnSpc>
                <a:spcPts val="1788"/>
              </a:lnSpc>
              <a:defRPr sz="1463">
                <a:solidFill>
                  <a:schemeClr val="tx1"/>
                </a:solidFill>
              </a:defRPr>
            </a:lvl1pPr>
            <a:lvl2pPr marL="188317" indent="-184448">
              <a:lnSpc>
                <a:spcPts val="1463"/>
              </a:lnSpc>
              <a:defRPr sz="1300">
                <a:solidFill>
                  <a:schemeClr val="tx1"/>
                </a:solidFill>
              </a:defRPr>
            </a:lvl2pPr>
            <a:lvl3pPr marL="376634" indent="-188317">
              <a:lnSpc>
                <a:spcPts val="1300"/>
              </a:lnSpc>
              <a:defRPr sz="1138">
                <a:solidFill>
                  <a:schemeClr val="tx1"/>
                </a:solidFill>
              </a:defRPr>
            </a:lvl3pPr>
            <a:lvl4pPr marL="554633" indent="-177998">
              <a:lnSpc>
                <a:spcPts val="1138"/>
              </a:lnSpc>
              <a:defRPr sz="975">
                <a:solidFill>
                  <a:schemeClr val="tx1"/>
                </a:solidFill>
              </a:defRPr>
            </a:lvl4pPr>
            <a:lvl5pPr>
              <a:lnSpc>
                <a:spcPct val="100000"/>
              </a:lnSpc>
              <a:defRPr sz="975">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2" name="Text Placeholder 7">
            <a:extLst>
              <a:ext uri="{FF2B5EF4-FFF2-40B4-BE49-F238E27FC236}">
                <a16:creationId xmlns="" xmlns:a16="http://schemas.microsoft.com/office/drawing/2014/main" id="{9228FC83-C11D-47F2-8BDE-B10D125E5E87}"/>
              </a:ext>
            </a:extLst>
          </p:cNvPr>
          <p:cNvSpPr>
            <a:spLocks noGrp="1"/>
          </p:cNvSpPr>
          <p:nvPr>
            <p:ph type="body" sz="quarter" idx="37" hasCustomPrompt="1"/>
          </p:nvPr>
        </p:nvSpPr>
        <p:spPr>
          <a:xfrm>
            <a:off x="1619118" y="5085036"/>
            <a:ext cx="7955393" cy="1368152"/>
          </a:xfrm>
          <a:prstGeom prst="rect">
            <a:avLst/>
          </a:prstGeom>
        </p:spPr>
        <p:txBody>
          <a:bodyPr anchor="ctr">
            <a:noAutofit/>
          </a:bodyPr>
          <a:lstStyle>
            <a:lvl1pPr>
              <a:lnSpc>
                <a:spcPts val="1788"/>
              </a:lnSpc>
              <a:defRPr sz="1463">
                <a:solidFill>
                  <a:schemeClr val="tx1"/>
                </a:solidFill>
              </a:defRPr>
            </a:lvl1pPr>
            <a:lvl2pPr marL="188317" indent="-184448">
              <a:lnSpc>
                <a:spcPts val="1463"/>
              </a:lnSpc>
              <a:defRPr sz="1300">
                <a:solidFill>
                  <a:schemeClr val="tx1"/>
                </a:solidFill>
              </a:defRPr>
            </a:lvl2pPr>
            <a:lvl3pPr marL="376634" indent="-188317">
              <a:lnSpc>
                <a:spcPts val="1300"/>
              </a:lnSpc>
              <a:defRPr sz="1138">
                <a:solidFill>
                  <a:schemeClr val="tx1"/>
                </a:solidFill>
              </a:defRPr>
            </a:lvl3pPr>
            <a:lvl4pPr marL="554633" indent="-177998">
              <a:lnSpc>
                <a:spcPts val="1138"/>
              </a:lnSpc>
              <a:defRPr sz="975">
                <a:solidFill>
                  <a:schemeClr val="tx1"/>
                </a:solidFill>
              </a:defRPr>
            </a:lvl4pPr>
            <a:lvl5pPr>
              <a:lnSpc>
                <a:spcPct val="100000"/>
              </a:lnSpc>
              <a:defRPr sz="975">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3" name="Retângulo 43">
            <a:extLst>
              <a:ext uri="{FF2B5EF4-FFF2-40B4-BE49-F238E27FC236}">
                <a16:creationId xmlns="" xmlns:a16="http://schemas.microsoft.com/office/drawing/2014/main" id="{25FC8637-25BD-4C09-AF25-56B4243DAB3D}"/>
              </a:ext>
            </a:extLst>
          </p:cNvPr>
          <p:cNvSpPr/>
          <p:nvPr/>
        </p:nvSpPr>
        <p:spPr>
          <a:xfrm>
            <a:off x="9440900" y="6555758"/>
            <a:ext cx="330540" cy="192360"/>
          </a:xfrm>
          <a:prstGeom prst="rect">
            <a:avLst/>
          </a:prstGeom>
        </p:spPr>
        <p:txBody>
          <a:bodyPr wrap="none">
            <a:spAutoFit/>
          </a:bodyPr>
          <a:lstStyle/>
          <a:p>
            <a:pPr algn="r"/>
            <a:fld id="{0502E5A9-B53C-401E-A0E0-4A359BB0A9E5}" type="slidenum">
              <a:rPr lang="en-US" sz="650" smtClean="0">
                <a:solidFill>
                  <a:prstClr val="black">
                    <a:lumMod val="50000"/>
                    <a:lumOff val="50000"/>
                  </a:prstClr>
                </a:solidFill>
                <a:cs typeface="Arial" panose="020B0604020202020204" pitchFamily="34" charset="0"/>
              </a:rPr>
              <a:t>‹#›</a:t>
            </a:fld>
            <a:endParaRPr lang="en-US" sz="65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p:nvCxnSpPr>
        <p:spPr>
          <a:xfrm flipV="1">
            <a:off x="2667985"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 xmlns:a16="http://schemas.microsoft.com/office/drawing/2014/main" id="{F376ABD1-4930-42EB-9A73-9A9C7C6BF2D3}"/>
              </a:ext>
            </a:extLst>
          </p:cNvPr>
          <p:cNvSpPr/>
          <p:nvPr/>
        </p:nvSpPr>
        <p:spPr>
          <a:xfrm>
            <a:off x="331491" y="6555971"/>
            <a:ext cx="2298568" cy="219456"/>
          </a:xfrm>
          <a:prstGeom prst="rect">
            <a:avLst/>
          </a:prstGeom>
        </p:spPr>
        <p:txBody>
          <a:bodyPr wrap="square" lIns="0" tIns="0" rIns="0" bIns="0" anchor="ctr" anchorCtr="0">
            <a:noAutofit/>
          </a:bodyPr>
          <a:lstStyle/>
          <a:p>
            <a:pPr lvl="0" algn="l" defTabSz="742950">
              <a:lnSpc>
                <a:spcPct val="85000"/>
              </a:lnSpc>
              <a:defRPr/>
            </a:pPr>
            <a:r>
              <a:rPr lang="en-US" sz="65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 xmlns:a16="http://schemas.microsoft.com/office/drawing/2014/main" id="{834ADCB4-BFB1-450D-8F6D-64217F4CD92C}"/>
              </a:ext>
            </a:extLst>
          </p:cNvPr>
          <p:cNvSpPr/>
          <p:nvPr/>
        </p:nvSpPr>
        <p:spPr>
          <a:xfrm>
            <a:off x="2771745" y="6555758"/>
            <a:ext cx="1806745" cy="219456"/>
          </a:xfrm>
          <a:prstGeom prst="rect">
            <a:avLst/>
          </a:prstGeom>
        </p:spPr>
        <p:txBody>
          <a:bodyPr wrap="none" lIns="0" tIns="0" rIns="0" bIns="0" anchor="ctr">
            <a:noAutofit/>
          </a:bodyPr>
          <a:lstStyle/>
          <a:p>
            <a:pPr algn="l"/>
            <a:r>
              <a:rPr lang="en-US" sz="650" dirty="0">
                <a:solidFill>
                  <a:schemeClr val="bg2">
                    <a:lumMod val="50000"/>
                  </a:schemeClr>
                </a:solidFill>
                <a:cs typeface="Arial" panose="020B0604020202020204" pitchFamily="34" charset="0"/>
              </a:rPr>
              <a:t>© 2017 Capgemini. All rights reserved.</a:t>
            </a:r>
          </a:p>
        </p:txBody>
      </p:sp>
      <p:grpSp>
        <p:nvGrpSpPr>
          <p:cNvPr id="17" name="Group 4">
            <a:extLst>
              <a:ext uri="{FF2B5EF4-FFF2-40B4-BE49-F238E27FC236}">
                <a16:creationId xmlns="" xmlns:a16="http://schemas.microsoft.com/office/drawing/2014/main" id="{F55AA728-28C9-4E2C-9F9C-ED1CE98A5CDA}"/>
              </a:ext>
            </a:extLst>
          </p:cNvPr>
          <p:cNvGrpSpPr>
            <a:grpSpLocks noChangeAspect="1"/>
          </p:cNvGrpSpPr>
          <p:nvPr/>
        </p:nvGrpSpPr>
        <p:grpSpPr bwMode="auto">
          <a:xfrm>
            <a:off x="306092" y="3487371"/>
            <a:ext cx="1044838" cy="1201696"/>
            <a:chOff x="-163" y="-158"/>
            <a:chExt cx="2854" cy="2667"/>
          </a:xfrm>
        </p:grpSpPr>
        <p:sp>
          <p:nvSpPr>
            <p:cNvPr id="18" name="Freeform 5">
              <a:extLst>
                <a:ext uri="{FF2B5EF4-FFF2-40B4-BE49-F238E27FC236}">
                  <a16:creationId xmlns="" xmlns:a16="http://schemas.microsoft.com/office/drawing/2014/main" id="{C00D10BF-495F-4321-9BCA-1A6DC376E34A}"/>
                </a:ext>
              </a:extLst>
            </p:cNvPr>
            <p:cNvSpPr>
              <a:spLocks/>
            </p:cNvSpPr>
            <p:nvPr/>
          </p:nvSpPr>
          <p:spPr bwMode="auto">
            <a:xfrm>
              <a:off x="-163" y="-158"/>
              <a:ext cx="2854" cy="2667"/>
            </a:xfrm>
            <a:custGeom>
              <a:avLst/>
              <a:gdLst>
                <a:gd name="T0" fmla="*/ 153 w 1067"/>
                <a:gd name="T1" fmla="*/ 780 h 997"/>
                <a:gd name="T2" fmla="*/ 256 w 1067"/>
                <a:gd name="T3" fmla="*/ 149 h 997"/>
                <a:gd name="T4" fmla="*/ 914 w 1067"/>
                <a:gd name="T5" fmla="*/ 241 h 997"/>
                <a:gd name="T6" fmla="*/ 794 w 1067"/>
                <a:gd name="T7" fmla="*/ 848 h 997"/>
                <a:gd name="T8" fmla="*/ 153 w 1067"/>
                <a:gd name="T9" fmla="*/ 780 h 997"/>
              </a:gdLst>
              <a:ahLst/>
              <a:cxnLst>
                <a:cxn ang="0">
                  <a:pos x="T0" y="T1"/>
                </a:cxn>
                <a:cxn ang="0">
                  <a:pos x="T2" y="T3"/>
                </a:cxn>
                <a:cxn ang="0">
                  <a:pos x="T4" y="T5"/>
                </a:cxn>
                <a:cxn ang="0">
                  <a:pos x="T6" y="T7"/>
                </a:cxn>
                <a:cxn ang="0">
                  <a:pos x="T8" y="T9"/>
                </a:cxn>
              </a:cxnLst>
              <a:rect l="0" t="0" r="r" b="b"/>
              <a:pathLst>
                <a:path w="1067" h="997">
                  <a:moveTo>
                    <a:pt x="153" y="780"/>
                  </a:moveTo>
                  <a:cubicBezTo>
                    <a:pt x="0" y="580"/>
                    <a:pt x="46" y="297"/>
                    <a:pt x="256" y="149"/>
                  </a:cubicBezTo>
                  <a:cubicBezTo>
                    <a:pt x="466" y="0"/>
                    <a:pt x="760" y="42"/>
                    <a:pt x="914" y="241"/>
                  </a:cubicBezTo>
                  <a:cubicBezTo>
                    <a:pt x="1067" y="441"/>
                    <a:pt x="1004" y="700"/>
                    <a:pt x="794" y="848"/>
                  </a:cubicBezTo>
                  <a:cubicBezTo>
                    <a:pt x="584" y="997"/>
                    <a:pt x="307" y="979"/>
                    <a:pt x="153" y="780"/>
                  </a:cubicBezTo>
                </a:path>
              </a:pathLst>
            </a:custGeom>
            <a:solidFill>
              <a:srgbClr val="8708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544"/>
            </a:p>
          </p:txBody>
        </p:sp>
        <p:sp>
          <p:nvSpPr>
            <p:cNvPr id="19" name="Freeform 6">
              <a:extLst>
                <a:ext uri="{FF2B5EF4-FFF2-40B4-BE49-F238E27FC236}">
                  <a16:creationId xmlns="" xmlns:a16="http://schemas.microsoft.com/office/drawing/2014/main" id="{FC345721-3D86-455D-A3E5-6A031E9161FE}"/>
                </a:ext>
              </a:extLst>
            </p:cNvPr>
            <p:cNvSpPr>
              <a:spLocks/>
            </p:cNvSpPr>
            <p:nvPr/>
          </p:nvSpPr>
          <p:spPr bwMode="auto">
            <a:xfrm>
              <a:off x="677" y="535"/>
              <a:ext cx="465" cy="500"/>
            </a:xfrm>
            <a:custGeom>
              <a:avLst/>
              <a:gdLst>
                <a:gd name="T0" fmla="*/ 71 w 174"/>
                <a:gd name="T1" fmla="*/ 178 h 187"/>
                <a:gd name="T2" fmla="*/ 8 w 174"/>
                <a:gd name="T3" fmla="*/ 78 h 187"/>
                <a:gd name="T4" fmla="*/ 98 w 174"/>
                <a:gd name="T5" fmla="*/ 9 h 187"/>
                <a:gd name="T6" fmla="*/ 167 w 174"/>
                <a:gd name="T7" fmla="*/ 110 h 187"/>
                <a:gd name="T8" fmla="*/ 71 w 174"/>
                <a:gd name="T9" fmla="*/ 178 h 187"/>
              </a:gdLst>
              <a:ahLst/>
              <a:cxnLst>
                <a:cxn ang="0">
                  <a:pos x="T0" y="T1"/>
                </a:cxn>
                <a:cxn ang="0">
                  <a:pos x="T2" y="T3"/>
                </a:cxn>
                <a:cxn ang="0">
                  <a:pos x="T4" y="T5"/>
                </a:cxn>
                <a:cxn ang="0">
                  <a:pos x="T6" y="T7"/>
                </a:cxn>
                <a:cxn ang="0">
                  <a:pos x="T8" y="T9"/>
                </a:cxn>
              </a:cxnLst>
              <a:rect l="0" t="0" r="r" b="b"/>
              <a:pathLst>
                <a:path w="174" h="187">
                  <a:moveTo>
                    <a:pt x="71" y="178"/>
                  </a:moveTo>
                  <a:cubicBezTo>
                    <a:pt x="26" y="169"/>
                    <a:pt x="0" y="125"/>
                    <a:pt x="8" y="78"/>
                  </a:cubicBezTo>
                  <a:cubicBezTo>
                    <a:pt x="15" y="31"/>
                    <a:pt x="53" y="0"/>
                    <a:pt x="98" y="9"/>
                  </a:cubicBezTo>
                  <a:cubicBezTo>
                    <a:pt x="144" y="18"/>
                    <a:pt x="174" y="63"/>
                    <a:pt x="167" y="110"/>
                  </a:cubicBezTo>
                  <a:cubicBezTo>
                    <a:pt x="159" y="157"/>
                    <a:pt x="116" y="187"/>
                    <a:pt x="71" y="178"/>
                  </a:cubicBezTo>
                </a:path>
              </a:pathLst>
            </a:custGeom>
            <a:solidFill>
              <a:srgbClr val="FF304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544"/>
            </a:p>
          </p:txBody>
        </p:sp>
        <p:sp>
          <p:nvSpPr>
            <p:cNvPr id="20" name="Freeform 7">
              <a:extLst>
                <a:ext uri="{FF2B5EF4-FFF2-40B4-BE49-F238E27FC236}">
                  <a16:creationId xmlns="" xmlns:a16="http://schemas.microsoft.com/office/drawing/2014/main" id="{88996DE1-792D-4B62-9A86-687AFAF8E76E}"/>
                </a:ext>
              </a:extLst>
            </p:cNvPr>
            <p:cNvSpPr>
              <a:spLocks/>
            </p:cNvSpPr>
            <p:nvPr/>
          </p:nvSpPr>
          <p:spPr bwMode="auto">
            <a:xfrm>
              <a:off x="500" y="1075"/>
              <a:ext cx="821" cy="543"/>
            </a:xfrm>
            <a:custGeom>
              <a:avLst/>
              <a:gdLst>
                <a:gd name="T0" fmla="*/ 49 w 307"/>
                <a:gd name="T1" fmla="*/ 182 h 203"/>
                <a:gd name="T2" fmla="*/ 8 w 307"/>
                <a:gd name="T3" fmla="*/ 118 h 203"/>
                <a:gd name="T4" fmla="*/ 192 w 307"/>
                <a:gd name="T5" fmla="*/ 23 h 203"/>
                <a:gd name="T6" fmla="*/ 303 w 307"/>
                <a:gd name="T7" fmla="*/ 135 h 203"/>
                <a:gd name="T8" fmla="*/ 307 w 307"/>
                <a:gd name="T9" fmla="*/ 172 h 203"/>
                <a:gd name="T10" fmla="*/ 49 w 307"/>
                <a:gd name="T11" fmla="*/ 182 h 203"/>
              </a:gdLst>
              <a:ahLst/>
              <a:cxnLst>
                <a:cxn ang="0">
                  <a:pos x="T0" y="T1"/>
                </a:cxn>
                <a:cxn ang="0">
                  <a:pos x="T2" y="T3"/>
                </a:cxn>
                <a:cxn ang="0">
                  <a:pos x="T4" y="T5"/>
                </a:cxn>
                <a:cxn ang="0">
                  <a:pos x="T6" y="T7"/>
                </a:cxn>
                <a:cxn ang="0">
                  <a:pos x="T8" y="T9"/>
                </a:cxn>
                <a:cxn ang="0">
                  <a:pos x="T10" y="T11"/>
                </a:cxn>
              </a:cxnLst>
              <a:rect l="0" t="0" r="r" b="b"/>
              <a:pathLst>
                <a:path w="307" h="203">
                  <a:moveTo>
                    <a:pt x="49" y="182"/>
                  </a:moveTo>
                  <a:cubicBezTo>
                    <a:pt x="19" y="177"/>
                    <a:pt x="0" y="148"/>
                    <a:pt x="8" y="118"/>
                  </a:cubicBezTo>
                  <a:cubicBezTo>
                    <a:pt x="24" y="58"/>
                    <a:pt x="85" y="0"/>
                    <a:pt x="192" y="23"/>
                  </a:cubicBezTo>
                  <a:cubicBezTo>
                    <a:pt x="246" y="35"/>
                    <a:pt x="291" y="79"/>
                    <a:pt x="303" y="135"/>
                  </a:cubicBezTo>
                  <a:cubicBezTo>
                    <a:pt x="306" y="148"/>
                    <a:pt x="307" y="160"/>
                    <a:pt x="307" y="172"/>
                  </a:cubicBezTo>
                  <a:cubicBezTo>
                    <a:pt x="236" y="169"/>
                    <a:pt x="168" y="203"/>
                    <a:pt x="49" y="182"/>
                  </a:cubicBezTo>
                </a:path>
              </a:pathLst>
            </a:custGeom>
            <a:solidFill>
              <a:srgbClr val="FF304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544"/>
            </a:p>
          </p:txBody>
        </p:sp>
        <p:sp>
          <p:nvSpPr>
            <p:cNvPr id="21" name="Freeform 8">
              <a:extLst>
                <a:ext uri="{FF2B5EF4-FFF2-40B4-BE49-F238E27FC236}">
                  <a16:creationId xmlns="" xmlns:a16="http://schemas.microsoft.com/office/drawing/2014/main" id="{99A3E024-557A-4737-A486-DB81CBFED8D8}"/>
                </a:ext>
              </a:extLst>
            </p:cNvPr>
            <p:cNvSpPr>
              <a:spLocks/>
            </p:cNvSpPr>
            <p:nvPr/>
          </p:nvSpPr>
          <p:spPr bwMode="auto">
            <a:xfrm>
              <a:off x="1249" y="575"/>
              <a:ext cx="527" cy="570"/>
            </a:xfrm>
            <a:custGeom>
              <a:avLst/>
              <a:gdLst>
                <a:gd name="T0" fmla="*/ 105 w 197"/>
                <a:gd name="T1" fmla="*/ 209 h 213"/>
                <a:gd name="T2" fmla="*/ 196 w 197"/>
                <a:gd name="T3" fmla="*/ 100 h 213"/>
                <a:gd name="T4" fmla="*/ 99 w 197"/>
                <a:gd name="T5" fmla="*/ 4 h 213"/>
                <a:gd name="T6" fmla="*/ 2 w 197"/>
                <a:gd name="T7" fmla="*/ 113 h 213"/>
                <a:gd name="T8" fmla="*/ 105 w 197"/>
                <a:gd name="T9" fmla="*/ 209 h 213"/>
              </a:gdLst>
              <a:ahLst/>
              <a:cxnLst>
                <a:cxn ang="0">
                  <a:pos x="T0" y="T1"/>
                </a:cxn>
                <a:cxn ang="0">
                  <a:pos x="T2" y="T3"/>
                </a:cxn>
                <a:cxn ang="0">
                  <a:pos x="T4" y="T5"/>
                </a:cxn>
                <a:cxn ang="0">
                  <a:pos x="T6" y="T7"/>
                </a:cxn>
                <a:cxn ang="0">
                  <a:pos x="T8" y="T9"/>
                </a:cxn>
              </a:cxnLst>
              <a:rect l="0" t="0" r="r" b="b"/>
              <a:pathLst>
                <a:path w="197" h="213">
                  <a:moveTo>
                    <a:pt x="105" y="209"/>
                  </a:moveTo>
                  <a:cubicBezTo>
                    <a:pt x="160" y="205"/>
                    <a:pt x="197" y="156"/>
                    <a:pt x="196" y="100"/>
                  </a:cubicBezTo>
                  <a:cubicBezTo>
                    <a:pt x="194" y="43"/>
                    <a:pt x="154" y="0"/>
                    <a:pt x="99" y="4"/>
                  </a:cubicBezTo>
                  <a:cubicBezTo>
                    <a:pt x="44" y="8"/>
                    <a:pt x="0" y="57"/>
                    <a:pt x="2" y="113"/>
                  </a:cubicBezTo>
                  <a:cubicBezTo>
                    <a:pt x="3" y="170"/>
                    <a:pt x="50" y="213"/>
                    <a:pt x="105" y="209"/>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544"/>
            </a:p>
          </p:txBody>
        </p:sp>
        <p:sp>
          <p:nvSpPr>
            <p:cNvPr id="22" name="Freeform 9">
              <a:extLst>
                <a:ext uri="{FF2B5EF4-FFF2-40B4-BE49-F238E27FC236}">
                  <a16:creationId xmlns="" xmlns:a16="http://schemas.microsoft.com/office/drawing/2014/main" id="{B91EABC1-BAA9-4368-93ED-01B2A8854188}"/>
                </a:ext>
              </a:extLst>
            </p:cNvPr>
            <p:cNvSpPr>
              <a:spLocks/>
            </p:cNvSpPr>
            <p:nvPr/>
          </p:nvSpPr>
          <p:spPr bwMode="auto">
            <a:xfrm>
              <a:off x="1017" y="1209"/>
              <a:ext cx="986" cy="647"/>
            </a:xfrm>
            <a:custGeom>
              <a:avLst/>
              <a:gdLst>
                <a:gd name="T0" fmla="*/ 1 w 369"/>
                <a:gd name="T1" fmla="*/ 207 h 242"/>
                <a:gd name="T2" fmla="*/ 5 w 369"/>
                <a:gd name="T3" fmla="*/ 162 h 242"/>
                <a:gd name="T4" fmla="*/ 137 w 369"/>
                <a:gd name="T5" fmla="*/ 28 h 242"/>
                <a:gd name="T6" fmla="*/ 356 w 369"/>
                <a:gd name="T7" fmla="*/ 131 h 242"/>
                <a:gd name="T8" fmla="*/ 304 w 369"/>
                <a:gd name="T9" fmla="*/ 218 h 242"/>
                <a:gd name="T10" fmla="*/ 1 w 369"/>
                <a:gd name="T11" fmla="*/ 207 h 242"/>
              </a:gdLst>
              <a:ahLst/>
              <a:cxnLst>
                <a:cxn ang="0">
                  <a:pos x="T0" y="T1"/>
                </a:cxn>
                <a:cxn ang="0">
                  <a:pos x="T2" y="T3"/>
                </a:cxn>
                <a:cxn ang="0">
                  <a:pos x="T4" y="T5"/>
                </a:cxn>
                <a:cxn ang="0">
                  <a:pos x="T6" y="T7"/>
                </a:cxn>
                <a:cxn ang="0">
                  <a:pos x="T8" y="T9"/>
                </a:cxn>
                <a:cxn ang="0">
                  <a:pos x="T10" y="T11"/>
                </a:cxn>
              </a:cxnLst>
              <a:rect l="0" t="0" r="r" b="b"/>
              <a:pathLst>
                <a:path w="369" h="242">
                  <a:moveTo>
                    <a:pt x="1" y="207"/>
                  </a:moveTo>
                  <a:cubicBezTo>
                    <a:pt x="0" y="193"/>
                    <a:pt x="2" y="178"/>
                    <a:pt x="5" y="162"/>
                  </a:cubicBezTo>
                  <a:cubicBezTo>
                    <a:pt x="20" y="95"/>
                    <a:pt x="72" y="42"/>
                    <a:pt x="137" y="28"/>
                  </a:cubicBezTo>
                  <a:cubicBezTo>
                    <a:pt x="260" y="0"/>
                    <a:pt x="333" y="62"/>
                    <a:pt x="356" y="131"/>
                  </a:cubicBezTo>
                  <a:cubicBezTo>
                    <a:pt x="369" y="170"/>
                    <a:pt x="344" y="212"/>
                    <a:pt x="304" y="218"/>
                  </a:cubicBezTo>
                  <a:cubicBezTo>
                    <a:pt x="165" y="242"/>
                    <a:pt x="85" y="203"/>
                    <a:pt x="1" y="207"/>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544"/>
            </a:p>
          </p:txBody>
        </p:sp>
      </p:grpSp>
      <p:grpSp>
        <p:nvGrpSpPr>
          <p:cNvPr id="23" name="Group 30">
            <a:extLst>
              <a:ext uri="{FF2B5EF4-FFF2-40B4-BE49-F238E27FC236}">
                <a16:creationId xmlns="" xmlns:a16="http://schemas.microsoft.com/office/drawing/2014/main" id="{A10900A1-B639-4F4D-B2A8-3302F49771BD}"/>
              </a:ext>
            </a:extLst>
          </p:cNvPr>
          <p:cNvGrpSpPr>
            <a:grpSpLocks noChangeAspect="1"/>
          </p:cNvGrpSpPr>
          <p:nvPr/>
        </p:nvGrpSpPr>
        <p:grpSpPr bwMode="auto">
          <a:xfrm>
            <a:off x="306092" y="1642923"/>
            <a:ext cx="1039391" cy="1195892"/>
            <a:chOff x="-223" y="-210"/>
            <a:chExt cx="3852" cy="3601"/>
          </a:xfrm>
        </p:grpSpPr>
        <p:sp>
          <p:nvSpPr>
            <p:cNvPr id="24" name="Freeform 31">
              <a:extLst>
                <a:ext uri="{FF2B5EF4-FFF2-40B4-BE49-F238E27FC236}">
                  <a16:creationId xmlns="" xmlns:a16="http://schemas.microsoft.com/office/drawing/2014/main" id="{63E2A064-7520-4F5E-83E0-1D9A7E442B39}"/>
                </a:ext>
              </a:extLst>
            </p:cNvPr>
            <p:cNvSpPr>
              <a:spLocks/>
            </p:cNvSpPr>
            <p:nvPr/>
          </p:nvSpPr>
          <p:spPr bwMode="auto">
            <a:xfrm>
              <a:off x="-223" y="-210"/>
              <a:ext cx="3852" cy="3601"/>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544"/>
            </a:p>
          </p:txBody>
        </p:sp>
        <p:sp>
          <p:nvSpPr>
            <p:cNvPr id="25" name="Freeform 32">
              <a:extLst>
                <a:ext uri="{FF2B5EF4-FFF2-40B4-BE49-F238E27FC236}">
                  <a16:creationId xmlns="" xmlns:a16="http://schemas.microsoft.com/office/drawing/2014/main" id="{E00548ED-7E30-4648-88C9-25FEB9790230}"/>
                </a:ext>
              </a:extLst>
            </p:cNvPr>
            <p:cNvSpPr>
              <a:spLocks/>
            </p:cNvSpPr>
            <p:nvPr/>
          </p:nvSpPr>
          <p:spPr bwMode="auto">
            <a:xfrm>
              <a:off x="1284" y="672"/>
              <a:ext cx="870" cy="1045"/>
            </a:xfrm>
            <a:custGeom>
              <a:avLst/>
              <a:gdLst>
                <a:gd name="T0" fmla="*/ 71 w 326"/>
                <a:gd name="T1" fmla="*/ 391 h 391"/>
                <a:gd name="T2" fmla="*/ 1 w 326"/>
                <a:gd name="T3" fmla="*/ 390 h 391"/>
                <a:gd name="T4" fmla="*/ 0 w 326"/>
                <a:gd name="T5" fmla="*/ 172 h 391"/>
                <a:gd name="T6" fmla="*/ 95 w 326"/>
                <a:gd name="T7" fmla="*/ 13 h 391"/>
                <a:gd name="T8" fmla="*/ 223 w 326"/>
                <a:gd name="T9" fmla="*/ 8 h 391"/>
                <a:gd name="T10" fmla="*/ 326 w 326"/>
                <a:gd name="T11" fmla="*/ 164 h 391"/>
                <a:gd name="T12" fmla="*/ 326 w 326"/>
                <a:gd name="T13" fmla="*/ 385 h 391"/>
                <a:gd name="T14" fmla="*/ 263 w 326"/>
                <a:gd name="T15" fmla="*/ 385 h 391"/>
                <a:gd name="T16" fmla="*/ 263 w 326"/>
                <a:gd name="T17" fmla="*/ 164 h 391"/>
                <a:gd name="T18" fmla="*/ 210 w 326"/>
                <a:gd name="T19" fmla="*/ 78 h 391"/>
                <a:gd name="T20" fmla="*/ 117 w 326"/>
                <a:gd name="T21" fmla="*/ 80 h 391"/>
                <a:gd name="T22" fmla="*/ 71 w 326"/>
                <a:gd name="T23" fmla="*/ 172 h 391"/>
                <a:gd name="T24" fmla="*/ 71 w 326"/>
                <a:gd name="T25" fmla="*/ 391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6" h="391">
                  <a:moveTo>
                    <a:pt x="71" y="391"/>
                  </a:moveTo>
                  <a:cubicBezTo>
                    <a:pt x="1" y="390"/>
                    <a:pt x="1" y="390"/>
                    <a:pt x="1" y="390"/>
                  </a:cubicBezTo>
                  <a:cubicBezTo>
                    <a:pt x="2" y="324"/>
                    <a:pt x="0" y="174"/>
                    <a:pt x="0" y="172"/>
                  </a:cubicBezTo>
                  <a:cubicBezTo>
                    <a:pt x="0" y="140"/>
                    <a:pt x="0" y="43"/>
                    <a:pt x="95" y="13"/>
                  </a:cubicBezTo>
                  <a:cubicBezTo>
                    <a:pt x="132" y="1"/>
                    <a:pt x="176" y="0"/>
                    <a:pt x="223" y="8"/>
                  </a:cubicBezTo>
                  <a:cubicBezTo>
                    <a:pt x="289" y="20"/>
                    <a:pt x="326" y="77"/>
                    <a:pt x="326" y="164"/>
                  </a:cubicBezTo>
                  <a:cubicBezTo>
                    <a:pt x="326" y="385"/>
                    <a:pt x="326" y="385"/>
                    <a:pt x="326" y="385"/>
                  </a:cubicBezTo>
                  <a:cubicBezTo>
                    <a:pt x="263" y="385"/>
                    <a:pt x="263" y="385"/>
                    <a:pt x="263" y="385"/>
                  </a:cubicBezTo>
                  <a:cubicBezTo>
                    <a:pt x="263" y="164"/>
                    <a:pt x="263" y="164"/>
                    <a:pt x="263" y="164"/>
                  </a:cubicBezTo>
                  <a:cubicBezTo>
                    <a:pt x="263" y="112"/>
                    <a:pt x="240" y="86"/>
                    <a:pt x="210" y="78"/>
                  </a:cubicBezTo>
                  <a:cubicBezTo>
                    <a:pt x="176" y="69"/>
                    <a:pt x="142" y="73"/>
                    <a:pt x="117" y="80"/>
                  </a:cubicBezTo>
                  <a:cubicBezTo>
                    <a:pt x="89" y="89"/>
                    <a:pt x="71" y="108"/>
                    <a:pt x="71" y="172"/>
                  </a:cubicBezTo>
                  <a:cubicBezTo>
                    <a:pt x="71" y="178"/>
                    <a:pt x="73" y="325"/>
                    <a:pt x="71" y="391"/>
                  </a:cubicBezTo>
                </a:path>
              </a:pathLst>
            </a:custGeom>
            <a:solidFill>
              <a:srgbClr val="12ABD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544"/>
            </a:p>
          </p:txBody>
        </p:sp>
        <p:sp>
          <p:nvSpPr>
            <p:cNvPr id="26" name="Freeform 33">
              <a:extLst>
                <a:ext uri="{FF2B5EF4-FFF2-40B4-BE49-F238E27FC236}">
                  <a16:creationId xmlns="" xmlns:a16="http://schemas.microsoft.com/office/drawing/2014/main" id="{7DF3B566-6491-43A9-B36C-C70A3959006F}"/>
                </a:ext>
              </a:extLst>
            </p:cNvPr>
            <p:cNvSpPr>
              <a:spLocks/>
            </p:cNvSpPr>
            <p:nvPr/>
          </p:nvSpPr>
          <p:spPr bwMode="auto">
            <a:xfrm>
              <a:off x="992" y="1429"/>
              <a:ext cx="1408" cy="927"/>
            </a:xfrm>
            <a:custGeom>
              <a:avLst/>
              <a:gdLst>
                <a:gd name="T0" fmla="*/ 98 w 527"/>
                <a:gd name="T1" fmla="*/ 344 h 347"/>
                <a:gd name="T2" fmla="*/ 433 w 527"/>
                <a:gd name="T3" fmla="*/ 344 h 347"/>
                <a:gd name="T4" fmla="*/ 524 w 527"/>
                <a:gd name="T5" fmla="*/ 231 h 347"/>
                <a:gd name="T6" fmla="*/ 524 w 527"/>
                <a:gd name="T7" fmla="*/ 12 h 347"/>
                <a:gd name="T8" fmla="*/ 97 w 527"/>
                <a:gd name="T9" fmla="*/ 7 h 347"/>
                <a:gd name="T10" fmla="*/ 0 w 527"/>
                <a:gd name="T11" fmla="*/ 121 h 347"/>
                <a:gd name="T12" fmla="*/ 1 w 527"/>
                <a:gd name="T13" fmla="*/ 258 h 347"/>
                <a:gd name="T14" fmla="*/ 98 w 527"/>
                <a:gd name="T15" fmla="*/ 344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7" h="347">
                  <a:moveTo>
                    <a:pt x="98" y="344"/>
                  </a:moveTo>
                  <a:cubicBezTo>
                    <a:pt x="154" y="347"/>
                    <a:pt x="392" y="347"/>
                    <a:pt x="433" y="344"/>
                  </a:cubicBezTo>
                  <a:cubicBezTo>
                    <a:pt x="507" y="337"/>
                    <a:pt x="527" y="325"/>
                    <a:pt x="524" y="231"/>
                  </a:cubicBezTo>
                  <a:cubicBezTo>
                    <a:pt x="524" y="231"/>
                    <a:pt x="524" y="98"/>
                    <a:pt x="524" y="12"/>
                  </a:cubicBezTo>
                  <a:cubicBezTo>
                    <a:pt x="399" y="5"/>
                    <a:pt x="172" y="0"/>
                    <a:pt x="97" y="7"/>
                  </a:cubicBezTo>
                  <a:cubicBezTo>
                    <a:pt x="29" y="13"/>
                    <a:pt x="0" y="31"/>
                    <a:pt x="0" y="121"/>
                  </a:cubicBezTo>
                  <a:cubicBezTo>
                    <a:pt x="1" y="258"/>
                    <a:pt x="1" y="258"/>
                    <a:pt x="1" y="258"/>
                  </a:cubicBezTo>
                  <a:cubicBezTo>
                    <a:pt x="1" y="326"/>
                    <a:pt x="23" y="341"/>
                    <a:pt x="98" y="344"/>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544"/>
            </a:p>
          </p:txBody>
        </p:sp>
        <p:sp>
          <p:nvSpPr>
            <p:cNvPr id="30" name="Freeform 34">
              <a:extLst>
                <a:ext uri="{FF2B5EF4-FFF2-40B4-BE49-F238E27FC236}">
                  <a16:creationId xmlns="" xmlns:a16="http://schemas.microsoft.com/office/drawing/2014/main" id="{88320A64-FAD9-4C64-9B53-156412CFAE13}"/>
                </a:ext>
              </a:extLst>
            </p:cNvPr>
            <p:cNvSpPr>
              <a:spLocks/>
            </p:cNvSpPr>
            <p:nvPr/>
          </p:nvSpPr>
          <p:spPr bwMode="auto">
            <a:xfrm>
              <a:off x="1599" y="1621"/>
              <a:ext cx="270" cy="292"/>
            </a:xfrm>
            <a:custGeom>
              <a:avLst/>
              <a:gdLst>
                <a:gd name="T0" fmla="*/ 54 w 101"/>
                <a:gd name="T1" fmla="*/ 107 h 109"/>
                <a:gd name="T2" fmla="*/ 101 w 101"/>
                <a:gd name="T3" fmla="*/ 51 h 109"/>
                <a:gd name="T4" fmla="*/ 51 w 101"/>
                <a:gd name="T5" fmla="*/ 2 h 109"/>
                <a:gd name="T6" fmla="*/ 1 w 101"/>
                <a:gd name="T7" fmla="*/ 58 h 109"/>
                <a:gd name="T8" fmla="*/ 54 w 101"/>
                <a:gd name="T9" fmla="*/ 107 h 109"/>
              </a:gdLst>
              <a:ahLst/>
              <a:cxnLst>
                <a:cxn ang="0">
                  <a:pos x="T0" y="T1"/>
                </a:cxn>
                <a:cxn ang="0">
                  <a:pos x="T2" y="T3"/>
                </a:cxn>
                <a:cxn ang="0">
                  <a:pos x="T4" y="T5"/>
                </a:cxn>
                <a:cxn ang="0">
                  <a:pos x="T6" y="T7"/>
                </a:cxn>
                <a:cxn ang="0">
                  <a:pos x="T8" y="T9"/>
                </a:cxn>
              </a:cxnLst>
              <a:rect l="0" t="0" r="r" b="b"/>
              <a:pathLst>
                <a:path w="101" h="109">
                  <a:moveTo>
                    <a:pt x="54" y="107"/>
                  </a:moveTo>
                  <a:cubicBezTo>
                    <a:pt x="82" y="105"/>
                    <a:pt x="101" y="80"/>
                    <a:pt x="101" y="51"/>
                  </a:cubicBezTo>
                  <a:cubicBezTo>
                    <a:pt x="100" y="22"/>
                    <a:pt x="79" y="0"/>
                    <a:pt x="51" y="2"/>
                  </a:cubicBezTo>
                  <a:cubicBezTo>
                    <a:pt x="22" y="3"/>
                    <a:pt x="0" y="29"/>
                    <a:pt x="1" y="58"/>
                  </a:cubicBezTo>
                  <a:cubicBezTo>
                    <a:pt x="2" y="87"/>
                    <a:pt x="25" y="109"/>
                    <a:pt x="54" y="107"/>
                  </a:cubicBezTo>
                </a:path>
              </a:pathLst>
            </a:custGeom>
            <a:solidFill>
              <a:srgbClr val="95E61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544"/>
            </a:p>
          </p:txBody>
        </p:sp>
        <p:sp>
          <p:nvSpPr>
            <p:cNvPr id="31" name="Freeform 35">
              <a:extLst>
                <a:ext uri="{FF2B5EF4-FFF2-40B4-BE49-F238E27FC236}">
                  <a16:creationId xmlns="" xmlns:a16="http://schemas.microsoft.com/office/drawing/2014/main" id="{6F95B647-B7B5-433E-A77A-04C22AF5DCBF}"/>
                </a:ext>
              </a:extLst>
            </p:cNvPr>
            <p:cNvSpPr>
              <a:spLocks/>
            </p:cNvSpPr>
            <p:nvPr/>
          </p:nvSpPr>
          <p:spPr bwMode="auto">
            <a:xfrm>
              <a:off x="1615" y="1878"/>
              <a:ext cx="238" cy="273"/>
            </a:xfrm>
            <a:custGeom>
              <a:avLst/>
              <a:gdLst>
                <a:gd name="T0" fmla="*/ 67 w 238"/>
                <a:gd name="T1" fmla="*/ 0 h 273"/>
                <a:gd name="T2" fmla="*/ 0 w 238"/>
                <a:gd name="T3" fmla="*/ 273 h 273"/>
                <a:gd name="T4" fmla="*/ 238 w 238"/>
                <a:gd name="T5" fmla="*/ 273 h 273"/>
                <a:gd name="T6" fmla="*/ 165 w 238"/>
                <a:gd name="T7" fmla="*/ 0 h 273"/>
                <a:gd name="T8" fmla="*/ 67 w 238"/>
                <a:gd name="T9" fmla="*/ 0 h 273"/>
              </a:gdLst>
              <a:ahLst/>
              <a:cxnLst>
                <a:cxn ang="0">
                  <a:pos x="T0" y="T1"/>
                </a:cxn>
                <a:cxn ang="0">
                  <a:pos x="T2" y="T3"/>
                </a:cxn>
                <a:cxn ang="0">
                  <a:pos x="T4" y="T5"/>
                </a:cxn>
                <a:cxn ang="0">
                  <a:pos x="T6" y="T7"/>
                </a:cxn>
                <a:cxn ang="0">
                  <a:pos x="T8" y="T9"/>
                </a:cxn>
              </a:cxnLst>
              <a:rect l="0" t="0" r="r" b="b"/>
              <a:pathLst>
                <a:path w="238" h="273">
                  <a:moveTo>
                    <a:pt x="67" y="0"/>
                  </a:moveTo>
                  <a:lnTo>
                    <a:pt x="0" y="273"/>
                  </a:lnTo>
                  <a:lnTo>
                    <a:pt x="238" y="273"/>
                  </a:lnTo>
                  <a:lnTo>
                    <a:pt x="165" y="0"/>
                  </a:lnTo>
                  <a:lnTo>
                    <a:pt x="67" y="0"/>
                  </a:lnTo>
                  <a:close/>
                </a:path>
              </a:pathLst>
            </a:custGeom>
            <a:solidFill>
              <a:srgbClr val="95E61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544"/>
            </a:p>
          </p:txBody>
        </p:sp>
      </p:grpSp>
      <p:grpSp>
        <p:nvGrpSpPr>
          <p:cNvPr id="32" name="Group 12">
            <a:extLst>
              <a:ext uri="{FF2B5EF4-FFF2-40B4-BE49-F238E27FC236}">
                <a16:creationId xmlns="" xmlns:a16="http://schemas.microsoft.com/office/drawing/2014/main" id="{B03705AC-ADA5-4143-92DC-8EE15523316C}"/>
              </a:ext>
            </a:extLst>
          </p:cNvPr>
          <p:cNvGrpSpPr>
            <a:grpSpLocks noChangeAspect="1"/>
          </p:cNvGrpSpPr>
          <p:nvPr/>
        </p:nvGrpSpPr>
        <p:grpSpPr bwMode="auto">
          <a:xfrm>
            <a:off x="306092" y="5168264"/>
            <a:ext cx="1046796" cy="1201696"/>
            <a:chOff x="-60" y="-50"/>
            <a:chExt cx="996" cy="929"/>
          </a:xfrm>
        </p:grpSpPr>
        <p:sp>
          <p:nvSpPr>
            <p:cNvPr id="33" name="Freeform 13">
              <a:extLst>
                <a:ext uri="{FF2B5EF4-FFF2-40B4-BE49-F238E27FC236}">
                  <a16:creationId xmlns="" xmlns:a16="http://schemas.microsoft.com/office/drawing/2014/main" id="{9AE3823F-4D56-4BE9-8E66-6870A028182F}"/>
                </a:ext>
              </a:extLst>
            </p:cNvPr>
            <p:cNvSpPr>
              <a:spLocks/>
            </p:cNvSpPr>
            <p:nvPr/>
          </p:nvSpPr>
          <p:spPr bwMode="auto">
            <a:xfrm>
              <a:off x="-60" y="-50"/>
              <a:ext cx="996" cy="929"/>
            </a:xfrm>
            <a:custGeom>
              <a:avLst/>
              <a:gdLst>
                <a:gd name="T0" fmla="*/ 54 w 370"/>
                <a:gd name="T1" fmla="*/ 269 h 345"/>
                <a:gd name="T2" fmla="*/ 89 w 370"/>
                <a:gd name="T3" fmla="*/ 51 h 345"/>
                <a:gd name="T4" fmla="*/ 317 w 370"/>
                <a:gd name="T5" fmla="*/ 83 h 345"/>
                <a:gd name="T6" fmla="*/ 275 w 370"/>
                <a:gd name="T7" fmla="*/ 293 h 345"/>
                <a:gd name="T8" fmla="*/ 54 w 370"/>
                <a:gd name="T9" fmla="*/ 269 h 345"/>
              </a:gdLst>
              <a:ahLst/>
              <a:cxnLst>
                <a:cxn ang="0">
                  <a:pos x="T0" y="T1"/>
                </a:cxn>
                <a:cxn ang="0">
                  <a:pos x="T2" y="T3"/>
                </a:cxn>
                <a:cxn ang="0">
                  <a:pos x="T4" y="T5"/>
                </a:cxn>
                <a:cxn ang="0">
                  <a:pos x="T6" y="T7"/>
                </a:cxn>
                <a:cxn ang="0">
                  <a:pos x="T8" y="T9"/>
                </a:cxn>
              </a:cxnLst>
              <a:rect l="0" t="0" r="r" b="b"/>
              <a:pathLst>
                <a:path w="370" h="345">
                  <a:moveTo>
                    <a:pt x="54" y="269"/>
                  </a:moveTo>
                  <a:cubicBezTo>
                    <a:pt x="0" y="200"/>
                    <a:pt x="16" y="103"/>
                    <a:pt x="89" y="51"/>
                  </a:cubicBezTo>
                  <a:cubicBezTo>
                    <a:pt x="162" y="0"/>
                    <a:pt x="264" y="14"/>
                    <a:pt x="317" y="83"/>
                  </a:cubicBezTo>
                  <a:cubicBezTo>
                    <a:pt x="370" y="152"/>
                    <a:pt x="348" y="242"/>
                    <a:pt x="275" y="293"/>
                  </a:cubicBezTo>
                  <a:cubicBezTo>
                    <a:pt x="203" y="345"/>
                    <a:pt x="107" y="339"/>
                    <a:pt x="54" y="269"/>
                  </a:cubicBezTo>
                </a:path>
              </a:pathLst>
            </a:custGeom>
            <a:solidFill>
              <a:srgbClr val="14596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544"/>
            </a:p>
          </p:txBody>
        </p:sp>
        <p:sp>
          <p:nvSpPr>
            <p:cNvPr id="34" name="Freeform 14">
              <a:extLst>
                <a:ext uri="{FF2B5EF4-FFF2-40B4-BE49-F238E27FC236}">
                  <a16:creationId xmlns="" xmlns:a16="http://schemas.microsoft.com/office/drawing/2014/main" id="{DAD44F77-C4A1-47A4-B417-D607A66BF50D}"/>
                </a:ext>
              </a:extLst>
            </p:cNvPr>
            <p:cNvSpPr>
              <a:spLocks/>
            </p:cNvSpPr>
            <p:nvPr/>
          </p:nvSpPr>
          <p:spPr bwMode="auto">
            <a:xfrm>
              <a:off x="287" y="152"/>
              <a:ext cx="296" cy="533"/>
            </a:xfrm>
            <a:custGeom>
              <a:avLst/>
              <a:gdLst>
                <a:gd name="T0" fmla="*/ 78 w 110"/>
                <a:gd name="T1" fmla="*/ 1 h 198"/>
                <a:gd name="T2" fmla="*/ 31 w 110"/>
                <a:gd name="T3" fmla="*/ 2 h 198"/>
                <a:gd name="T4" fmla="*/ 0 w 110"/>
                <a:gd name="T5" fmla="*/ 38 h 198"/>
                <a:gd name="T6" fmla="*/ 0 w 110"/>
                <a:gd name="T7" fmla="*/ 53 h 198"/>
                <a:gd name="T8" fmla="*/ 2 w 110"/>
                <a:gd name="T9" fmla="*/ 193 h 198"/>
                <a:gd name="T10" fmla="*/ 78 w 110"/>
                <a:gd name="T11" fmla="*/ 196 h 198"/>
                <a:gd name="T12" fmla="*/ 110 w 110"/>
                <a:gd name="T13" fmla="*/ 161 h 198"/>
                <a:gd name="T14" fmla="*/ 110 w 110"/>
                <a:gd name="T15" fmla="*/ 29 h 198"/>
                <a:gd name="T16" fmla="*/ 78 w 110"/>
                <a:gd name="T17" fmla="*/ 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98">
                  <a:moveTo>
                    <a:pt x="78" y="1"/>
                  </a:moveTo>
                  <a:cubicBezTo>
                    <a:pt x="60" y="0"/>
                    <a:pt x="44" y="1"/>
                    <a:pt x="31" y="2"/>
                  </a:cubicBezTo>
                  <a:cubicBezTo>
                    <a:pt x="6" y="4"/>
                    <a:pt x="0" y="14"/>
                    <a:pt x="0" y="38"/>
                  </a:cubicBezTo>
                  <a:cubicBezTo>
                    <a:pt x="0" y="53"/>
                    <a:pt x="0" y="53"/>
                    <a:pt x="0" y="53"/>
                  </a:cubicBezTo>
                  <a:cubicBezTo>
                    <a:pt x="1" y="77"/>
                    <a:pt x="4" y="166"/>
                    <a:pt x="2" y="193"/>
                  </a:cubicBezTo>
                  <a:cubicBezTo>
                    <a:pt x="9" y="195"/>
                    <a:pt x="54" y="198"/>
                    <a:pt x="78" y="196"/>
                  </a:cubicBezTo>
                  <a:cubicBezTo>
                    <a:pt x="101" y="194"/>
                    <a:pt x="110" y="190"/>
                    <a:pt x="110" y="161"/>
                  </a:cubicBezTo>
                  <a:cubicBezTo>
                    <a:pt x="110" y="29"/>
                    <a:pt x="110" y="29"/>
                    <a:pt x="110" y="29"/>
                  </a:cubicBezTo>
                  <a:cubicBezTo>
                    <a:pt x="110" y="7"/>
                    <a:pt x="103" y="2"/>
                    <a:pt x="78" y="1"/>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544"/>
            </a:p>
          </p:txBody>
        </p:sp>
        <p:sp>
          <p:nvSpPr>
            <p:cNvPr id="35" name="Freeform 15">
              <a:extLst>
                <a:ext uri="{FF2B5EF4-FFF2-40B4-BE49-F238E27FC236}">
                  <a16:creationId xmlns="" xmlns:a16="http://schemas.microsoft.com/office/drawing/2014/main" id="{1AE40BDF-76B3-472C-A714-97A9C9834ABE}"/>
                </a:ext>
              </a:extLst>
            </p:cNvPr>
            <p:cNvSpPr>
              <a:spLocks/>
            </p:cNvSpPr>
            <p:nvPr/>
          </p:nvSpPr>
          <p:spPr bwMode="auto">
            <a:xfrm>
              <a:off x="312" y="203"/>
              <a:ext cx="247" cy="369"/>
            </a:xfrm>
            <a:custGeom>
              <a:avLst/>
              <a:gdLst>
                <a:gd name="T0" fmla="*/ 90 w 92"/>
                <a:gd name="T1" fmla="*/ 137 h 137"/>
                <a:gd name="T2" fmla="*/ 3 w 92"/>
                <a:gd name="T3" fmla="*/ 135 h 137"/>
                <a:gd name="T4" fmla="*/ 2 w 92"/>
                <a:gd name="T5" fmla="*/ 4 h 137"/>
                <a:gd name="T6" fmla="*/ 91 w 92"/>
                <a:gd name="T7" fmla="*/ 2 h 137"/>
                <a:gd name="T8" fmla="*/ 90 w 92"/>
                <a:gd name="T9" fmla="*/ 137 h 137"/>
              </a:gdLst>
              <a:ahLst/>
              <a:cxnLst>
                <a:cxn ang="0">
                  <a:pos x="T0" y="T1"/>
                </a:cxn>
                <a:cxn ang="0">
                  <a:pos x="T2" y="T3"/>
                </a:cxn>
                <a:cxn ang="0">
                  <a:pos x="T4" y="T5"/>
                </a:cxn>
                <a:cxn ang="0">
                  <a:pos x="T6" y="T7"/>
                </a:cxn>
                <a:cxn ang="0">
                  <a:pos x="T8" y="T9"/>
                </a:cxn>
              </a:cxnLst>
              <a:rect l="0" t="0" r="r" b="b"/>
              <a:pathLst>
                <a:path w="92" h="137">
                  <a:moveTo>
                    <a:pt x="90" y="137"/>
                  </a:moveTo>
                  <a:cubicBezTo>
                    <a:pt x="3" y="135"/>
                    <a:pt x="3" y="135"/>
                    <a:pt x="3" y="135"/>
                  </a:cubicBezTo>
                  <a:cubicBezTo>
                    <a:pt x="3" y="135"/>
                    <a:pt x="0" y="49"/>
                    <a:pt x="2" y="4"/>
                  </a:cubicBezTo>
                  <a:cubicBezTo>
                    <a:pt x="29" y="1"/>
                    <a:pt x="65" y="0"/>
                    <a:pt x="91" y="2"/>
                  </a:cubicBezTo>
                  <a:cubicBezTo>
                    <a:pt x="92" y="64"/>
                    <a:pt x="90" y="137"/>
                    <a:pt x="90" y="137"/>
                  </a:cubicBezTo>
                </a:path>
              </a:pathLst>
            </a:custGeom>
            <a:solidFill>
              <a:srgbClr val="00C2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544"/>
            </a:p>
          </p:txBody>
        </p:sp>
        <p:sp>
          <p:nvSpPr>
            <p:cNvPr id="36" name="Freeform 16">
              <a:extLst>
                <a:ext uri="{FF2B5EF4-FFF2-40B4-BE49-F238E27FC236}">
                  <a16:creationId xmlns="" xmlns:a16="http://schemas.microsoft.com/office/drawing/2014/main" id="{C9E568C6-E9E9-409D-8041-D5C9C44E705F}"/>
                </a:ext>
              </a:extLst>
            </p:cNvPr>
            <p:cNvSpPr>
              <a:spLocks/>
            </p:cNvSpPr>
            <p:nvPr/>
          </p:nvSpPr>
          <p:spPr bwMode="auto">
            <a:xfrm>
              <a:off x="411" y="596"/>
              <a:ext cx="49" cy="54"/>
            </a:xfrm>
            <a:custGeom>
              <a:avLst/>
              <a:gdLst>
                <a:gd name="T0" fmla="*/ 10 w 18"/>
                <a:gd name="T1" fmla="*/ 19 h 20"/>
                <a:gd name="T2" fmla="*/ 18 w 18"/>
                <a:gd name="T3" fmla="*/ 9 h 20"/>
                <a:gd name="T4" fmla="*/ 9 w 18"/>
                <a:gd name="T5" fmla="*/ 0 h 20"/>
                <a:gd name="T6" fmla="*/ 0 w 18"/>
                <a:gd name="T7" fmla="*/ 10 h 20"/>
                <a:gd name="T8" fmla="*/ 10 w 18"/>
                <a:gd name="T9" fmla="*/ 19 h 20"/>
              </a:gdLst>
              <a:ahLst/>
              <a:cxnLst>
                <a:cxn ang="0">
                  <a:pos x="T0" y="T1"/>
                </a:cxn>
                <a:cxn ang="0">
                  <a:pos x="T2" y="T3"/>
                </a:cxn>
                <a:cxn ang="0">
                  <a:pos x="T4" y="T5"/>
                </a:cxn>
                <a:cxn ang="0">
                  <a:pos x="T6" y="T7"/>
                </a:cxn>
                <a:cxn ang="0">
                  <a:pos x="T8" y="T9"/>
                </a:cxn>
              </a:cxnLst>
              <a:rect l="0" t="0" r="r" b="b"/>
              <a:pathLst>
                <a:path w="18" h="20">
                  <a:moveTo>
                    <a:pt x="10" y="19"/>
                  </a:moveTo>
                  <a:cubicBezTo>
                    <a:pt x="15" y="19"/>
                    <a:pt x="18" y="14"/>
                    <a:pt x="18" y="9"/>
                  </a:cubicBezTo>
                  <a:cubicBezTo>
                    <a:pt x="18" y="4"/>
                    <a:pt x="14" y="0"/>
                    <a:pt x="9" y="0"/>
                  </a:cubicBezTo>
                  <a:cubicBezTo>
                    <a:pt x="4" y="1"/>
                    <a:pt x="0" y="5"/>
                    <a:pt x="0" y="10"/>
                  </a:cubicBezTo>
                  <a:cubicBezTo>
                    <a:pt x="0" y="16"/>
                    <a:pt x="4" y="20"/>
                    <a:pt x="10" y="19"/>
                  </a:cubicBezTo>
                </a:path>
              </a:pathLst>
            </a:custGeom>
            <a:solidFill>
              <a:srgbClr val="95E61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544"/>
            </a:p>
          </p:txBody>
        </p:sp>
      </p:grpSp>
    </p:spTree>
    <p:extLst>
      <p:ext uri="{BB962C8B-B14F-4D97-AF65-F5344CB8AC3E}">
        <p14:creationId xmlns:p14="http://schemas.microsoft.com/office/powerpoint/2010/main" val="2082101789"/>
      </p:ext>
    </p:extLst>
  </p:cSld>
  <p:clrMapOvr>
    <a:masterClrMapping/>
  </p:clrMapOvr>
  <p:hf sldNum="0" hdr="0" ftr="0"/>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4 Pie Charts ">
    <p:bg>
      <p:bgRef idx="1001">
        <a:schemeClr val="bg1"/>
      </p:bgRef>
    </p:bg>
    <p:spTree>
      <p:nvGrpSpPr>
        <p:cNvPr id="1" name=""/>
        <p:cNvGrpSpPr/>
        <p:nvPr/>
      </p:nvGrpSpPr>
      <p:grpSpPr>
        <a:xfrm>
          <a:off x="0" y="0"/>
          <a:ext cx="0" cy="0"/>
          <a:chOff x="0" y="0"/>
          <a:chExt cx="0" cy="0"/>
        </a:xfrm>
      </p:grpSpPr>
      <p:sp>
        <p:nvSpPr>
          <p:cNvPr id="45" name="Rectangle 44">
            <a:extLst>
              <a:ext uri="{FF2B5EF4-FFF2-40B4-BE49-F238E27FC236}">
                <a16:creationId xmlns="" xmlns:a16="http://schemas.microsoft.com/office/drawing/2014/main" id="{55C88D47-86DF-4336-A768-786DBD0060C8}"/>
              </a:ext>
            </a:extLst>
          </p:cNvPr>
          <p:cNvSpPr/>
          <p:nvPr/>
        </p:nvSpPr>
        <p:spPr>
          <a:xfrm>
            <a:off x="0" y="1773238"/>
            <a:ext cx="9906000" cy="3023914"/>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544"/>
          </a:p>
        </p:txBody>
      </p:sp>
      <p:sp>
        <p:nvSpPr>
          <p:cNvPr id="38" name="Chart Placeholder 29">
            <a:extLst>
              <a:ext uri="{FF2B5EF4-FFF2-40B4-BE49-F238E27FC236}">
                <a16:creationId xmlns="" xmlns:a16="http://schemas.microsoft.com/office/drawing/2014/main" id="{6F232C89-BD5F-4CA7-A3AA-F6F1576CFE6E}"/>
              </a:ext>
            </a:extLst>
          </p:cNvPr>
          <p:cNvSpPr>
            <a:spLocks noGrp="1"/>
          </p:cNvSpPr>
          <p:nvPr>
            <p:ph type="chart" sz="quarter" idx="39"/>
          </p:nvPr>
        </p:nvSpPr>
        <p:spPr>
          <a:xfrm>
            <a:off x="5363738" y="2032334"/>
            <a:ext cx="1404156" cy="1617453"/>
          </a:xfrm>
          <a:prstGeom prst="rect">
            <a:avLst/>
          </a:prstGeom>
        </p:spPr>
        <p:txBody>
          <a:bodyPr anchor="ctr"/>
          <a:lstStyle>
            <a:lvl1pPr algn="ctr">
              <a:defRPr/>
            </a:lvl1pPr>
          </a:lstStyle>
          <a:p>
            <a:r>
              <a:rPr lang="en-US" smtClean="0"/>
              <a:t>Click icon to add chart</a:t>
            </a:r>
            <a:endParaRPr lang="pt-PT" dirty="0"/>
          </a:p>
        </p:txBody>
      </p:sp>
      <p:sp>
        <p:nvSpPr>
          <p:cNvPr id="33" name="Text Placeholder 7">
            <a:extLst>
              <a:ext uri="{FF2B5EF4-FFF2-40B4-BE49-F238E27FC236}">
                <a16:creationId xmlns="" xmlns:a16="http://schemas.microsoft.com/office/drawing/2014/main" id="{D9223961-F190-4765-ADD3-748B8A88C5A4}"/>
              </a:ext>
            </a:extLst>
          </p:cNvPr>
          <p:cNvSpPr>
            <a:spLocks noGrp="1"/>
          </p:cNvSpPr>
          <p:nvPr>
            <p:ph type="body" sz="quarter" idx="34" hasCustomPrompt="1"/>
          </p:nvPr>
        </p:nvSpPr>
        <p:spPr>
          <a:xfrm>
            <a:off x="740532" y="3717032"/>
            <a:ext cx="1930715" cy="720080"/>
          </a:xfrm>
          <a:prstGeom prst="rect">
            <a:avLst/>
          </a:prstGeom>
        </p:spPr>
        <p:txBody>
          <a:bodyPr>
            <a:noAutofit/>
          </a:bodyPr>
          <a:lstStyle>
            <a:lvl1pPr algn="ctr">
              <a:lnSpc>
                <a:spcPts val="1138"/>
              </a:lnSpc>
              <a:spcBef>
                <a:spcPts val="488"/>
              </a:spcBef>
              <a:defRPr sz="975"/>
            </a:lvl1pPr>
            <a:lvl2pPr>
              <a:lnSpc>
                <a:spcPct val="100000"/>
              </a:lnSpc>
              <a:defRPr sz="975"/>
            </a:lvl2pPr>
            <a:lvl3pPr>
              <a:lnSpc>
                <a:spcPct val="100000"/>
              </a:lnSpc>
              <a:defRPr sz="975"/>
            </a:lvl3pPr>
            <a:lvl4pPr>
              <a:lnSpc>
                <a:spcPct val="100000"/>
              </a:lnSpc>
              <a:defRPr sz="975"/>
            </a:lvl4pPr>
            <a:lvl5pPr>
              <a:lnSpc>
                <a:spcPct val="100000"/>
              </a:lnSpc>
              <a:defRPr sz="975"/>
            </a:lvl5pPr>
          </a:lstStyle>
          <a:p>
            <a:pPr lvl="0"/>
            <a:r>
              <a:rPr lang="en-US" dirty="0"/>
              <a:t>Click to insert text</a:t>
            </a:r>
          </a:p>
        </p:txBody>
      </p:sp>
      <p:sp>
        <p:nvSpPr>
          <p:cNvPr id="30" name="Chart Placeholder 29">
            <a:extLst>
              <a:ext uri="{FF2B5EF4-FFF2-40B4-BE49-F238E27FC236}">
                <a16:creationId xmlns="" xmlns:a16="http://schemas.microsoft.com/office/drawing/2014/main" id="{667CB86F-C1D1-4D9A-BBD9-57EF8C95B524}"/>
              </a:ext>
            </a:extLst>
          </p:cNvPr>
          <p:cNvSpPr>
            <a:spLocks noGrp="1"/>
          </p:cNvSpPr>
          <p:nvPr>
            <p:ph type="chart" sz="quarter" idx="10"/>
          </p:nvPr>
        </p:nvSpPr>
        <p:spPr>
          <a:xfrm>
            <a:off x="1003811" y="2027571"/>
            <a:ext cx="1404156" cy="1617453"/>
          </a:xfrm>
          <a:prstGeom prst="rect">
            <a:avLst/>
          </a:prstGeom>
        </p:spPr>
        <p:txBody>
          <a:bodyPr anchor="ctr"/>
          <a:lstStyle>
            <a:lvl1pPr algn="ctr">
              <a:defRPr/>
            </a:lvl1pPr>
          </a:lstStyle>
          <a:p>
            <a:r>
              <a:rPr lang="en-US" smtClean="0"/>
              <a:t>Click icon to add chart</a:t>
            </a:r>
            <a:endParaRPr lang="pt-PT" dirty="0"/>
          </a:p>
        </p:txBody>
      </p:sp>
      <p:sp>
        <p:nvSpPr>
          <p:cNvPr id="32" name="Text Placeholder 31">
            <a:extLst>
              <a:ext uri="{FF2B5EF4-FFF2-40B4-BE49-F238E27FC236}">
                <a16:creationId xmlns="" xmlns:a16="http://schemas.microsoft.com/office/drawing/2014/main" id="{B1204F05-191D-4ACA-AADF-FB43F1F07D83}"/>
              </a:ext>
            </a:extLst>
          </p:cNvPr>
          <p:cNvSpPr>
            <a:spLocks noGrp="1"/>
          </p:cNvSpPr>
          <p:nvPr>
            <p:ph type="body" sz="quarter" idx="11" hasCustomPrompt="1"/>
          </p:nvPr>
        </p:nvSpPr>
        <p:spPr>
          <a:xfrm>
            <a:off x="1383498" y="2708276"/>
            <a:ext cx="702684" cy="314325"/>
          </a:xfrm>
          <a:prstGeom prst="rect">
            <a:avLst/>
          </a:prstGeom>
        </p:spPr>
        <p:txBody>
          <a:bodyPr anchor="ctr">
            <a:noAutofit/>
          </a:bodyPr>
          <a:lstStyle>
            <a:lvl1pPr algn="ctr">
              <a:defRPr sz="1300" b="1"/>
            </a:lvl1pPr>
          </a:lstStyle>
          <a:p>
            <a:pPr lvl="0"/>
            <a:r>
              <a:rPr lang="pt-PT" dirty="0"/>
              <a:t>XX%</a:t>
            </a:r>
          </a:p>
        </p:txBody>
      </p:sp>
      <p:sp>
        <p:nvSpPr>
          <p:cNvPr id="34" name="Text Placeholder 7">
            <a:extLst>
              <a:ext uri="{FF2B5EF4-FFF2-40B4-BE49-F238E27FC236}">
                <a16:creationId xmlns="" xmlns:a16="http://schemas.microsoft.com/office/drawing/2014/main" id="{3F48228B-C831-497E-A26D-61A81F63E42B}"/>
              </a:ext>
            </a:extLst>
          </p:cNvPr>
          <p:cNvSpPr>
            <a:spLocks noGrp="1"/>
          </p:cNvSpPr>
          <p:nvPr>
            <p:ph type="body" sz="quarter" idx="35" hasCustomPrompt="1"/>
          </p:nvPr>
        </p:nvSpPr>
        <p:spPr>
          <a:xfrm>
            <a:off x="2920495" y="3717032"/>
            <a:ext cx="1930715" cy="720080"/>
          </a:xfrm>
          <a:prstGeom prst="rect">
            <a:avLst/>
          </a:prstGeom>
        </p:spPr>
        <p:txBody>
          <a:bodyPr>
            <a:noAutofit/>
          </a:bodyPr>
          <a:lstStyle>
            <a:lvl1pPr algn="ctr">
              <a:lnSpc>
                <a:spcPts val="1138"/>
              </a:lnSpc>
              <a:spcBef>
                <a:spcPts val="488"/>
              </a:spcBef>
              <a:defRPr sz="975"/>
            </a:lvl1pPr>
            <a:lvl2pPr>
              <a:lnSpc>
                <a:spcPct val="100000"/>
              </a:lnSpc>
              <a:defRPr sz="975"/>
            </a:lvl2pPr>
            <a:lvl3pPr>
              <a:lnSpc>
                <a:spcPct val="100000"/>
              </a:lnSpc>
              <a:defRPr sz="975"/>
            </a:lvl3pPr>
            <a:lvl4pPr>
              <a:lnSpc>
                <a:spcPct val="100000"/>
              </a:lnSpc>
              <a:defRPr sz="975"/>
            </a:lvl4pPr>
            <a:lvl5pPr>
              <a:lnSpc>
                <a:spcPct val="100000"/>
              </a:lnSpc>
              <a:defRPr sz="975"/>
            </a:lvl5pPr>
          </a:lstStyle>
          <a:p>
            <a:pPr lvl="0"/>
            <a:r>
              <a:rPr lang="en-US" dirty="0"/>
              <a:t>Click to insert text</a:t>
            </a:r>
          </a:p>
        </p:txBody>
      </p:sp>
      <p:sp>
        <p:nvSpPr>
          <p:cNvPr id="35" name="Chart Placeholder 29">
            <a:extLst>
              <a:ext uri="{FF2B5EF4-FFF2-40B4-BE49-F238E27FC236}">
                <a16:creationId xmlns="" xmlns:a16="http://schemas.microsoft.com/office/drawing/2014/main" id="{D061EF55-20AF-4182-B722-C227F72A880B}"/>
              </a:ext>
            </a:extLst>
          </p:cNvPr>
          <p:cNvSpPr>
            <a:spLocks noGrp="1"/>
          </p:cNvSpPr>
          <p:nvPr>
            <p:ph type="chart" sz="quarter" idx="36"/>
          </p:nvPr>
        </p:nvSpPr>
        <p:spPr>
          <a:xfrm>
            <a:off x="3183775" y="2027571"/>
            <a:ext cx="1404156" cy="1617453"/>
          </a:xfrm>
          <a:prstGeom prst="rect">
            <a:avLst/>
          </a:prstGeom>
        </p:spPr>
        <p:txBody>
          <a:bodyPr anchor="ctr"/>
          <a:lstStyle>
            <a:lvl1pPr algn="ctr">
              <a:defRPr/>
            </a:lvl1pPr>
          </a:lstStyle>
          <a:p>
            <a:r>
              <a:rPr lang="en-US" smtClean="0"/>
              <a:t>Click icon to add chart</a:t>
            </a:r>
            <a:endParaRPr lang="pt-PT" dirty="0"/>
          </a:p>
        </p:txBody>
      </p:sp>
      <p:sp>
        <p:nvSpPr>
          <p:cNvPr id="36" name="Text Placeholder 31">
            <a:extLst>
              <a:ext uri="{FF2B5EF4-FFF2-40B4-BE49-F238E27FC236}">
                <a16:creationId xmlns="" xmlns:a16="http://schemas.microsoft.com/office/drawing/2014/main" id="{E682B04D-D1A2-4B73-BDB4-D4FBD2A9BEF1}"/>
              </a:ext>
            </a:extLst>
          </p:cNvPr>
          <p:cNvSpPr>
            <a:spLocks noGrp="1"/>
          </p:cNvSpPr>
          <p:nvPr>
            <p:ph type="body" sz="quarter" idx="37" hasCustomPrompt="1"/>
          </p:nvPr>
        </p:nvSpPr>
        <p:spPr>
          <a:xfrm>
            <a:off x="3558558" y="2708276"/>
            <a:ext cx="702684" cy="314325"/>
          </a:xfrm>
          <a:prstGeom prst="rect">
            <a:avLst/>
          </a:prstGeom>
        </p:spPr>
        <p:txBody>
          <a:bodyPr anchor="ctr">
            <a:noAutofit/>
          </a:bodyPr>
          <a:lstStyle>
            <a:lvl1pPr algn="ctr">
              <a:defRPr sz="1300" b="1"/>
            </a:lvl1pPr>
          </a:lstStyle>
          <a:p>
            <a:pPr lvl="0"/>
            <a:r>
              <a:rPr lang="pt-PT" dirty="0"/>
              <a:t>XX%</a:t>
            </a:r>
          </a:p>
        </p:txBody>
      </p:sp>
      <p:sp>
        <p:nvSpPr>
          <p:cNvPr id="37" name="Text Placeholder 7">
            <a:extLst>
              <a:ext uri="{FF2B5EF4-FFF2-40B4-BE49-F238E27FC236}">
                <a16:creationId xmlns="" xmlns:a16="http://schemas.microsoft.com/office/drawing/2014/main" id="{3C81FA68-C8C6-4011-8666-EF35E85DCC96}"/>
              </a:ext>
            </a:extLst>
          </p:cNvPr>
          <p:cNvSpPr>
            <a:spLocks noGrp="1"/>
          </p:cNvSpPr>
          <p:nvPr>
            <p:ph type="body" sz="quarter" idx="38" hasCustomPrompt="1"/>
          </p:nvPr>
        </p:nvSpPr>
        <p:spPr>
          <a:xfrm>
            <a:off x="5100459" y="3717032"/>
            <a:ext cx="1930715" cy="720080"/>
          </a:xfrm>
          <a:prstGeom prst="rect">
            <a:avLst/>
          </a:prstGeom>
        </p:spPr>
        <p:txBody>
          <a:bodyPr>
            <a:noAutofit/>
          </a:bodyPr>
          <a:lstStyle>
            <a:lvl1pPr algn="ctr">
              <a:lnSpc>
                <a:spcPts val="1138"/>
              </a:lnSpc>
              <a:spcBef>
                <a:spcPts val="488"/>
              </a:spcBef>
              <a:defRPr sz="975"/>
            </a:lvl1pPr>
            <a:lvl2pPr>
              <a:lnSpc>
                <a:spcPct val="100000"/>
              </a:lnSpc>
              <a:defRPr sz="975"/>
            </a:lvl2pPr>
            <a:lvl3pPr>
              <a:lnSpc>
                <a:spcPct val="100000"/>
              </a:lnSpc>
              <a:defRPr sz="975"/>
            </a:lvl3pPr>
            <a:lvl4pPr>
              <a:lnSpc>
                <a:spcPct val="100000"/>
              </a:lnSpc>
              <a:defRPr sz="975"/>
            </a:lvl4pPr>
            <a:lvl5pPr>
              <a:lnSpc>
                <a:spcPct val="100000"/>
              </a:lnSpc>
              <a:defRPr sz="975"/>
            </a:lvl5pPr>
          </a:lstStyle>
          <a:p>
            <a:pPr lvl="0"/>
            <a:r>
              <a:rPr lang="en-US" dirty="0"/>
              <a:t>Click to insert text</a:t>
            </a:r>
          </a:p>
        </p:txBody>
      </p:sp>
      <p:sp>
        <p:nvSpPr>
          <p:cNvPr id="39" name="Text Placeholder 31">
            <a:extLst>
              <a:ext uri="{FF2B5EF4-FFF2-40B4-BE49-F238E27FC236}">
                <a16:creationId xmlns="" xmlns:a16="http://schemas.microsoft.com/office/drawing/2014/main" id="{9EF5179D-59B1-44D7-BC86-E8A77DCFF84C}"/>
              </a:ext>
            </a:extLst>
          </p:cNvPr>
          <p:cNvSpPr>
            <a:spLocks noGrp="1"/>
          </p:cNvSpPr>
          <p:nvPr>
            <p:ph type="body" sz="quarter" idx="40" hasCustomPrompt="1"/>
          </p:nvPr>
        </p:nvSpPr>
        <p:spPr>
          <a:xfrm>
            <a:off x="5725495" y="2708276"/>
            <a:ext cx="702684" cy="314325"/>
          </a:xfrm>
          <a:prstGeom prst="rect">
            <a:avLst/>
          </a:prstGeom>
        </p:spPr>
        <p:txBody>
          <a:bodyPr anchor="ctr">
            <a:noAutofit/>
          </a:bodyPr>
          <a:lstStyle>
            <a:lvl1pPr algn="ctr">
              <a:defRPr sz="1300" b="1"/>
            </a:lvl1pPr>
          </a:lstStyle>
          <a:p>
            <a:pPr lvl="0"/>
            <a:r>
              <a:rPr lang="pt-PT" dirty="0"/>
              <a:t>XX%</a:t>
            </a:r>
          </a:p>
        </p:txBody>
      </p:sp>
      <p:sp>
        <p:nvSpPr>
          <p:cNvPr id="40" name="Chart Placeholder 29">
            <a:extLst>
              <a:ext uri="{FF2B5EF4-FFF2-40B4-BE49-F238E27FC236}">
                <a16:creationId xmlns="" xmlns:a16="http://schemas.microsoft.com/office/drawing/2014/main" id="{D076F0C2-9B62-4C55-88BD-5D8F3A4066E8}"/>
              </a:ext>
            </a:extLst>
          </p:cNvPr>
          <p:cNvSpPr>
            <a:spLocks noGrp="1"/>
          </p:cNvSpPr>
          <p:nvPr>
            <p:ph type="chart" sz="quarter" idx="41"/>
          </p:nvPr>
        </p:nvSpPr>
        <p:spPr>
          <a:xfrm>
            <a:off x="7543702" y="2032334"/>
            <a:ext cx="1404156" cy="1617453"/>
          </a:xfrm>
          <a:prstGeom prst="rect">
            <a:avLst/>
          </a:prstGeom>
        </p:spPr>
        <p:txBody>
          <a:bodyPr anchor="ctr"/>
          <a:lstStyle>
            <a:lvl1pPr algn="ctr">
              <a:defRPr/>
            </a:lvl1pPr>
          </a:lstStyle>
          <a:p>
            <a:r>
              <a:rPr lang="en-US" smtClean="0"/>
              <a:t>Click icon to add chart</a:t>
            </a:r>
            <a:endParaRPr lang="pt-PT" dirty="0"/>
          </a:p>
        </p:txBody>
      </p:sp>
      <p:sp>
        <p:nvSpPr>
          <p:cNvPr id="41" name="Text Placeholder 7">
            <a:extLst>
              <a:ext uri="{FF2B5EF4-FFF2-40B4-BE49-F238E27FC236}">
                <a16:creationId xmlns="" xmlns:a16="http://schemas.microsoft.com/office/drawing/2014/main" id="{E7590D3D-14BD-4608-AB95-0952261EAA1C}"/>
              </a:ext>
            </a:extLst>
          </p:cNvPr>
          <p:cNvSpPr>
            <a:spLocks noGrp="1"/>
          </p:cNvSpPr>
          <p:nvPr>
            <p:ph type="body" sz="quarter" idx="42" hasCustomPrompt="1"/>
          </p:nvPr>
        </p:nvSpPr>
        <p:spPr>
          <a:xfrm>
            <a:off x="7280422" y="3717032"/>
            <a:ext cx="1930715" cy="720080"/>
          </a:xfrm>
          <a:prstGeom prst="rect">
            <a:avLst/>
          </a:prstGeom>
        </p:spPr>
        <p:txBody>
          <a:bodyPr>
            <a:noAutofit/>
          </a:bodyPr>
          <a:lstStyle>
            <a:lvl1pPr algn="ctr">
              <a:lnSpc>
                <a:spcPts val="1138"/>
              </a:lnSpc>
              <a:spcBef>
                <a:spcPts val="488"/>
              </a:spcBef>
              <a:defRPr sz="975"/>
            </a:lvl1pPr>
            <a:lvl2pPr>
              <a:lnSpc>
                <a:spcPct val="100000"/>
              </a:lnSpc>
              <a:defRPr sz="975"/>
            </a:lvl2pPr>
            <a:lvl3pPr>
              <a:lnSpc>
                <a:spcPct val="100000"/>
              </a:lnSpc>
              <a:defRPr sz="975"/>
            </a:lvl3pPr>
            <a:lvl4pPr>
              <a:lnSpc>
                <a:spcPct val="100000"/>
              </a:lnSpc>
              <a:defRPr sz="975"/>
            </a:lvl4pPr>
            <a:lvl5pPr>
              <a:lnSpc>
                <a:spcPct val="100000"/>
              </a:lnSpc>
              <a:defRPr sz="975"/>
            </a:lvl5pPr>
          </a:lstStyle>
          <a:p>
            <a:pPr lvl="0"/>
            <a:r>
              <a:rPr lang="en-US" dirty="0"/>
              <a:t>Click to insert text</a:t>
            </a:r>
          </a:p>
        </p:txBody>
      </p:sp>
      <p:sp>
        <p:nvSpPr>
          <p:cNvPr id="42" name="Text Placeholder 31">
            <a:extLst>
              <a:ext uri="{FF2B5EF4-FFF2-40B4-BE49-F238E27FC236}">
                <a16:creationId xmlns="" xmlns:a16="http://schemas.microsoft.com/office/drawing/2014/main" id="{93DCB675-62E7-4926-98A4-F120ABA92EBF}"/>
              </a:ext>
            </a:extLst>
          </p:cNvPr>
          <p:cNvSpPr>
            <a:spLocks noGrp="1"/>
          </p:cNvSpPr>
          <p:nvPr>
            <p:ph type="body" sz="quarter" idx="43" hasCustomPrompt="1"/>
          </p:nvPr>
        </p:nvSpPr>
        <p:spPr>
          <a:xfrm>
            <a:off x="7923389" y="2708276"/>
            <a:ext cx="702684" cy="314325"/>
          </a:xfrm>
          <a:prstGeom prst="rect">
            <a:avLst/>
          </a:prstGeom>
        </p:spPr>
        <p:txBody>
          <a:bodyPr anchor="ctr">
            <a:noAutofit/>
          </a:bodyPr>
          <a:lstStyle>
            <a:lvl1pPr algn="ctr">
              <a:defRPr sz="1300" b="1"/>
            </a:lvl1pPr>
          </a:lstStyle>
          <a:p>
            <a:pPr lvl="0"/>
            <a:r>
              <a:rPr lang="pt-PT" dirty="0"/>
              <a:t>XX%</a:t>
            </a:r>
          </a:p>
        </p:txBody>
      </p:sp>
      <p:sp>
        <p:nvSpPr>
          <p:cNvPr id="43" name="Text Placeholder 7">
            <a:extLst>
              <a:ext uri="{FF2B5EF4-FFF2-40B4-BE49-F238E27FC236}">
                <a16:creationId xmlns="" xmlns:a16="http://schemas.microsoft.com/office/drawing/2014/main" id="{C70FC002-22B1-4B43-A640-05B3543D2B31}"/>
              </a:ext>
            </a:extLst>
          </p:cNvPr>
          <p:cNvSpPr>
            <a:spLocks noGrp="1"/>
          </p:cNvSpPr>
          <p:nvPr>
            <p:ph type="body" sz="quarter" idx="44" hasCustomPrompt="1"/>
          </p:nvPr>
        </p:nvSpPr>
        <p:spPr>
          <a:xfrm>
            <a:off x="916051" y="5308653"/>
            <a:ext cx="1345650" cy="576064"/>
          </a:xfrm>
          <a:prstGeom prst="rect">
            <a:avLst/>
          </a:prstGeom>
        </p:spPr>
        <p:txBody>
          <a:bodyPr anchor="ctr">
            <a:noAutofit/>
          </a:bodyPr>
          <a:lstStyle>
            <a:lvl1pPr algn="ctr">
              <a:lnSpc>
                <a:spcPts val="2600"/>
              </a:lnSpc>
              <a:defRPr sz="2275" b="1">
                <a:solidFill>
                  <a:srgbClr val="2B0A3D"/>
                </a:solidFill>
              </a:defRPr>
            </a:lvl1pPr>
            <a:lvl2pPr>
              <a:lnSpc>
                <a:spcPct val="100000"/>
              </a:lnSpc>
              <a:defRPr sz="975"/>
            </a:lvl2pPr>
            <a:lvl3pPr>
              <a:lnSpc>
                <a:spcPct val="100000"/>
              </a:lnSpc>
              <a:defRPr sz="975"/>
            </a:lvl3pPr>
            <a:lvl4pPr>
              <a:lnSpc>
                <a:spcPct val="100000"/>
              </a:lnSpc>
              <a:defRPr sz="975"/>
            </a:lvl4pPr>
            <a:lvl5pPr>
              <a:lnSpc>
                <a:spcPct val="100000"/>
              </a:lnSpc>
              <a:defRPr sz="975"/>
            </a:lvl5pPr>
          </a:lstStyle>
          <a:p>
            <a:pPr lvl="0"/>
            <a:r>
              <a:rPr lang="en-US" dirty="0"/>
              <a:t>xx%</a:t>
            </a:r>
          </a:p>
        </p:txBody>
      </p:sp>
      <p:sp>
        <p:nvSpPr>
          <p:cNvPr id="44" name="Text Placeholder 7">
            <a:extLst>
              <a:ext uri="{FF2B5EF4-FFF2-40B4-BE49-F238E27FC236}">
                <a16:creationId xmlns="" xmlns:a16="http://schemas.microsoft.com/office/drawing/2014/main" id="{8E1CE648-2FAE-4439-A1A4-5BE3863514F4}"/>
              </a:ext>
            </a:extLst>
          </p:cNvPr>
          <p:cNvSpPr>
            <a:spLocks noGrp="1"/>
          </p:cNvSpPr>
          <p:nvPr>
            <p:ph type="body" sz="quarter" idx="45" hasCustomPrompt="1"/>
          </p:nvPr>
        </p:nvSpPr>
        <p:spPr>
          <a:xfrm>
            <a:off x="2342759" y="5163113"/>
            <a:ext cx="6824522" cy="867147"/>
          </a:xfrm>
          <a:prstGeom prst="rect">
            <a:avLst/>
          </a:prstGeom>
        </p:spPr>
        <p:txBody>
          <a:bodyPr anchor="ctr">
            <a:noAutofit/>
          </a:bodyPr>
          <a:lstStyle>
            <a:lvl1pPr algn="l">
              <a:lnSpc>
                <a:spcPts val="1463"/>
              </a:lnSpc>
              <a:spcBef>
                <a:spcPts val="488"/>
              </a:spcBef>
              <a:defRPr sz="1300"/>
            </a:lvl1pPr>
            <a:lvl2pPr>
              <a:lnSpc>
                <a:spcPct val="100000"/>
              </a:lnSpc>
              <a:defRPr sz="975"/>
            </a:lvl2pPr>
            <a:lvl3pPr>
              <a:lnSpc>
                <a:spcPct val="100000"/>
              </a:lnSpc>
              <a:defRPr sz="975"/>
            </a:lvl3pPr>
            <a:lvl4pPr>
              <a:lnSpc>
                <a:spcPct val="100000"/>
              </a:lnSpc>
              <a:defRPr sz="975"/>
            </a:lvl4pPr>
            <a:lvl5pPr>
              <a:lnSpc>
                <a:spcPct val="100000"/>
              </a:lnSpc>
              <a:defRPr sz="975"/>
            </a:lvl5pPr>
          </a:lstStyle>
          <a:p>
            <a:pPr lvl="0"/>
            <a:r>
              <a:rPr lang="en-US" dirty="0"/>
              <a:t>Click to insert text</a:t>
            </a:r>
          </a:p>
        </p:txBody>
      </p:sp>
      <p:sp>
        <p:nvSpPr>
          <p:cNvPr id="18"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31490" y="404813"/>
            <a:ext cx="8950991" cy="863600"/>
          </a:xfrm>
          <a:prstGeom prst="rect">
            <a:avLst/>
          </a:prstGeom>
        </p:spPr>
        <p:txBody>
          <a:bodyPr vert="horz" lIns="0" tIns="0" rIns="0" bIns="0" rtlCol="0" anchor="t">
            <a:normAutofit/>
          </a:bodyPr>
          <a:lstStyle>
            <a:lvl1pPr>
              <a:defRPr lang="pt-PT" dirty="0"/>
            </a:lvl1pPr>
          </a:lstStyle>
          <a:p>
            <a:pPr lvl="0">
              <a:lnSpc>
                <a:spcPts val="2438"/>
              </a:lnSpc>
            </a:pPr>
            <a:r>
              <a:rPr lang="en-US" dirty="0"/>
              <a:t>Click to add title</a:t>
            </a:r>
            <a:endParaRPr lang="pt-PT" dirty="0"/>
          </a:p>
        </p:txBody>
      </p:sp>
      <p:sp>
        <p:nvSpPr>
          <p:cNvPr id="20" name="Retângulo 43">
            <a:extLst>
              <a:ext uri="{FF2B5EF4-FFF2-40B4-BE49-F238E27FC236}">
                <a16:creationId xmlns="" xmlns:a16="http://schemas.microsoft.com/office/drawing/2014/main" id="{25FC8637-25BD-4C09-AF25-56B4243DAB3D}"/>
              </a:ext>
            </a:extLst>
          </p:cNvPr>
          <p:cNvSpPr/>
          <p:nvPr/>
        </p:nvSpPr>
        <p:spPr>
          <a:xfrm>
            <a:off x="9440900" y="6555758"/>
            <a:ext cx="330540" cy="192360"/>
          </a:xfrm>
          <a:prstGeom prst="rect">
            <a:avLst/>
          </a:prstGeom>
        </p:spPr>
        <p:txBody>
          <a:bodyPr wrap="none">
            <a:spAutoFit/>
          </a:bodyPr>
          <a:lstStyle/>
          <a:p>
            <a:pPr algn="r"/>
            <a:fld id="{0502E5A9-B53C-401E-A0E0-4A359BB0A9E5}" type="slidenum">
              <a:rPr lang="en-US" sz="650" smtClean="0">
                <a:solidFill>
                  <a:prstClr val="black">
                    <a:lumMod val="50000"/>
                    <a:lumOff val="50000"/>
                  </a:prstClr>
                </a:solidFill>
                <a:cs typeface="Arial" panose="020B0604020202020204" pitchFamily="34" charset="0"/>
              </a:rPr>
              <a:t>‹#›</a:t>
            </a:fld>
            <a:endParaRPr lang="en-US" sz="650" dirty="0">
              <a:solidFill>
                <a:prstClr val="black">
                  <a:lumMod val="50000"/>
                  <a:lumOff val="50000"/>
                </a:prstClr>
              </a:solidFill>
              <a:cs typeface="Arial" panose="020B0604020202020204" pitchFamily="34" charset="0"/>
            </a:endParaRPr>
          </a:p>
        </p:txBody>
      </p:sp>
      <p:cxnSp>
        <p:nvCxnSpPr>
          <p:cNvPr id="21" name="Conector reto 49">
            <a:extLst>
              <a:ext uri="{FF2B5EF4-FFF2-40B4-BE49-F238E27FC236}">
                <a16:creationId xmlns="" xmlns:a16="http://schemas.microsoft.com/office/drawing/2014/main" id="{6B6D7F6B-C184-4C2B-8EB7-067E0C1E8DF2}"/>
              </a:ext>
            </a:extLst>
          </p:cNvPr>
          <p:cNvCxnSpPr>
            <a:cxnSpLocks/>
          </p:cNvCxnSpPr>
          <p:nvPr/>
        </p:nvCxnSpPr>
        <p:spPr>
          <a:xfrm flipV="1">
            <a:off x="2667985"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2" name="Rectangle 27">
            <a:hlinkClick r:id="rId2"/>
            <a:extLst>
              <a:ext uri="{FF2B5EF4-FFF2-40B4-BE49-F238E27FC236}">
                <a16:creationId xmlns="" xmlns:a16="http://schemas.microsoft.com/office/drawing/2014/main" id="{F376ABD1-4930-42EB-9A73-9A9C7C6BF2D3}"/>
              </a:ext>
            </a:extLst>
          </p:cNvPr>
          <p:cNvSpPr/>
          <p:nvPr/>
        </p:nvSpPr>
        <p:spPr>
          <a:xfrm>
            <a:off x="331491" y="6555971"/>
            <a:ext cx="2298568" cy="219456"/>
          </a:xfrm>
          <a:prstGeom prst="rect">
            <a:avLst/>
          </a:prstGeom>
        </p:spPr>
        <p:txBody>
          <a:bodyPr wrap="square" lIns="0" tIns="0" rIns="0" bIns="0" anchor="ctr" anchorCtr="0">
            <a:noAutofit/>
          </a:bodyPr>
          <a:lstStyle/>
          <a:p>
            <a:pPr lvl="0" algn="l" defTabSz="742950">
              <a:lnSpc>
                <a:spcPct val="85000"/>
              </a:lnSpc>
              <a:defRPr/>
            </a:pPr>
            <a:r>
              <a:rPr lang="en-US" sz="650" kern="0" dirty="0">
                <a:solidFill>
                  <a:srgbClr val="00458D"/>
                </a:solidFill>
                <a:latin typeface="+mj-lt"/>
                <a:cs typeface="Arial" panose="020B0604020202020204" pitchFamily="34" charset="0"/>
              </a:rPr>
              <a:t>Presentation Title | Author | Date</a:t>
            </a:r>
          </a:p>
        </p:txBody>
      </p:sp>
      <p:sp>
        <p:nvSpPr>
          <p:cNvPr id="23" name="Retângulo 43">
            <a:extLst>
              <a:ext uri="{FF2B5EF4-FFF2-40B4-BE49-F238E27FC236}">
                <a16:creationId xmlns="" xmlns:a16="http://schemas.microsoft.com/office/drawing/2014/main" id="{834ADCB4-BFB1-450D-8F6D-64217F4CD92C}"/>
              </a:ext>
            </a:extLst>
          </p:cNvPr>
          <p:cNvSpPr/>
          <p:nvPr/>
        </p:nvSpPr>
        <p:spPr>
          <a:xfrm>
            <a:off x="2771745" y="6555758"/>
            <a:ext cx="1806745" cy="219456"/>
          </a:xfrm>
          <a:prstGeom prst="rect">
            <a:avLst/>
          </a:prstGeom>
        </p:spPr>
        <p:txBody>
          <a:bodyPr wrap="none" lIns="0" tIns="0" rIns="0" bIns="0" anchor="ctr">
            <a:noAutofit/>
          </a:bodyPr>
          <a:lstStyle/>
          <a:p>
            <a:pPr algn="l"/>
            <a:r>
              <a:rPr lang="en-US" sz="65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228989649"/>
      </p:ext>
    </p:extLst>
  </p:cSld>
  <p:clrMapOvr>
    <a:overrideClrMapping bg1="lt1" tx1="dk1" bg2="lt2" tx2="dk2" accent1="accent1" accent2="accent2" accent3="accent3" accent4="accent4" accent5="accent5" accent6="accent6" hlink="hlink" folHlink="folHlink"/>
  </p:clrMapOvr>
  <p:hf sldNum="0" hdr="0" ftr="0"/>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3 columns">
    <p:bg>
      <p:bgRef idx="1001">
        <a:schemeClr val="bg1"/>
      </p:bgRef>
    </p:bg>
    <p:spTree>
      <p:nvGrpSpPr>
        <p:cNvPr id="1" name=""/>
        <p:cNvGrpSpPr/>
        <p:nvPr/>
      </p:nvGrpSpPr>
      <p:grpSpPr>
        <a:xfrm>
          <a:off x="0" y="0"/>
          <a:ext cx="0" cy="0"/>
          <a:chOff x="0" y="0"/>
          <a:chExt cx="0" cy="0"/>
        </a:xfrm>
      </p:grpSpPr>
      <p:pic>
        <p:nvPicPr>
          <p:cNvPr id="20" name="Graphic 19">
            <a:extLst>
              <a:ext uri="{FF2B5EF4-FFF2-40B4-BE49-F238E27FC236}">
                <a16:creationId xmlns="" xmlns:a16="http://schemas.microsoft.com/office/drawing/2014/main" id="{F28BC1D5-366F-454F-B964-C24C14979142}"/>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rot="16200000">
            <a:off x="7009136" y="-1195947"/>
            <a:ext cx="1706401" cy="4087326"/>
          </a:xfrm>
          <a:prstGeom prst="rect">
            <a:avLst/>
          </a:prstGeom>
        </p:spPr>
      </p:pic>
      <p:sp>
        <p:nvSpPr>
          <p:cNvPr id="4" name="Rectangle 3">
            <a:extLst>
              <a:ext uri="{FF2B5EF4-FFF2-40B4-BE49-F238E27FC236}">
                <a16:creationId xmlns="" xmlns:a16="http://schemas.microsoft.com/office/drawing/2014/main" id="{9653C8D1-E525-4A1D-BA42-B310FCE0AA96}"/>
              </a:ext>
            </a:extLst>
          </p:cNvPr>
          <p:cNvSpPr/>
          <p:nvPr/>
        </p:nvSpPr>
        <p:spPr>
          <a:xfrm>
            <a:off x="331490" y="2423886"/>
            <a:ext cx="2863453"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544"/>
          </a:p>
        </p:txBody>
      </p:sp>
      <p:sp>
        <p:nvSpPr>
          <p:cNvPr id="5" name="Rectangle 4">
            <a:extLst>
              <a:ext uri="{FF2B5EF4-FFF2-40B4-BE49-F238E27FC236}">
                <a16:creationId xmlns="" xmlns:a16="http://schemas.microsoft.com/office/drawing/2014/main" id="{5D624820-6891-4116-9EE3-E6D3B41D5557}"/>
              </a:ext>
            </a:extLst>
          </p:cNvPr>
          <p:cNvSpPr/>
          <p:nvPr/>
        </p:nvSpPr>
        <p:spPr>
          <a:xfrm>
            <a:off x="3521274" y="2423886"/>
            <a:ext cx="2863453"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544"/>
          </a:p>
        </p:txBody>
      </p:sp>
      <p:sp>
        <p:nvSpPr>
          <p:cNvPr id="6" name="Rectangle 5">
            <a:extLst>
              <a:ext uri="{FF2B5EF4-FFF2-40B4-BE49-F238E27FC236}">
                <a16:creationId xmlns="" xmlns:a16="http://schemas.microsoft.com/office/drawing/2014/main" id="{4ED1E18D-CB5A-40D2-9E0C-21B1DC24C582}"/>
              </a:ext>
            </a:extLst>
          </p:cNvPr>
          <p:cNvSpPr/>
          <p:nvPr/>
        </p:nvSpPr>
        <p:spPr>
          <a:xfrm>
            <a:off x="6711058" y="2406300"/>
            <a:ext cx="2863453"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544"/>
          </a:p>
        </p:txBody>
      </p:sp>
      <p:sp>
        <p:nvSpPr>
          <p:cNvPr id="31" name="Text Placeholder 4">
            <a:extLst>
              <a:ext uri="{FF2B5EF4-FFF2-40B4-BE49-F238E27FC236}">
                <a16:creationId xmlns="" xmlns:a16="http://schemas.microsoft.com/office/drawing/2014/main" id="{5714BE43-18D4-460E-A270-8F2FA1EB1FE6}"/>
              </a:ext>
            </a:extLst>
          </p:cNvPr>
          <p:cNvSpPr>
            <a:spLocks noGrp="1"/>
          </p:cNvSpPr>
          <p:nvPr>
            <p:ph type="body" sz="quarter" idx="13" hasCustomPrompt="1"/>
          </p:nvPr>
        </p:nvSpPr>
        <p:spPr>
          <a:xfrm>
            <a:off x="589075" y="3332369"/>
            <a:ext cx="2348283" cy="645047"/>
          </a:xfrm>
          <a:prstGeom prst="rect">
            <a:avLst/>
          </a:prstGeom>
          <a:noFill/>
        </p:spPr>
        <p:txBody>
          <a:bodyPr anchor="ctr">
            <a:noAutofit/>
          </a:bodyPr>
          <a:lstStyle>
            <a:lvl1pPr algn="l">
              <a:lnSpc>
                <a:spcPts val="1463"/>
              </a:lnSpc>
              <a:defRPr sz="1300" b="1">
                <a:solidFill>
                  <a:srgbClr val="12ABDB"/>
                </a:solidFill>
              </a:defRPr>
            </a:lvl1pPr>
            <a:lvl2pPr>
              <a:defRPr sz="1138"/>
            </a:lvl2pPr>
            <a:lvl3pPr>
              <a:defRPr sz="975"/>
            </a:lvl3pPr>
            <a:lvl4pPr>
              <a:defRPr sz="894"/>
            </a:lvl4pPr>
            <a:lvl5pPr>
              <a:defRPr sz="894"/>
            </a:lvl5pPr>
          </a:lstStyle>
          <a:p>
            <a:pPr lvl="0"/>
            <a:r>
              <a:rPr lang="en-US" dirty="0"/>
              <a:t>Click to insert title</a:t>
            </a:r>
          </a:p>
        </p:txBody>
      </p:sp>
      <p:sp>
        <p:nvSpPr>
          <p:cNvPr id="32" name="Text Placeholder 7">
            <a:extLst>
              <a:ext uri="{FF2B5EF4-FFF2-40B4-BE49-F238E27FC236}">
                <a16:creationId xmlns="" xmlns:a16="http://schemas.microsoft.com/office/drawing/2014/main" id="{DF3E2A1A-B668-4C6F-87C6-8F37A241C2C0}"/>
              </a:ext>
            </a:extLst>
          </p:cNvPr>
          <p:cNvSpPr>
            <a:spLocks noGrp="1"/>
          </p:cNvSpPr>
          <p:nvPr>
            <p:ph type="body" sz="quarter" idx="32" hasCustomPrompt="1"/>
          </p:nvPr>
        </p:nvSpPr>
        <p:spPr>
          <a:xfrm>
            <a:off x="589076" y="4079992"/>
            <a:ext cx="2335303" cy="1711208"/>
          </a:xfrm>
          <a:prstGeom prst="rect">
            <a:avLst/>
          </a:prstGeom>
        </p:spPr>
        <p:txBody>
          <a:bodyPr>
            <a:noAutofit/>
          </a:bodyPr>
          <a:lstStyle>
            <a:lvl1pPr>
              <a:lnSpc>
                <a:spcPct val="100000"/>
              </a:lnSpc>
              <a:defRPr sz="1138"/>
            </a:lvl1pPr>
            <a:lvl2pPr>
              <a:lnSpc>
                <a:spcPts val="1138"/>
              </a:lnSpc>
              <a:defRPr sz="975"/>
            </a:lvl2pPr>
            <a:lvl3pPr>
              <a:lnSpc>
                <a:spcPts val="1056"/>
              </a:lnSpc>
              <a:defRPr sz="894"/>
            </a:lvl3pPr>
            <a:lvl4pPr>
              <a:lnSpc>
                <a:spcPts val="975"/>
              </a:lnSpc>
              <a:defRPr sz="813"/>
            </a:lvl4pPr>
            <a:lvl5pPr>
              <a:lnSpc>
                <a:spcPct val="100000"/>
              </a:lnSpc>
              <a:defRPr sz="975"/>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 xmlns:a16="http://schemas.microsoft.com/office/drawing/2014/main" id="{A44485C3-4220-46B7-B1FC-AB2889C2B910}"/>
              </a:ext>
            </a:extLst>
          </p:cNvPr>
          <p:cNvSpPr>
            <a:spLocks noGrp="1"/>
          </p:cNvSpPr>
          <p:nvPr>
            <p:ph type="body" sz="quarter" idx="33" hasCustomPrompt="1"/>
          </p:nvPr>
        </p:nvSpPr>
        <p:spPr>
          <a:xfrm>
            <a:off x="3778859" y="3332369"/>
            <a:ext cx="2348283" cy="645047"/>
          </a:xfrm>
          <a:prstGeom prst="rect">
            <a:avLst/>
          </a:prstGeom>
          <a:noFill/>
        </p:spPr>
        <p:txBody>
          <a:bodyPr anchor="ctr">
            <a:noAutofit/>
          </a:bodyPr>
          <a:lstStyle>
            <a:lvl1pPr algn="l">
              <a:lnSpc>
                <a:spcPts val="1463"/>
              </a:lnSpc>
              <a:defRPr sz="1300" b="1">
                <a:solidFill>
                  <a:srgbClr val="FF304C"/>
                </a:solidFill>
              </a:defRPr>
            </a:lvl1pPr>
            <a:lvl2pPr>
              <a:defRPr sz="1138"/>
            </a:lvl2pPr>
            <a:lvl3pPr>
              <a:defRPr sz="975"/>
            </a:lvl3pPr>
            <a:lvl4pPr>
              <a:defRPr sz="894"/>
            </a:lvl4pPr>
            <a:lvl5pPr>
              <a:defRPr sz="894"/>
            </a:lvl5pPr>
          </a:lstStyle>
          <a:p>
            <a:pPr lvl="0"/>
            <a:r>
              <a:rPr lang="en-US" dirty="0"/>
              <a:t>Click to insert title</a:t>
            </a:r>
          </a:p>
        </p:txBody>
      </p:sp>
      <p:sp>
        <p:nvSpPr>
          <p:cNvPr id="35" name="Text Placeholder 4">
            <a:extLst>
              <a:ext uri="{FF2B5EF4-FFF2-40B4-BE49-F238E27FC236}">
                <a16:creationId xmlns="" xmlns:a16="http://schemas.microsoft.com/office/drawing/2014/main" id="{310CE3C3-B1E7-4F6F-B7BE-DF93DF2ACD74}"/>
              </a:ext>
            </a:extLst>
          </p:cNvPr>
          <p:cNvSpPr>
            <a:spLocks noGrp="1"/>
          </p:cNvSpPr>
          <p:nvPr>
            <p:ph type="body" sz="quarter" idx="35" hasCustomPrompt="1"/>
          </p:nvPr>
        </p:nvSpPr>
        <p:spPr>
          <a:xfrm>
            <a:off x="6968643" y="3332369"/>
            <a:ext cx="2348283" cy="645047"/>
          </a:xfrm>
          <a:prstGeom prst="rect">
            <a:avLst/>
          </a:prstGeom>
          <a:noFill/>
        </p:spPr>
        <p:txBody>
          <a:bodyPr anchor="ctr">
            <a:noAutofit/>
          </a:bodyPr>
          <a:lstStyle>
            <a:lvl1pPr algn="l">
              <a:lnSpc>
                <a:spcPts val="1463"/>
              </a:lnSpc>
              <a:defRPr sz="1300" b="1">
                <a:solidFill>
                  <a:srgbClr val="2C004B"/>
                </a:solidFill>
              </a:defRPr>
            </a:lvl1pPr>
            <a:lvl2pPr>
              <a:defRPr sz="1138"/>
            </a:lvl2pPr>
            <a:lvl3pPr>
              <a:defRPr sz="975"/>
            </a:lvl3pPr>
            <a:lvl4pPr>
              <a:defRPr sz="894"/>
            </a:lvl4pPr>
            <a:lvl5pPr>
              <a:defRPr sz="894"/>
            </a:lvl5pPr>
          </a:lstStyle>
          <a:p>
            <a:pPr lvl="0"/>
            <a:r>
              <a:rPr lang="en-US" dirty="0"/>
              <a:t>Click to insert title</a:t>
            </a:r>
          </a:p>
        </p:txBody>
      </p:sp>
      <p:sp>
        <p:nvSpPr>
          <p:cNvPr id="37" name="Text Placeholder 7">
            <a:extLst>
              <a:ext uri="{FF2B5EF4-FFF2-40B4-BE49-F238E27FC236}">
                <a16:creationId xmlns="" xmlns:a16="http://schemas.microsoft.com/office/drawing/2014/main" id="{32047331-01BE-47AE-BC0C-B787B1E9553B}"/>
              </a:ext>
            </a:extLst>
          </p:cNvPr>
          <p:cNvSpPr>
            <a:spLocks noGrp="1"/>
          </p:cNvSpPr>
          <p:nvPr>
            <p:ph type="body" sz="quarter" idx="37" hasCustomPrompt="1"/>
          </p:nvPr>
        </p:nvSpPr>
        <p:spPr>
          <a:xfrm>
            <a:off x="6904731" y="295729"/>
            <a:ext cx="2378924" cy="876300"/>
          </a:xfrm>
          <a:prstGeom prst="rect">
            <a:avLst/>
          </a:prstGeom>
        </p:spPr>
        <p:txBody>
          <a:bodyPr anchor="t">
            <a:noAutofit/>
          </a:bodyPr>
          <a:lstStyle>
            <a:lvl1pPr>
              <a:lnSpc>
                <a:spcPct val="100000"/>
              </a:lnSpc>
              <a:defRPr sz="1300" b="1"/>
            </a:lvl1pPr>
            <a:lvl2pPr>
              <a:lnSpc>
                <a:spcPct val="100000"/>
              </a:lnSpc>
              <a:defRPr sz="1300"/>
            </a:lvl2pPr>
            <a:lvl3pPr>
              <a:lnSpc>
                <a:spcPct val="100000"/>
              </a:lnSpc>
              <a:defRPr sz="1300"/>
            </a:lvl3pPr>
            <a:lvl4pPr>
              <a:lnSpc>
                <a:spcPct val="100000"/>
              </a:lnSpc>
              <a:defRPr sz="1300"/>
            </a:lvl4pPr>
            <a:lvl5pPr>
              <a:lnSpc>
                <a:spcPct val="100000"/>
              </a:lnSpc>
              <a:defRPr sz="1300"/>
            </a:lvl5pPr>
          </a:lstStyle>
          <a:p>
            <a:pPr lvl="0"/>
            <a:r>
              <a:rPr lang="en-US" dirty="0"/>
              <a:t>Click to insert text</a:t>
            </a:r>
          </a:p>
        </p:txBody>
      </p:sp>
      <p:pic>
        <p:nvPicPr>
          <p:cNvPr id="15" name="Graphic 14">
            <a:extLst>
              <a:ext uri="{FF2B5EF4-FFF2-40B4-BE49-F238E27FC236}">
                <a16:creationId xmlns="" xmlns:a16="http://schemas.microsoft.com/office/drawing/2014/main" id="{CA70D5E4-F0EE-4368-A09C-60021E85A04E}"/>
              </a:ext>
            </a:extLst>
          </p:cNvPr>
          <p:cNvPicPr>
            <a:picLocks noChangeAspect="1"/>
          </p:cNvPicPr>
          <p:nvPr/>
        </p:nvPicPr>
        <p:blipFill rotWithShape="1">
          <a:blip r:embed="rId4">
            <a:extLst>
              <a:ext uri="{96DAC541-7B7A-43D3-8B79-37D633B846F1}">
                <asvg:svgBlip xmlns="" xmlns:asvg="http://schemas.microsoft.com/office/drawing/2016/SVG/main" r:embed="rId5"/>
              </a:ext>
            </a:extLst>
          </a:blip>
          <a:srcRect l="81836" t="-4713" b="16530"/>
          <a:stretch/>
        </p:blipFill>
        <p:spPr>
          <a:xfrm>
            <a:off x="9336778" y="164829"/>
            <a:ext cx="344789" cy="459624"/>
          </a:xfrm>
          <a:prstGeom prst="rect">
            <a:avLst/>
          </a:prstGeom>
        </p:spPr>
      </p:pic>
      <p:sp>
        <p:nvSpPr>
          <p:cNvPr id="26"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31490" y="404813"/>
            <a:ext cx="5262751" cy="863600"/>
          </a:xfrm>
          <a:prstGeom prst="rect">
            <a:avLst/>
          </a:prstGeom>
        </p:spPr>
        <p:txBody>
          <a:bodyPr vert="horz" lIns="0" tIns="0" rIns="0" bIns="0" rtlCol="0" anchor="t">
            <a:normAutofit/>
          </a:bodyPr>
          <a:lstStyle>
            <a:lvl1pPr>
              <a:defRPr lang="pt-PT" dirty="0"/>
            </a:lvl1pPr>
          </a:lstStyle>
          <a:p>
            <a:pPr lvl="0">
              <a:lnSpc>
                <a:spcPts val="2438"/>
              </a:lnSpc>
            </a:pPr>
            <a:r>
              <a:rPr lang="en-US" dirty="0"/>
              <a:t>Click to add title</a:t>
            </a:r>
            <a:endParaRPr lang="pt-PT" dirty="0"/>
          </a:p>
        </p:txBody>
      </p:sp>
      <p:sp>
        <p:nvSpPr>
          <p:cNvPr id="27" name="Retângulo 43">
            <a:extLst>
              <a:ext uri="{FF2B5EF4-FFF2-40B4-BE49-F238E27FC236}">
                <a16:creationId xmlns="" xmlns:a16="http://schemas.microsoft.com/office/drawing/2014/main" id="{25FC8637-25BD-4C09-AF25-56B4243DAB3D}"/>
              </a:ext>
            </a:extLst>
          </p:cNvPr>
          <p:cNvSpPr/>
          <p:nvPr/>
        </p:nvSpPr>
        <p:spPr>
          <a:xfrm>
            <a:off x="9440900" y="6555758"/>
            <a:ext cx="330540" cy="192360"/>
          </a:xfrm>
          <a:prstGeom prst="rect">
            <a:avLst/>
          </a:prstGeom>
        </p:spPr>
        <p:txBody>
          <a:bodyPr wrap="none">
            <a:spAutoFit/>
          </a:bodyPr>
          <a:lstStyle/>
          <a:p>
            <a:pPr algn="r"/>
            <a:fld id="{0502E5A9-B53C-401E-A0E0-4A359BB0A9E5}" type="slidenum">
              <a:rPr lang="en-US" sz="650" smtClean="0">
                <a:solidFill>
                  <a:prstClr val="black">
                    <a:lumMod val="50000"/>
                    <a:lumOff val="50000"/>
                  </a:prstClr>
                </a:solidFill>
                <a:cs typeface="Arial" panose="020B0604020202020204" pitchFamily="34" charset="0"/>
              </a:rPr>
              <a:t>‹#›</a:t>
            </a:fld>
            <a:endParaRPr lang="en-US" sz="650" dirty="0">
              <a:solidFill>
                <a:prstClr val="black">
                  <a:lumMod val="50000"/>
                  <a:lumOff val="50000"/>
                </a:prstClr>
              </a:solidFill>
              <a:cs typeface="Arial" panose="020B0604020202020204" pitchFamily="34" charset="0"/>
            </a:endParaRPr>
          </a:p>
        </p:txBody>
      </p:sp>
      <p:cxnSp>
        <p:nvCxnSpPr>
          <p:cNvPr id="28" name="Conector reto 49">
            <a:extLst>
              <a:ext uri="{FF2B5EF4-FFF2-40B4-BE49-F238E27FC236}">
                <a16:creationId xmlns="" xmlns:a16="http://schemas.microsoft.com/office/drawing/2014/main" id="{6B6D7F6B-C184-4C2B-8EB7-067E0C1E8DF2}"/>
              </a:ext>
            </a:extLst>
          </p:cNvPr>
          <p:cNvCxnSpPr>
            <a:cxnSpLocks/>
          </p:cNvCxnSpPr>
          <p:nvPr/>
        </p:nvCxnSpPr>
        <p:spPr>
          <a:xfrm flipV="1">
            <a:off x="2667985"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9" name="Rectangle 27">
            <a:hlinkClick r:id="rId6"/>
            <a:extLst>
              <a:ext uri="{FF2B5EF4-FFF2-40B4-BE49-F238E27FC236}">
                <a16:creationId xmlns="" xmlns:a16="http://schemas.microsoft.com/office/drawing/2014/main" id="{F376ABD1-4930-42EB-9A73-9A9C7C6BF2D3}"/>
              </a:ext>
            </a:extLst>
          </p:cNvPr>
          <p:cNvSpPr/>
          <p:nvPr/>
        </p:nvSpPr>
        <p:spPr>
          <a:xfrm>
            <a:off x="331491" y="6555971"/>
            <a:ext cx="2298568" cy="219456"/>
          </a:xfrm>
          <a:prstGeom prst="rect">
            <a:avLst/>
          </a:prstGeom>
        </p:spPr>
        <p:txBody>
          <a:bodyPr wrap="square" lIns="0" tIns="0" rIns="0" bIns="0" anchor="ctr" anchorCtr="0">
            <a:noAutofit/>
          </a:bodyPr>
          <a:lstStyle/>
          <a:p>
            <a:pPr lvl="0" algn="l" defTabSz="742950">
              <a:lnSpc>
                <a:spcPct val="85000"/>
              </a:lnSpc>
              <a:defRPr/>
            </a:pPr>
            <a:r>
              <a:rPr lang="en-US" sz="650" kern="0" dirty="0">
                <a:solidFill>
                  <a:srgbClr val="00458D"/>
                </a:solidFill>
                <a:latin typeface="+mj-lt"/>
                <a:cs typeface="Arial" panose="020B0604020202020204" pitchFamily="34" charset="0"/>
              </a:rPr>
              <a:t>Presentation Title | Author | Date</a:t>
            </a:r>
          </a:p>
        </p:txBody>
      </p:sp>
      <p:sp>
        <p:nvSpPr>
          <p:cNvPr id="38" name="Retângulo 43">
            <a:extLst>
              <a:ext uri="{FF2B5EF4-FFF2-40B4-BE49-F238E27FC236}">
                <a16:creationId xmlns="" xmlns:a16="http://schemas.microsoft.com/office/drawing/2014/main" id="{834ADCB4-BFB1-450D-8F6D-64217F4CD92C}"/>
              </a:ext>
            </a:extLst>
          </p:cNvPr>
          <p:cNvSpPr/>
          <p:nvPr/>
        </p:nvSpPr>
        <p:spPr>
          <a:xfrm>
            <a:off x="2771745" y="6555758"/>
            <a:ext cx="1806745" cy="219456"/>
          </a:xfrm>
          <a:prstGeom prst="rect">
            <a:avLst/>
          </a:prstGeom>
        </p:spPr>
        <p:txBody>
          <a:bodyPr wrap="none" lIns="0" tIns="0" rIns="0" bIns="0" anchor="ctr">
            <a:noAutofit/>
          </a:bodyPr>
          <a:lstStyle/>
          <a:p>
            <a:pPr algn="l"/>
            <a:r>
              <a:rPr lang="en-US" sz="650" dirty="0">
                <a:solidFill>
                  <a:schemeClr val="bg2">
                    <a:lumMod val="50000"/>
                  </a:schemeClr>
                </a:solidFill>
                <a:cs typeface="Arial" panose="020B0604020202020204" pitchFamily="34" charset="0"/>
              </a:rPr>
              <a:t>© 2017 Capgemini. All rights reserved.</a:t>
            </a:r>
          </a:p>
        </p:txBody>
      </p:sp>
      <p:sp>
        <p:nvSpPr>
          <p:cNvPr id="39" name="Text Placeholder 7">
            <a:extLst>
              <a:ext uri="{FF2B5EF4-FFF2-40B4-BE49-F238E27FC236}">
                <a16:creationId xmlns="" xmlns:a16="http://schemas.microsoft.com/office/drawing/2014/main" id="{DF3E2A1A-B668-4C6F-87C6-8F37A241C2C0}"/>
              </a:ext>
            </a:extLst>
          </p:cNvPr>
          <p:cNvSpPr>
            <a:spLocks noGrp="1"/>
          </p:cNvSpPr>
          <p:nvPr>
            <p:ph type="body" sz="quarter" idx="38" hasCustomPrompt="1"/>
          </p:nvPr>
        </p:nvSpPr>
        <p:spPr>
          <a:xfrm>
            <a:off x="3791839" y="4079992"/>
            <a:ext cx="2335303" cy="1711208"/>
          </a:xfrm>
          <a:prstGeom prst="rect">
            <a:avLst/>
          </a:prstGeom>
        </p:spPr>
        <p:txBody>
          <a:bodyPr>
            <a:noAutofit/>
          </a:bodyPr>
          <a:lstStyle>
            <a:lvl1pPr>
              <a:lnSpc>
                <a:spcPct val="100000"/>
              </a:lnSpc>
              <a:defRPr sz="1138"/>
            </a:lvl1pPr>
            <a:lvl2pPr>
              <a:lnSpc>
                <a:spcPts val="1138"/>
              </a:lnSpc>
              <a:buClr>
                <a:schemeClr val="accent4"/>
              </a:buClr>
              <a:defRPr sz="975"/>
            </a:lvl2pPr>
            <a:lvl3pPr>
              <a:lnSpc>
                <a:spcPts val="1056"/>
              </a:lnSpc>
              <a:buClr>
                <a:schemeClr val="accent4"/>
              </a:buClr>
              <a:defRPr sz="894"/>
            </a:lvl3pPr>
            <a:lvl4pPr>
              <a:lnSpc>
                <a:spcPts val="975"/>
              </a:lnSpc>
              <a:buClr>
                <a:schemeClr val="accent4"/>
              </a:buClr>
              <a:defRPr sz="813"/>
            </a:lvl4pPr>
            <a:lvl5pPr>
              <a:lnSpc>
                <a:spcPct val="100000"/>
              </a:lnSpc>
              <a:defRPr sz="975"/>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40" name="Text Placeholder 7">
            <a:extLst>
              <a:ext uri="{FF2B5EF4-FFF2-40B4-BE49-F238E27FC236}">
                <a16:creationId xmlns="" xmlns:a16="http://schemas.microsoft.com/office/drawing/2014/main" id="{DF3E2A1A-B668-4C6F-87C6-8F37A241C2C0}"/>
              </a:ext>
            </a:extLst>
          </p:cNvPr>
          <p:cNvSpPr>
            <a:spLocks noGrp="1"/>
          </p:cNvSpPr>
          <p:nvPr>
            <p:ph type="body" sz="quarter" idx="39" hasCustomPrompt="1"/>
          </p:nvPr>
        </p:nvSpPr>
        <p:spPr>
          <a:xfrm>
            <a:off x="6981623" y="4079992"/>
            <a:ext cx="2335303" cy="1711208"/>
          </a:xfrm>
          <a:prstGeom prst="rect">
            <a:avLst/>
          </a:prstGeom>
        </p:spPr>
        <p:txBody>
          <a:bodyPr>
            <a:noAutofit/>
          </a:bodyPr>
          <a:lstStyle>
            <a:lvl1pPr>
              <a:lnSpc>
                <a:spcPct val="100000"/>
              </a:lnSpc>
              <a:defRPr sz="1138"/>
            </a:lvl1pPr>
            <a:lvl2pPr>
              <a:lnSpc>
                <a:spcPts val="1138"/>
              </a:lnSpc>
              <a:buClr>
                <a:schemeClr val="accent3"/>
              </a:buClr>
              <a:defRPr sz="975"/>
            </a:lvl2pPr>
            <a:lvl3pPr>
              <a:lnSpc>
                <a:spcPts val="1056"/>
              </a:lnSpc>
              <a:buClr>
                <a:schemeClr val="accent3"/>
              </a:buClr>
              <a:defRPr sz="894"/>
            </a:lvl3pPr>
            <a:lvl4pPr>
              <a:lnSpc>
                <a:spcPts val="975"/>
              </a:lnSpc>
              <a:buClr>
                <a:schemeClr val="accent3"/>
              </a:buClr>
              <a:defRPr sz="813"/>
            </a:lvl4pPr>
            <a:lvl5pPr>
              <a:lnSpc>
                <a:spcPct val="100000"/>
              </a:lnSpc>
              <a:defRPr sz="975"/>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28428042"/>
      </p:ext>
    </p:extLst>
  </p:cSld>
  <p:clrMapOvr>
    <a:overrideClrMapping bg1="lt1" tx1="dk1" bg2="lt2" tx2="dk2" accent1="accent1" accent2="accent2" accent3="accent3" accent4="accent4" accent5="accent5" accent6="accent6" hlink="hlink" folHlink="folHlink"/>
  </p:clrMapOvr>
  <p:hf sldNum="0" hdr="0" ftr="0"/>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3 bullets with highlights">
    <p:bg>
      <p:bgRef idx="1001">
        <a:schemeClr val="bg1"/>
      </p:bgRef>
    </p:bg>
    <p:spTree>
      <p:nvGrpSpPr>
        <p:cNvPr id="1" name=""/>
        <p:cNvGrpSpPr/>
        <p:nvPr/>
      </p:nvGrpSpPr>
      <p:grpSpPr>
        <a:xfrm>
          <a:off x="0" y="0"/>
          <a:ext cx="0" cy="0"/>
          <a:chOff x="0" y="0"/>
          <a:chExt cx="0" cy="0"/>
        </a:xfrm>
      </p:grpSpPr>
      <p:sp>
        <p:nvSpPr>
          <p:cNvPr id="41" name="Oval 20">
            <a:extLst>
              <a:ext uri="{FF2B5EF4-FFF2-40B4-BE49-F238E27FC236}">
                <a16:creationId xmlns="" xmlns:a16="http://schemas.microsoft.com/office/drawing/2014/main" id="{ADB39E78-E9B7-40CD-9999-E8302C610DC2}"/>
              </a:ext>
            </a:extLst>
          </p:cNvPr>
          <p:cNvSpPr/>
          <p:nvPr/>
        </p:nvSpPr>
        <p:spPr>
          <a:xfrm>
            <a:off x="4520421" y="4734096"/>
            <a:ext cx="978262"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544"/>
          </a:p>
        </p:txBody>
      </p:sp>
      <p:sp>
        <p:nvSpPr>
          <p:cNvPr id="42" name="Oval 20">
            <a:extLst>
              <a:ext uri="{FF2B5EF4-FFF2-40B4-BE49-F238E27FC236}">
                <a16:creationId xmlns="" xmlns:a16="http://schemas.microsoft.com/office/drawing/2014/main" id="{80DEC651-0810-4FD4-A2CA-C54974433D45}"/>
              </a:ext>
            </a:extLst>
          </p:cNvPr>
          <p:cNvSpPr/>
          <p:nvPr/>
        </p:nvSpPr>
        <p:spPr>
          <a:xfrm>
            <a:off x="4520421" y="2944150"/>
            <a:ext cx="978262"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544"/>
          </a:p>
        </p:txBody>
      </p:sp>
      <p:sp>
        <p:nvSpPr>
          <p:cNvPr id="43" name="Oval 20">
            <a:extLst>
              <a:ext uri="{FF2B5EF4-FFF2-40B4-BE49-F238E27FC236}">
                <a16:creationId xmlns="" xmlns:a16="http://schemas.microsoft.com/office/drawing/2014/main" id="{4F0142AD-298C-4A60-9F24-035D4F3F07D0}"/>
              </a:ext>
            </a:extLst>
          </p:cNvPr>
          <p:cNvSpPr/>
          <p:nvPr/>
        </p:nvSpPr>
        <p:spPr>
          <a:xfrm>
            <a:off x="4481869" y="1186057"/>
            <a:ext cx="978262"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544"/>
          </a:p>
        </p:txBody>
      </p:sp>
      <p:sp>
        <p:nvSpPr>
          <p:cNvPr id="13" name="Rectangle 12">
            <a:extLst>
              <a:ext uri="{FF2B5EF4-FFF2-40B4-BE49-F238E27FC236}">
                <a16:creationId xmlns="" xmlns:a16="http://schemas.microsoft.com/office/drawing/2014/main" id="{9455EBB8-DB3C-45D2-B02F-0B36A58E555B}"/>
              </a:ext>
            </a:extLst>
          </p:cNvPr>
          <p:cNvSpPr/>
          <p:nvPr/>
        </p:nvSpPr>
        <p:spPr>
          <a:xfrm>
            <a:off x="0" y="0"/>
            <a:ext cx="3858805"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544"/>
          </a:p>
        </p:txBody>
      </p:sp>
      <p:pic>
        <p:nvPicPr>
          <p:cNvPr id="14" name="Graphic 41">
            <a:extLst>
              <a:ext uri="{FF2B5EF4-FFF2-40B4-BE49-F238E27FC236}">
                <a16:creationId xmlns="" xmlns:a16="http://schemas.microsoft.com/office/drawing/2014/main" id="{39882BC4-7320-49FC-B1BE-AEB377EFC01A}"/>
              </a:ext>
            </a:extLst>
          </p:cNvPr>
          <p:cNvPicPr>
            <a:picLocks noChangeAspect="1"/>
          </p:cNvPicPr>
          <p:nvPr/>
        </p:nvPicPr>
        <p:blipFill>
          <a:blip r:embed="rId2">
            <a:extLst>
              <a:ext uri="{96DAC541-7B7A-43D3-8B79-37D633B846F1}">
                <asvg:svgBlip xmlns="" xmlns:asvg="http://schemas.microsoft.com/office/drawing/2016/SVG/main" r:embed="rId3"/>
              </a:ext>
            </a:extLst>
          </a:blip>
          <a:srcRect t="7669"/>
          <a:stretch>
            <a:fillRect/>
          </a:stretch>
        </p:blipFill>
        <p:spPr>
          <a:xfrm rot="7221508" flipH="1" flipV="1">
            <a:off x="-854854" y="-585508"/>
            <a:ext cx="4694967" cy="3590091"/>
          </a:xfrm>
          <a:custGeom>
            <a:avLst/>
            <a:gdLst>
              <a:gd name="connsiteX0" fmla="*/ 0 w 6728158"/>
              <a:gd name="connsiteY0" fmla="*/ 6332069 h 6332069"/>
              <a:gd name="connsiteX1" fmla="*/ 6728158 w 6728158"/>
              <a:gd name="connsiteY1" fmla="*/ 6332069 h 6332069"/>
              <a:gd name="connsiteX2" fmla="*/ 6728158 w 6728158"/>
              <a:gd name="connsiteY2" fmla="*/ 5480387 h 6332069"/>
              <a:gd name="connsiteX3" fmla="*/ 3518172 w 6728158"/>
              <a:gd name="connsiteY3" fmla="*/ 0 h 6332069"/>
              <a:gd name="connsiteX4" fmla="*/ 0 w 6728158"/>
              <a:gd name="connsiteY4" fmla="*/ 2060673 h 6332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158" h="6332069">
                <a:moveTo>
                  <a:pt x="0" y="6332069"/>
                </a:moveTo>
                <a:lnTo>
                  <a:pt x="6728158" y="6332069"/>
                </a:lnTo>
                <a:lnTo>
                  <a:pt x="6728158" y="5480387"/>
                </a:lnTo>
                <a:lnTo>
                  <a:pt x="3518172" y="0"/>
                </a:lnTo>
                <a:lnTo>
                  <a:pt x="0" y="2060673"/>
                </a:lnTo>
                <a:close/>
              </a:path>
            </a:pathLst>
          </a:custGeom>
        </p:spPr>
      </p:pic>
      <p:sp>
        <p:nvSpPr>
          <p:cNvPr id="24" name="Text Placeholder 4">
            <a:extLst>
              <a:ext uri="{FF2B5EF4-FFF2-40B4-BE49-F238E27FC236}">
                <a16:creationId xmlns="" xmlns:a16="http://schemas.microsoft.com/office/drawing/2014/main" id="{B7C16A20-D927-494E-94A9-49AF2E1FA010}"/>
              </a:ext>
            </a:extLst>
          </p:cNvPr>
          <p:cNvSpPr>
            <a:spLocks noGrp="1"/>
          </p:cNvSpPr>
          <p:nvPr>
            <p:ph type="body" sz="quarter" idx="35" hasCustomPrompt="1"/>
          </p:nvPr>
        </p:nvSpPr>
        <p:spPr>
          <a:xfrm>
            <a:off x="4642524" y="1525458"/>
            <a:ext cx="701401" cy="482705"/>
          </a:xfrm>
          <a:prstGeom prst="rect">
            <a:avLst/>
          </a:prstGeom>
          <a:noFill/>
        </p:spPr>
        <p:txBody>
          <a:bodyPr anchor="ctr">
            <a:noAutofit/>
          </a:bodyPr>
          <a:lstStyle>
            <a:lvl1pPr algn="ctr">
              <a:lnSpc>
                <a:spcPts val="2438"/>
              </a:lnSpc>
              <a:defRPr sz="2113" b="0">
                <a:solidFill>
                  <a:srgbClr val="2C004B"/>
                </a:solidFill>
              </a:defRPr>
            </a:lvl1pPr>
            <a:lvl2pPr>
              <a:defRPr sz="1138"/>
            </a:lvl2pPr>
            <a:lvl3pPr>
              <a:defRPr sz="975"/>
            </a:lvl3pPr>
            <a:lvl4pPr>
              <a:defRPr sz="894"/>
            </a:lvl4pPr>
            <a:lvl5pPr>
              <a:defRPr sz="894"/>
            </a:lvl5pPr>
          </a:lstStyle>
          <a:p>
            <a:pPr lvl="0"/>
            <a:r>
              <a:rPr lang="en-US" dirty="0"/>
              <a:t>Nº</a:t>
            </a:r>
          </a:p>
        </p:txBody>
      </p:sp>
      <p:sp>
        <p:nvSpPr>
          <p:cNvPr id="25" name="Text Placeholder 4">
            <a:extLst>
              <a:ext uri="{FF2B5EF4-FFF2-40B4-BE49-F238E27FC236}">
                <a16:creationId xmlns="" xmlns:a16="http://schemas.microsoft.com/office/drawing/2014/main" id="{936BACCD-6FBF-486E-81CB-3462560DA2CE}"/>
              </a:ext>
            </a:extLst>
          </p:cNvPr>
          <p:cNvSpPr>
            <a:spLocks noGrp="1"/>
          </p:cNvSpPr>
          <p:nvPr>
            <p:ph type="body" sz="quarter" idx="36" hasCustomPrompt="1"/>
          </p:nvPr>
        </p:nvSpPr>
        <p:spPr>
          <a:xfrm>
            <a:off x="4642524" y="3284121"/>
            <a:ext cx="701401" cy="482705"/>
          </a:xfrm>
          <a:prstGeom prst="rect">
            <a:avLst/>
          </a:prstGeom>
          <a:noFill/>
        </p:spPr>
        <p:txBody>
          <a:bodyPr anchor="ctr">
            <a:noAutofit/>
          </a:bodyPr>
          <a:lstStyle>
            <a:lvl1pPr algn="ctr">
              <a:lnSpc>
                <a:spcPts val="2438"/>
              </a:lnSpc>
              <a:defRPr sz="2113" b="0">
                <a:solidFill>
                  <a:srgbClr val="2C004B"/>
                </a:solidFill>
              </a:defRPr>
            </a:lvl1pPr>
            <a:lvl2pPr>
              <a:defRPr sz="1138"/>
            </a:lvl2pPr>
            <a:lvl3pPr>
              <a:defRPr sz="975"/>
            </a:lvl3pPr>
            <a:lvl4pPr>
              <a:defRPr sz="894"/>
            </a:lvl4pPr>
            <a:lvl5pPr>
              <a:defRPr sz="894"/>
            </a:lvl5pPr>
          </a:lstStyle>
          <a:p>
            <a:pPr lvl="0"/>
            <a:r>
              <a:rPr lang="en-US" dirty="0"/>
              <a:t>Nº</a:t>
            </a:r>
          </a:p>
        </p:txBody>
      </p:sp>
      <p:sp>
        <p:nvSpPr>
          <p:cNvPr id="26" name="Text Placeholder 4">
            <a:extLst>
              <a:ext uri="{FF2B5EF4-FFF2-40B4-BE49-F238E27FC236}">
                <a16:creationId xmlns="" xmlns:a16="http://schemas.microsoft.com/office/drawing/2014/main" id="{48E9C506-31EA-4D04-B660-3B4DB0704112}"/>
              </a:ext>
            </a:extLst>
          </p:cNvPr>
          <p:cNvSpPr>
            <a:spLocks noGrp="1"/>
          </p:cNvSpPr>
          <p:nvPr>
            <p:ph type="body" sz="quarter" idx="37" hasCustomPrompt="1"/>
          </p:nvPr>
        </p:nvSpPr>
        <p:spPr>
          <a:xfrm>
            <a:off x="4642524" y="5061943"/>
            <a:ext cx="701401" cy="482705"/>
          </a:xfrm>
          <a:prstGeom prst="rect">
            <a:avLst/>
          </a:prstGeom>
          <a:noFill/>
        </p:spPr>
        <p:txBody>
          <a:bodyPr anchor="ctr">
            <a:noAutofit/>
          </a:bodyPr>
          <a:lstStyle>
            <a:lvl1pPr algn="ctr">
              <a:lnSpc>
                <a:spcPts val="2438"/>
              </a:lnSpc>
              <a:defRPr sz="2113" b="0">
                <a:solidFill>
                  <a:srgbClr val="2C004B"/>
                </a:solidFill>
              </a:defRPr>
            </a:lvl1pPr>
            <a:lvl2pPr>
              <a:defRPr sz="1138"/>
            </a:lvl2pPr>
            <a:lvl3pPr>
              <a:defRPr sz="975"/>
            </a:lvl3pPr>
            <a:lvl4pPr>
              <a:defRPr sz="894"/>
            </a:lvl4pPr>
            <a:lvl5pPr>
              <a:defRPr sz="894"/>
            </a:lvl5pPr>
          </a:lstStyle>
          <a:p>
            <a:pPr lvl="0"/>
            <a:r>
              <a:rPr lang="en-US" dirty="0"/>
              <a:t>Nº</a:t>
            </a:r>
          </a:p>
        </p:txBody>
      </p:sp>
      <p:sp>
        <p:nvSpPr>
          <p:cNvPr id="27" name="Text Placeholder 7">
            <a:extLst>
              <a:ext uri="{FF2B5EF4-FFF2-40B4-BE49-F238E27FC236}">
                <a16:creationId xmlns="" xmlns:a16="http://schemas.microsoft.com/office/drawing/2014/main" id="{9949BCD6-E419-4ED2-9061-402DD5FF2406}"/>
              </a:ext>
            </a:extLst>
          </p:cNvPr>
          <p:cNvSpPr>
            <a:spLocks noGrp="1"/>
          </p:cNvSpPr>
          <p:nvPr>
            <p:ph type="body" sz="quarter" idx="38" hasCustomPrompt="1"/>
          </p:nvPr>
        </p:nvSpPr>
        <p:spPr>
          <a:xfrm>
            <a:off x="346707" y="3367132"/>
            <a:ext cx="2982546" cy="2993216"/>
          </a:xfrm>
          <a:prstGeom prst="rect">
            <a:avLst/>
          </a:prstGeom>
        </p:spPr>
        <p:txBody>
          <a:bodyPr>
            <a:noAutofit/>
          </a:bodyPr>
          <a:lstStyle>
            <a:lvl1pPr>
              <a:lnSpc>
                <a:spcPts val="1788"/>
              </a:lnSpc>
              <a:defRPr sz="1463"/>
            </a:lvl1pPr>
            <a:lvl2pPr>
              <a:lnSpc>
                <a:spcPts val="1463"/>
              </a:lnSpc>
              <a:buClr>
                <a:schemeClr val="accent3"/>
              </a:buClr>
              <a:defRPr sz="1300"/>
            </a:lvl2pPr>
            <a:lvl3pPr>
              <a:lnSpc>
                <a:spcPts val="1300"/>
              </a:lnSpc>
              <a:buClr>
                <a:schemeClr val="accent3"/>
              </a:buClr>
              <a:defRPr sz="1138"/>
            </a:lvl3pPr>
            <a:lvl4pPr>
              <a:lnSpc>
                <a:spcPts val="1138"/>
              </a:lnSpc>
              <a:buClr>
                <a:schemeClr val="accent3"/>
              </a:buClr>
              <a:defRPr sz="975"/>
            </a:lvl4pPr>
            <a:lvl5pPr>
              <a:lnSpc>
                <a:spcPct val="100000"/>
              </a:lnSpc>
              <a:defRPr sz="975"/>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31490" y="404813"/>
            <a:ext cx="2164237" cy="1584027"/>
          </a:xfrm>
          <a:prstGeom prst="rect">
            <a:avLst/>
          </a:prstGeom>
        </p:spPr>
        <p:txBody>
          <a:bodyPr vert="horz" lIns="0" tIns="0" rIns="0" bIns="0" rtlCol="0" anchor="t">
            <a:normAutofit/>
          </a:bodyPr>
          <a:lstStyle>
            <a:lvl1pPr>
              <a:defRPr lang="pt-PT" dirty="0">
                <a:solidFill>
                  <a:schemeClr val="bg1"/>
                </a:solidFill>
              </a:defRPr>
            </a:lvl1pPr>
          </a:lstStyle>
          <a:p>
            <a:pPr lvl="0">
              <a:lnSpc>
                <a:spcPts val="2438"/>
              </a:lnSpc>
            </a:pPr>
            <a:r>
              <a:rPr lang="en-US" dirty="0"/>
              <a:t>Click to add title</a:t>
            </a:r>
            <a:endParaRPr lang="pt-PT" dirty="0"/>
          </a:p>
        </p:txBody>
      </p:sp>
      <p:sp>
        <p:nvSpPr>
          <p:cNvPr id="16" name="Text Placeholder 4">
            <a:extLst>
              <a:ext uri="{FF2B5EF4-FFF2-40B4-BE49-F238E27FC236}">
                <a16:creationId xmlns="" xmlns:a16="http://schemas.microsoft.com/office/drawing/2014/main" id="{04C1CAD0-39C3-4CE2-A9E9-8CA99EFF5357}"/>
              </a:ext>
            </a:extLst>
          </p:cNvPr>
          <p:cNvSpPr>
            <a:spLocks noGrp="1"/>
          </p:cNvSpPr>
          <p:nvPr>
            <p:ph type="body" sz="quarter" idx="13" hasCustomPrompt="1"/>
          </p:nvPr>
        </p:nvSpPr>
        <p:spPr>
          <a:xfrm>
            <a:off x="5620785" y="825195"/>
            <a:ext cx="3953725" cy="412363"/>
          </a:xfrm>
          <a:prstGeom prst="rect">
            <a:avLst/>
          </a:prstGeom>
          <a:noFill/>
        </p:spPr>
        <p:txBody>
          <a:bodyPr anchor="ctr">
            <a:noAutofit/>
          </a:bodyPr>
          <a:lstStyle>
            <a:lvl1pPr algn="l">
              <a:defRPr sz="1463" b="0">
                <a:solidFill>
                  <a:schemeClr val="tx2"/>
                </a:solidFill>
              </a:defRPr>
            </a:lvl1pPr>
            <a:lvl2pPr>
              <a:defRPr sz="1138"/>
            </a:lvl2pPr>
            <a:lvl3pPr>
              <a:defRPr sz="975"/>
            </a:lvl3pPr>
            <a:lvl4pPr>
              <a:defRPr sz="894"/>
            </a:lvl4pPr>
            <a:lvl5pPr>
              <a:defRPr sz="894"/>
            </a:lvl5pPr>
          </a:lstStyle>
          <a:p>
            <a:pPr lvl="0"/>
            <a:r>
              <a:rPr lang="en-US" dirty="0"/>
              <a:t>Click to insert title</a:t>
            </a:r>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5620785" y="1268414"/>
            <a:ext cx="3953725" cy="996793"/>
          </a:xfrm>
          <a:prstGeom prst="rect">
            <a:avLst/>
          </a:prstGeom>
        </p:spPr>
        <p:txBody>
          <a:bodyPr>
            <a:noAutofit/>
          </a:bodyPr>
          <a:lstStyle>
            <a:lvl1pPr>
              <a:lnSpc>
                <a:spcPts val="1300"/>
              </a:lnSpc>
              <a:defRPr sz="1138">
                <a:solidFill>
                  <a:schemeClr val="tx1"/>
                </a:solidFill>
              </a:defRPr>
            </a:lvl1pPr>
            <a:lvl2pPr marL="140593" indent="-136723">
              <a:lnSpc>
                <a:spcPts val="1138"/>
              </a:lnSpc>
              <a:buClr>
                <a:schemeClr val="accent3"/>
              </a:buClr>
              <a:defRPr sz="975">
                <a:solidFill>
                  <a:schemeClr val="tx1"/>
                </a:solidFill>
              </a:defRPr>
            </a:lvl2pPr>
            <a:lvl3pPr marL="282476" indent="-141883">
              <a:lnSpc>
                <a:spcPts val="1138"/>
              </a:lnSpc>
              <a:buClr>
                <a:schemeClr val="accent3"/>
              </a:buClr>
              <a:defRPr sz="975">
                <a:solidFill>
                  <a:schemeClr val="tx1"/>
                </a:solidFill>
              </a:defRPr>
            </a:lvl3pPr>
            <a:lvl4pPr marL="414040" indent="-131564">
              <a:lnSpc>
                <a:spcPts val="975"/>
              </a:lnSpc>
              <a:buClr>
                <a:schemeClr val="accent3"/>
              </a:buClr>
              <a:defRPr sz="894">
                <a:solidFill>
                  <a:schemeClr val="tx1"/>
                </a:solidFill>
              </a:defRPr>
            </a:lvl4pPr>
            <a:lvl5pPr>
              <a:lnSpc>
                <a:spcPct val="100000"/>
              </a:lnSpc>
              <a:defRPr sz="975">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 xmlns:a16="http://schemas.microsoft.com/office/drawing/2014/main" id="{04C1CAD0-39C3-4CE2-A9E9-8CA99EFF5357}"/>
              </a:ext>
            </a:extLst>
          </p:cNvPr>
          <p:cNvSpPr>
            <a:spLocks noGrp="1"/>
          </p:cNvSpPr>
          <p:nvPr>
            <p:ph type="body" sz="quarter" idx="39" hasCustomPrompt="1"/>
          </p:nvPr>
        </p:nvSpPr>
        <p:spPr>
          <a:xfrm>
            <a:off x="5620785" y="2583859"/>
            <a:ext cx="3953725" cy="412363"/>
          </a:xfrm>
          <a:prstGeom prst="rect">
            <a:avLst/>
          </a:prstGeom>
          <a:noFill/>
        </p:spPr>
        <p:txBody>
          <a:bodyPr anchor="ctr">
            <a:noAutofit/>
          </a:bodyPr>
          <a:lstStyle>
            <a:lvl1pPr algn="l">
              <a:defRPr sz="1463" b="0">
                <a:solidFill>
                  <a:schemeClr val="tx2"/>
                </a:solidFill>
              </a:defRPr>
            </a:lvl1pPr>
            <a:lvl2pPr>
              <a:defRPr sz="1138"/>
            </a:lvl2pPr>
            <a:lvl3pPr>
              <a:defRPr sz="975"/>
            </a:lvl3pPr>
            <a:lvl4pPr>
              <a:defRPr sz="894"/>
            </a:lvl4pPr>
            <a:lvl5pPr>
              <a:defRPr sz="894"/>
            </a:lvl5pPr>
          </a:lstStyle>
          <a:p>
            <a:pPr lvl="0"/>
            <a:r>
              <a:rPr lang="en-US" dirty="0"/>
              <a:t>Click to insert title</a:t>
            </a:r>
          </a:p>
        </p:txBody>
      </p:sp>
      <p:sp>
        <p:nvSpPr>
          <p:cNvPr id="34" name="Text Placeholder 7">
            <a:extLst>
              <a:ext uri="{FF2B5EF4-FFF2-40B4-BE49-F238E27FC236}">
                <a16:creationId xmlns="" xmlns:a16="http://schemas.microsoft.com/office/drawing/2014/main" id="{9228FC83-C11D-47F2-8BDE-B10D125E5E87}"/>
              </a:ext>
            </a:extLst>
          </p:cNvPr>
          <p:cNvSpPr>
            <a:spLocks noGrp="1"/>
          </p:cNvSpPr>
          <p:nvPr>
            <p:ph type="body" sz="quarter" idx="40" hasCustomPrompt="1"/>
          </p:nvPr>
        </p:nvSpPr>
        <p:spPr>
          <a:xfrm>
            <a:off x="5620785" y="3027077"/>
            <a:ext cx="3953725" cy="996793"/>
          </a:xfrm>
          <a:prstGeom prst="rect">
            <a:avLst/>
          </a:prstGeom>
        </p:spPr>
        <p:txBody>
          <a:bodyPr>
            <a:noAutofit/>
          </a:bodyPr>
          <a:lstStyle>
            <a:lvl1pPr>
              <a:lnSpc>
                <a:spcPts val="1300"/>
              </a:lnSpc>
              <a:defRPr sz="1138">
                <a:solidFill>
                  <a:schemeClr val="tx1"/>
                </a:solidFill>
              </a:defRPr>
            </a:lvl1pPr>
            <a:lvl2pPr marL="140593" indent="-136723">
              <a:lnSpc>
                <a:spcPts val="1138"/>
              </a:lnSpc>
              <a:buClr>
                <a:schemeClr val="accent3"/>
              </a:buClr>
              <a:defRPr sz="975">
                <a:solidFill>
                  <a:schemeClr val="tx1"/>
                </a:solidFill>
              </a:defRPr>
            </a:lvl2pPr>
            <a:lvl3pPr marL="282476" indent="-141883">
              <a:lnSpc>
                <a:spcPts val="1138"/>
              </a:lnSpc>
              <a:buClr>
                <a:schemeClr val="accent3"/>
              </a:buClr>
              <a:defRPr sz="975">
                <a:solidFill>
                  <a:schemeClr val="tx1"/>
                </a:solidFill>
              </a:defRPr>
            </a:lvl3pPr>
            <a:lvl4pPr marL="414040" indent="-131564">
              <a:lnSpc>
                <a:spcPts val="975"/>
              </a:lnSpc>
              <a:buClr>
                <a:schemeClr val="accent3"/>
              </a:buClr>
              <a:defRPr sz="894">
                <a:solidFill>
                  <a:schemeClr val="tx1"/>
                </a:solidFill>
              </a:defRPr>
            </a:lvl4pPr>
            <a:lvl5pPr>
              <a:lnSpc>
                <a:spcPct val="100000"/>
              </a:lnSpc>
              <a:defRPr sz="975">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5" name="Text Placeholder 4">
            <a:extLst>
              <a:ext uri="{FF2B5EF4-FFF2-40B4-BE49-F238E27FC236}">
                <a16:creationId xmlns="" xmlns:a16="http://schemas.microsoft.com/office/drawing/2014/main" id="{04C1CAD0-39C3-4CE2-A9E9-8CA99EFF5357}"/>
              </a:ext>
            </a:extLst>
          </p:cNvPr>
          <p:cNvSpPr>
            <a:spLocks noGrp="1"/>
          </p:cNvSpPr>
          <p:nvPr>
            <p:ph type="body" sz="quarter" idx="41" hasCustomPrompt="1"/>
          </p:nvPr>
        </p:nvSpPr>
        <p:spPr>
          <a:xfrm>
            <a:off x="5620785" y="4361681"/>
            <a:ext cx="3953725" cy="412363"/>
          </a:xfrm>
          <a:prstGeom prst="rect">
            <a:avLst/>
          </a:prstGeom>
          <a:noFill/>
        </p:spPr>
        <p:txBody>
          <a:bodyPr anchor="ctr">
            <a:noAutofit/>
          </a:bodyPr>
          <a:lstStyle>
            <a:lvl1pPr algn="l">
              <a:defRPr sz="1463" b="0">
                <a:solidFill>
                  <a:schemeClr val="tx2"/>
                </a:solidFill>
              </a:defRPr>
            </a:lvl1pPr>
            <a:lvl2pPr>
              <a:defRPr sz="1138"/>
            </a:lvl2pPr>
            <a:lvl3pPr>
              <a:defRPr sz="975"/>
            </a:lvl3pPr>
            <a:lvl4pPr>
              <a:defRPr sz="894"/>
            </a:lvl4pPr>
            <a:lvl5pPr>
              <a:defRPr sz="894"/>
            </a:lvl5pPr>
          </a:lstStyle>
          <a:p>
            <a:pPr lvl="0"/>
            <a:r>
              <a:rPr lang="en-US" dirty="0"/>
              <a:t>Click to insert title</a:t>
            </a:r>
          </a:p>
        </p:txBody>
      </p:sp>
      <p:sp>
        <p:nvSpPr>
          <p:cNvPr id="36" name="Text Placeholder 7">
            <a:extLst>
              <a:ext uri="{FF2B5EF4-FFF2-40B4-BE49-F238E27FC236}">
                <a16:creationId xmlns="" xmlns:a16="http://schemas.microsoft.com/office/drawing/2014/main" id="{9228FC83-C11D-47F2-8BDE-B10D125E5E87}"/>
              </a:ext>
            </a:extLst>
          </p:cNvPr>
          <p:cNvSpPr>
            <a:spLocks noGrp="1"/>
          </p:cNvSpPr>
          <p:nvPr>
            <p:ph type="body" sz="quarter" idx="42" hasCustomPrompt="1"/>
          </p:nvPr>
        </p:nvSpPr>
        <p:spPr>
          <a:xfrm>
            <a:off x="5620785" y="4804899"/>
            <a:ext cx="3953725" cy="996793"/>
          </a:xfrm>
          <a:prstGeom prst="rect">
            <a:avLst/>
          </a:prstGeom>
        </p:spPr>
        <p:txBody>
          <a:bodyPr>
            <a:noAutofit/>
          </a:bodyPr>
          <a:lstStyle>
            <a:lvl1pPr>
              <a:lnSpc>
                <a:spcPts val="1300"/>
              </a:lnSpc>
              <a:defRPr sz="1138">
                <a:solidFill>
                  <a:schemeClr val="tx1"/>
                </a:solidFill>
              </a:defRPr>
            </a:lvl1pPr>
            <a:lvl2pPr marL="140593" indent="-136723">
              <a:lnSpc>
                <a:spcPts val="1138"/>
              </a:lnSpc>
              <a:buClr>
                <a:schemeClr val="accent3"/>
              </a:buClr>
              <a:defRPr sz="975">
                <a:solidFill>
                  <a:schemeClr val="tx1"/>
                </a:solidFill>
              </a:defRPr>
            </a:lvl2pPr>
            <a:lvl3pPr marL="282476" indent="-141883">
              <a:lnSpc>
                <a:spcPts val="1138"/>
              </a:lnSpc>
              <a:buClr>
                <a:schemeClr val="accent3"/>
              </a:buClr>
              <a:defRPr sz="975">
                <a:solidFill>
                  <a:schemeClr val="tx1"/>
                </a:solidFill>
              </a:defRPr>
            </a:lvl3pPr>
            <a:lvl4pPr marL="414040" indent="-131564">
              <a:lnSpc>
                <a:spcPts val="975"/>
              </a:lnSpc>
              <a:buClr>
                <a:schemeClr val="accent3"/>
              </a:buClr>
              <a:defRPr sz="894">
                <a:solidFill>
                  <a:schemeClr val="tx1"/>
                </a:solidFill>
              </a:defRPr>
            </a:lvl4pPr>
            <a:lvl5pPr>
              <a:lnSpc>
                <a:spcPct val="100000"/>
              </a:lnSpc>
              <a:defRPr sz="975">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7" name="Retângulo 43">
            <a:extLst>
              <a:ext uri="{FF2B5EF4-FFF2-40B4-BE49-F238E27FC236}">
                <a16:creationId xmlns="" xmlns:a16="http://schemas.microsoft.com/office/drawing/2014/main" id="{25FC8637-25BD-4C09-AF25-56B4243DAB3D}"/>
              </a:ext>
            </a:extLst>
          </p:cNvPr>
          <p:cNvSpPr/>
          <p:nvPr/>
        </p:nvSpPr>
        <p:spPr>
          <a:xfrm>
            <a:off x="9440900" y="6555758"/>
            <a:ext cx="330540" cy="192360"/>
          </a:xfrm>
          <a:prstGeom prst="rect">
            <a:avLst/>
          </a:prstGeom>
        </p:spPr>
        <p:txBody>
          <a:bodyPr wrap="none">
            <a:spAutoFit/>
          </a:bodyPr>
          <a:lstStyle/>
          <a:p>
            <a:pPr algn="r"/>
            <a:fld id="{0502E5A9-B53C-401E-A0E0-4A359BB0A9E5}" type="slidenum">
              <a:rPr lang="en-US" sz="650" smtClean="0">
                <a:solidFill>
                  <a:prstClr val="black">
                    <a:lumMod val="50000"/>
                    <a:lumOff val="50000"/>
                  </a:prstClr>
                </a:solidFill>
                <a:cs typeface="Arial" panose="020B0604020202020204" pitchFamily="34" charset="0"/>
              </a:rPr>
              <a:t>‹#›</a:t>
            </a:fld>
            <a:endParaRPr lang="en-US" sz="650" dirty="0">
              <a:solidFill>
                <a:prstClr val="black">
                  <a:lumMod val="50000"/>
                  <a:lumOff val="50000"/>
                </a:prstClr>
              </a:solidFill>
              <a:cs typeface="Arial" panose="020B0604020202020204" pitchFamily="34" charset="0"/>
            </a:endParaRPr>
          </a:p>
        </p:txBody>
      </p:sp>
      <p:sp>
        <p:nvSpPr>
          <p:cNvPr id="39" name="Rectangle 27">
            <a:hlinkClick r:id="rId4"/>
            <a:extLst>
              <a:ext uri="{FF2B5EF4-FFF2-40B4-BE49-F238E27FC236}">
                <a16:creationId xmlns="" xmlns:a16="http://schemas.microsoft.com/office/drawing/2014/main" id="{F376ABD1-4930-42EB-9A73-9A9C7C6BF2D3}"/>
              </a:ext>
            </a:extLst>
          </p:cNvPr>
          <p:cNvSpPr/>
          <p:nvPr/>
        </p:nvSpPr>
        <p:spPr>
          <a:xfrm>
            <a:off x="331491" y="6555971"/>
            <a:ext cx="2298568" cy="219456"/>
          </a:xfrm>
          <a:prstGeom prst="rect">
            <a:avLst/>
          </a:prstGeom>
        </p:spPr>
        <p:txBody>
          <a:bodyPr wrap="square" lIns="0" tIns="0" rIns="0" bIns="0" anchor="ctr" anchorCtr="0">
            <a:noAutofit/>
          </a:bodyPr>
          <a:lstStyle/>
          <a:p>
            <a:pPr lvl="0" algn="l" defTabSz="742950">
              <a:lnSpc>
                <a:spcPct val="85000"/>
              </a:lnSpc>
              <a:defRPr/>
            </a:pPr>
            <a:r>
              <a:rPr lang="en-US" sz="650" kern="0" dirty="0">
                <a:solidFill>
                  <a:srgbClr val="00458D"/>
                </a:solidFill>
                <a:latin typeface="+mj-lt"/>
                <a:cs typeface="Arial" panose="020B0604020202020204" pitchFamily="34" charset="0"/>
              </a:rPr>
              <a:t>Presentation Title | Author | Date</a:t>
            </a:r>
          </a:p>
        </p:txBody>
      </p:sp>
      <p:sp>
        <p:nvSpPr>
          <p:cNvPr id="40" name="Retângulo 43">
            <a:extLst>
              <a:ext uri="{FF2B5EF4-FFF2-40B4-BE49-F238E27FC236}">
                <a16:creationId xmlns="" xmlns:a16="http://schemas.microsoft.com/office/drawing/2014/main" id="{834ADCB4-BFB1-450D-8F6D-64217F4CD92C}"/>
              </a:ext>
            </a:extLst>
          </p:cNvPr>
          <p:cNvSpPr/>
          <p:nvPr/>
        </p:nvSpPr>
        <p:spPr>
          <a:xfrm>
            <a:off x="7767766" y="6555758"/>
            <a:ext cx="1806745" cy="219456"/>
          </a:xfrm>
          <a:prstGeom prst="rect">
            <a:avLst/>
          </a:prstGeom>
        </p:spPr>
        <p:txBody>
          <a:bodyPr wrap="none" lIns="0" tIns="0" rIns="0" bIns="0" anchor="ctr">
            <a:noAutofit/>
          </a:bodyPr>
          <a:lstStyle/>
          <a:p>
            <a:pPr algn="l"/>
            <a:r>
              <a:rPr lang="en-US" sz="65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747947627"/>
      </p:ext>
    </p:extLst>
  </p:cSld>
  <p:clrMapOvr>
    <a:overrideClrMapping bg1="lt1" tx1="dk1" bg2="lt2" tx2="dk2" accent1="accent1" accent2="accent2" accent3="accent3" accent4="accent4" accent5="accent5" accent6="accent6" hlink="hlink" folHlink="folHlink"/>
  </p:clrMapOvr>
  <p:hf sldNum="0" hdr="0" ftr="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custDataLst>
              <p:tags r:id="rId2"/>
            </p:custData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123287" name="think-cell Slide" r:id="rId9" imgW="360" imgH="360" progId="">
                  <p:embed/>
                </p:oleObj>
              </mc:Choice>
              <mc:Fallback>
                <p:oleObj name="think-cell Slide" r:id="rId9" imgW="360" imgH="360" progId="">
                  <p:embed/>
                  <p:pic>
                    <p:nvPicPr>
                      <p:cNvPr id="0" name="Picture 28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0" y="0"/>
                        <a:ext cx="158750"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hasCustomPrompt="1"/>
            <p:custDataLst>
              <p:tags r:id="rId3"/>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4"/>
            </p:custDataLst>
          </p:nvPr>
        </p:nvSpPr>
        <p:spPr>
          <a:xfrm>
            <a:off x="314708" y="2206953"/>
            <a:ext cx="4502138" cy="4041990"/>
          </a:xfrm>
        </p:spPr>
        <p:txBody>
          <a:bodyPr/>
          <a:lstStyle>
            <a:lvl1pPr>
              <a:defRPr sz="1800"/>
            </a:lvl1pPr>
            <a:lvl2pPr>
              <a:defRPr sz="1600"/>
            </a:lvl2pPr>
            <a:lvl3pPr>
              <a:defRPr sz="1400"/>
            </a:lvl3pPr>
            <a:lvl4pPr>
              <a:defRPr sz="12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5"/>
            </p:custDataLst>
          </p:nvPr>
        </p:nvSpPr>
        <p:spPr>
          <a:xfrm>
            <a:off x="5022838" y="2208394"/>
            <a:ext cx="4502138" cy="4050630"/>
          </a:xfrm>
        </p:spPr>
        <p:txBody>
          <a:bodyPr/>
          <a:lstStyle>
            <a:lvl1pPr>
              <a:defRPr sz="1800"/>
            </a:lvl1pPr>
            <a:lvl2pPr>
              <a:defRPr sz="1600"/>
            </a:lvl2pPr>
            <a:lvl3pPr>
              <a:defRPr sz="1400"/>
            </a:lvl3pPr>
            <a:lvl4pPr>
              <a:defRPr sz="12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6"/>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7"/>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Contact information">
    <p:spTree>
      <p:nvGrpSpPr>
        <p:cNvPr id="1" name=""/>
        <p:cNvGrpSpPr/>
        <p:nvPr/>
      </p:nvGrpSpPr>
      <p:grpSpPr>
        <a:xfrm>
          <a:off x="0" y="0"/>
          <a:ext cx="0" cy="0"/>
          <a:chOff x="0" y="0"/>
          <a:chExt cx="0" cy="0"/>
        </a:xfrm>
      </p:grpSpPr>
      <p:sp>
        <p:nvSpPr>
          <p:cNvPr id="18" name="Picture Placeholder 17">
            <a:extLst>
              <a:ext uri="{FF2B5EF4-FFF2-40B4-BE49-F238E27FC236}">
                <a16:creationId xmlns="" xmlns:a16="http://schemas.microsoft.com/office/drawing/2014/main" id="{EC1A94F9-DC7A-4538-8277-70A44CA10105}"/>
              </a:ext>
            </a:extLst>
          </p:cNvPr>
          <p:cNvSpPr>
            <a:spLocks noGrp="1"/>
          </p:cNvSpPr>
          <p:nvPr>
            <p:ph type="pic" sz="quarter" idx="10"/>
          </p:nvPr>
        </p:nvSpPr>
        <p:spPr>
          <a:xfrm>
            <a:off x="507094" y="1903414"/>
            <a:ext cx="1180207" cy="1671637"/>
          </a:xfrm>
          <a:prstGeom prst="rect">
            <a:avLst/>
          </a:prstGeom>
          <a:solidFill>
            <a:srgbClr val="D9D9D9"/>
          </a:solidFill>
        </p:spPr>
        <p:txBody>
          <a:bodyPr anchor="ctr"/>
          <a:lstStyle>
            <a:lvl1pPr algn="ctr">
              <a:defRPr/>
            </a:lvl1pPr>
          </a:lstStyle>
          <a:p>
            <a:r>
              <a:rPr lang="en-US" smtClean="0"/>
              <a:t>Click icon to add picture</a:t>
            </a:r>
            <a:endParaRPr lang="pt-PT"/>
          </a:p>
        </p:txBody>
      </p:sp>
      <p:sp>
        <p:nvSpPr>
          <p:cNvPr id="19" name="Picture Placeholder 17">
            <a:extLst>
              <a:ext uri="{FF2B5EF4-FFF2-40B4-BE49-F238E27FC236}">
                <a16:creationId xmlns="" xmlns:a16="http://schemas.microsoft.com/office/drawing/2014/main" id="{74E803A8-AB56-45EC-B2C1-515FBB73BB37}"/>
              </a:ext>
            </a:extLst>
          </p:cNvPr>
          <p:cNvSpPr>
            <a:spLocks noGrp="1"/>
          </p:cNvSpPr>
          <p:nvPr>
            <p:ph type="pic" sz="quarter" idx="11"/>
          </p:nvPr>
        </p:nvSpPr>
        <p:spPr>
          <a:xfrm>
            <a:off x="5244847" y="1903414"/>
            <a:ext cx="1180207" cy="1671637"/>
          </a:xfrm>
          <a:prstGeom prst="rect">
            <a:avLst/>
          </a:prstGeom>
          <a:solidFill>
            <a:srgbClr val="D9D9D9"/>
          </a:solidFill>
        </p:spPr>
        <p:txBody>
          <a:bodyPr anchor="ctr"/>
          <a:lstStyle>
            <a:lvl1pPr algn="ctr">
              <a:defRPr/>
            </a:lvl1pPr>
          </a:lstStyle>
          <a:p>
            <a:r>
              <a:rPr lang="en-US" smtClean="0"/>
              <a:t>Click icon to add picture</a:t>
            </a:r>
            <a:endParaRPr lang="pt-PT"/>
          </a:p>
        </p:txBody>
      </p:sp>
      <p:sp>
        <p:nvSpPr>
          <p:cNvPr id="20" name="Picture Placeholder 17">
            <a:extLst>
              <a:ext uri="{FF2B5EF4-FFF2-40B4-BE49-F238E27FC236}">
                <a16:creationId xmlns="" xmlns:a16="http://schemas.microsoft.com/office/drawing/2014/main" id="{9D1BE315-6BE9-4C05-9EDD-2BF1E943154E}"/>
              </a:ext>
            </a:extLst>
          </p:cNvPr>
          <p:cNvSpPr>
            <a:spLocks noGrp="1"/>
          </p:cNvSpPr>
          <p:nvPr>
            <p:ph type="pic" sz="quarter" idx="12"/>
          </p:nvPr>
        </p:nvSpPr>
        <p:spPr>
          <a:xfrm>
            <a:off x="507094" y="4379454"/>
            <a:ext cx="1180207" cy="1671637"/>
          </a:xfrm>
          <a:prstGeom prst="rect">
            <a:avLst/>
          </a:prstGeom>
          <a:solidFill>
            <a:srgbClr val="D9D9D9"/>
          </a:solidFill>
        </p:spPr>
        <p:txBody>
          <a:bodyPr anchor="ctr"/>
          <a:lstStyle>
            <a:lvl1pPr algn="ctr">
              <a:defRPr/>
            </a:lvl1pPr>
          </a:lstStyle>
          <a:p>
            <a:r>
              <a:rPr lang="en-US" smtClean="0"/>
              <a:t>Click icon to add picture</a:t>
            </a:r>
            <a:endParaRPr lang="pt-PT"/>
          </a:p>
        </p:txBody>
      </p:sp>
      <p:sp>
        <p:nvSpPr>
          <p:cNvPr id="21" name="Picture Placeholder 17">
            <a:extLst>
              <a:ext uri="{FF2B5EF4-FFF2-40B4-BE49-F238E27FC236}">
                <a16:creationId xmlns="" xmlns:a16="http://schemas.microsoft.com/office/drawing/2014/main" id="{1281E9B6-7C84-4FF5-B198-C8FC0C8924EE}"/>
              </a:ext>
            </a:extLst>
          </p:cNvPr>
          <p:cNvSpPr>
            <a:spLocks noGrp="1"/>
          </p:cNvSpPr>
          <p:nvPr>
            <p:ph type="pic" sz="quarter" idx="13"/>
          </p:nvPr>
        </p:nvSpPr>
        <p:spPr>
          <a:xfrm>
            <a:off x="5244847" y="4379454"/>
            <a:ext cx="1180207" cy="1671637"/>
          </a:xfrm>
          <a:prstGeom prst="rect">
            <a:avLst/>
          </a:prstGeom>
          <a:solidFill>
            <a:srgbClr val="D9D9D9"/>
          </a:solidFill>
        </p:spPr>
        <p:txBody>
          <a:bodyPr anchor="ctr"/>
          <a:lstStyle>
            <a:lvl1pPr algn="ctr">
              <a:defRPr/>
            </a:lvl1pPr>
          </a:lstStyle>
          <a:p>
            <a:r>
              <a:rPr lang="en-US" smtClean="0"/>
              <a:t>Click icon to add picture</a:t>
            </a:r>
            <a:endParaRPr lang="pt-PT"/>
          </a:p>
        </p:txBody>
      </p:sp>
      <p:sp>
        <p:nvSpPr>
          <p:cNvPr id="11"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31490" y="404813"/>
            <a:ext cx="8950991" cy="863600"/>
          </a:xfrm>
          <a:prstGeom prst="rect">
            <a:avLst/>
          </a:prstGeom>
        </p:spPr>
        <p:txBody>
          <a:bodyPr vert="horz" lIns="0" tIns="0" rIns="0" bIns="0" rtlCol="0" anchor="t">
            <a:normAutofit/>
          </a:bodyPr>
          <a:lstStyle>
            <a:lvl1pPr>
              <a:defRPr lang="pt-PT" dirty="0"/>
            </a:lvl1pPr>
          </a:lstStyle>
          <a:p>
            <a:pPr lvl="0">
              <a:lnSpc>
                <a:spcPts val="2438"/>
              </a:lnSpc>
            </a:pPr>
            <a:r>
              <a:rPr lang="en-US" dirty="0"/>
              <a:t>Click to add title</a:t>
            </a:r>
            <a:endParaRPr lang="pt-PT" dirty="0"/>
          </a:p>
        </p:txBody>
      </p:sp>
      <p:sp>
        <p:nvSpPr>
          <p:cNvPr id="13" name="Retângulo 43">
            <a:extLst>
              <a:ext uri="{FF2B5EF4-FFF2-40B4-BE49-F238E27FC236}">
                <a16:creationId xmlns="" xmlns:a16="http://schemas.microsoft.com/office/drawing/2014/main" id="{25FC8637-25BD-4C09-AF25-56B4243DAB3D}"/>
              </a:ext>
            </a:extLst>
          </p:cNvPr>
          <p:cNvSpPr/>
          <p:nvPr/>
        </p:nvSpPr>
        <p:spPr>
          <a:xfrm>
            <a:off x="9440900" y="6555758"/>
            <a:ext cx="330540" cy="192360"/>
          </a:xfrm>
          <a:prstGeom prst="rect">
            <a:avLst/>
          </a:prstGeom>
        </p:spPr>
        <p:txBody>
          <a:bodyPr wrap="none">
            <a:spAutoFit/>
          </a:bodyPr>
          <a:lstStyle/>
          <a:p>
            <a:pPr algn="r"/>
            <a:fld id="{0502E5A9-B53C-401E-A0E0-4A359BB0A9E5}" type="slidenum">
              <a:rPr lang="en-US" sz="650" smtClean="0">
                <a:solidFill>
                  <a:prstClr val="black">
                    <a:lumMod val="50000"/>
                    <a:lumOff val="50000"/>
                  </a:prstClr>
                </a:solidFill>
                <a:cs typeface="Arial" panose="020B0604020202020204" pitchFamily="34" charset="0"/>
              </a:rPr>
              <a:t>‹#›</a:t>
            </a:fld>
            <a:endParaRPr lang="en-US" sz="65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p:nvCxnSpPr>
        <p:spPr>
          <a:xfrm flipV="1">
            <a:off x="2667985"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 xmlns:a16="http://schemas.microsoft.com/office/drawing/2014/main" id="{F376ABD1-4930-42EB-9A73-9A9C7C6BF2D3}"/>
              </a:ext>
            </a:extLst>
          </p:cNvPr>
          <p:cNvSpPr/>
          <p:nvPr/>
        </p:nvSpPr>
        <p:spPr>
          <a:xfrm>
            <a:off x="331491" y="6555971"/>
            <a:ext cx="2298568" cy="219456"/>
          </a:xfrm>
          <a:prstGeom prst="rect">
            <a:avLst/>
          </a:prstGeom>
        </p:spPr>
        <p:txBody>
          <a:bodyPr wrap="square" lIns="0" tIns="0" rIns="0" bIns="0" anchor="ctr" anchorCtr="0">
            <a:noAutofit/>
          </a:bodyPr>
          <a:lstStyle/>
          <a:p>
            <a:pPr lvl="0" algn="l" defTabSz="742950">
              <a:lnSpc>
                <a:spcPct val="85000"/>
              </a:lnSpc>
              <a:defRPr/>
            </a:pPr>
            <a:r>
              <a:rPr lang="en-US" sz="65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 xmlns:a16="http://schemas.microsoft.com/office/drawing/2014/main" id="{834ADCB4-BFB1-450D-8F6D-64217F4CD92C}"/>
              </a:ext>
            </a:extLst>
          </p:cNvPr>
          <p:cNvSpPr/>
          <p:nvPr/>
        </p:nvSpPr>
        <p:spPr>
          <a:xfrm>
            <a:off x="2771745" y="6555758"/>
            <a:ext cx="1806745" cy="219456"/>
          </a:xfrm>
          <a:prstGeom prst="rect">
            <a:avLst/>
          </a:prstGeom>
        </p:spPr>
        <p:txBody>
          <a:bodyPr wrap="none" lIns="0" tIns="0" rIns="0" bIns="0" anchor="ctr">
            <a:noAutofit/>
          </a:bodyPr>
          <a:lstStyle/>
          <a:p>
            <a:pPr algn="l"/>
            <a:r>
              <a:rPr lang="en-US" sz="650" dirty="0">
                <a:solidFill>
                  <a:schemeClr val="bg2">
                    <a:lumMod val="50000"/>
                  </a:schemeClr>
                </a:solidFill>
                <a:cs typeface="Arial" panose="020B0604020202020204" pitchFamily="34" charset="0"/>
              </a:rPr>
              <a:t>© 2017 Capgemini. All rights reserved.</a:t>
            </a:r>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1793649" y="1903414"/>
            <a:ext cx="3041976" cy="1671637"/>
          </a:xfrm>
          <a:prstGeom prst="rect">
            <a:avLst/>
          </a:prstGeom>
        </p:spPr>
        <p:txBody>
          <a:bodyPr>
            <a:noAutofit/>
          </a:bodyPr>
          <a:lstStyle>
            <a:lvl1pPr>
              <a:lnSpc>
                <a:spcPts val="1300"/>
              </a:lnSpc>
              <a:defRPr sz="1138">
                <a:solidFill>
                  <a:schemeClr val="tx1"/>
                </a:solidFill>
              </a:defRPr>
            </a:lvl1pPr>
            <a:lvl2pPr marL="140593" indent="-136723">
              <a:lnSpc>
                <a:spcPts val="1138"/>
              </a:lnSpc>
              <a:buClr>
                <a:schemeClr val="accent1"/>
              </a:buClr>
              <a:defRPr sz="975">
                <a:solidFill>
                  <a:schemeClr val="tx1"/>
                </a:solidFill>
              </a:defRPr>
            </a:lvl2pPr>
            <a:lvl3pPr marL="282476" indent="-141883">
              <a:lnSpc>
                <a:spcPts val="1138"/>
              </a:lnSpc>
              <a:buClr>
                <a:schemeClr val="accent1"/>
              </a:buClr>
              <a:defRPr sz="975">
                <a:solidFill>
                  <a:schemeClr val="tx1"/>
                </a:solidFill>
              </a:defRPr>
            </a:lvl3pPr>
            <a:lvl4pPr marL="414040" indent="-131564">
              <a:lnSpc>
                <a:spcPts val="975"/>
              </a:lnSpc>
              <a:buClr>
                <a:schemeClr val="accent1"/>
              </a:buClr>
              <a:defRPr sz="894">
                <a:solidFill>
                  <a:schemeClr val="tx1"/>
                </a:solidFill>
              </a:defRPr>
            </a:lvl4pPr>
            <a:lvl5pPr>
              <a:lnSpc>
                <a:spcPct val="100000"/>
              </a:lnSpc>
              <a:defRPr sz="975">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4" name="Text Placeholder 7">
            <a:extLst>
              <a:ext uri="{FF2B5EF4-FFF2-40B4-BE49-F238E27FC236}">
                <a16:creationId xmlns="" xmlns:a16="http://schemas.microsoft.com/office/drawing/2014/main" id="{9228FC83-C11D-47F2-8BDE-B10D125E5E87}"/>
              </a:ext>
            </a:extLst>
          </p:cNvPr>
          <p:cNvSpPr>
            <a:spLocks noGrp="1"/>
          </p:cNvSpPr>
          <p:nvPr>
            <p:ph type="body" sz="quarter" idx="33" hasCustomPrompt="1"/>
          </p:nvPr>
        </p:nvSpPr>
        <p:spPr>
          <a:xfrm>
            <a:off x="6532535" y="1903414"/>
            <a:ext cx="3041976" cy="1671637"/>
          </a:xfrm>
          <a:prstGeom prst="rect">
            <a:avLst/>
          </a:prstGeom>
        </p:spPr>
        <p:txBody>
          <a:bodyPr>
            <a:noAutofit/>
          </a:bodyPr>
          <a:lstStyle>
            <a:lvl1pPr>
              <a:lnSpc>
                <a:spcPts val="1300"/>
              </a:lnSpc>
              <a:defRPr sz="1138">
                <a:solidFill>
                  <a:schemeClr val="tx1"/>
                </a:solidFill>
              </a:defRPr>
            </a:lvl1pPr>
            <a:lvl2pPr marL="140593" indent="-136723">
              <a:lnSpc>
                <a:spcPts val="1138"/>
              </a:lnSpc>
              <a:buClr>
                <a:schemeClr val="accent1"/>
              </a:buClr>
              <a:defRPr sz="975">
                <a:solidFill>
                  <a:schemeClr val="tx1"/>
                </a:solidFill>
              </a:defRPr>
            </a:lvl2pPr>
            <a:lvl3pPr marL="282476" indent="-141883">
              <a:lnSpc>
                <a:spcPts val="1138"/>
              </a:lnSpc>
              <a:buClr>
                <a:schemeClr val="accent1"/>
              </a:buClr>
              <a:defRPr sz="975">
                <a:solidFill>
                  <a:schemeClr val="tx1"/>
                </a:solidFill>
              </a:defRPr>
            </a:lvl3pPr>
            <a:lvl4pPr marL="414040" indent="-131564">
              <a:lnSpc>
                <a:spcPts val="975"/>
              </a:lnSpc>
              <a:buClr>
                <a:schemeClr val="accent1"/>
              </a:buClr>
              <a:defRPr sz="894">
                <a:solidFill>
                  <a:schemeClr val="tx1"/>
                </a:solidFill>
              </a:defRPr>
            </a:lvl4pPr>
            <a:lvl5pPr>
              <a:lnSpc>
                <a:spcPct val="100000"/>
              </a:lnSpc>
              <a:defRPr sz="975">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7" name="Text Placeholder 7">
            <a:extLst>
              <a:ext uri="{FF2B5EF4-FFF2-40B4-BE49-F238E27FC236}">
                <a16:creationId xmlns="" xmlns:a16="http://schemas.microsoft.com/office/drawing/2014/main" id="{9228FC83-C11D-47F2-8BDE-B10D125E5E87}"/>
              </a:ext>
            </a:extLst>
          </p:cNvPr>
          <p:cNvSpPr>
            <a:spLocks noGrp="1"/>
          </p:cNvSpPr>
          <p:nvPr>
            <p:ph type="body" sz="quarter" idx="34" hasCustomPrompt="1"/>
          </p:nvPr>
        </p:nvSpPr>
        <p:spPr>
          <a:xfrm>
            <a:off x="1793649" y="4379454"/>
            <a:ext cx="3041976" cy="1671637"/>
          </a:xfrm>
          <a:prstGeom prst="rect">
            <a:avLst/>
          </a:prstGeom>
        </p:spPr>
        <p:txBody>
          <a:bodyPr>
            <a:noAutofit/>
          </a:bodyPr>
          <a:lstStyle>
            <a:lvl1pPr>
              <a:lnSpc>
                <a:spcPts val="1300"/>
              </a:lnSpc>
              <a:defRPr sz="1138">
                <a:solidFill>
                  <a:schemeClr val="tx1"/>
                </a:solidFill>
              </a:defRPr>
            </a:lvl1pPr>
            <a:lvl2pPr marL="140593" indent="-136723">
              <a:lnSpc>
                <a:spcPts val="1138"/>
              </a:lnSpc>
              <a:buClr>
                <a:schemeClr val="accent1"/>
              </a:buClr>
              <a:defRPr sz="975">
                <a:solidFill>
                  <a:schemeClr val="tx1"/>
                </a:solidFill>
              </a:defRPr>
            </a:lvl2pPr>
            <a:lvl3pPr marL="282476" indent="-141883">
              <a:lnSpc>
                <a:spcPts val="1138"/>
              </a:lnSpc>
              <a:buClr>
                <a:schemeClr val="accent1"/>
              </a:buClr>
              <a:defRPr sz="975">
                <a:solidFill>
                  <a:schemeClr val="tx1"/>
                </a:solidFill>
              </a:defRPr>
            </a:lvl3pPr>
            <a:lvl4pPr marL="414040" indent="-131564">
              <a:lnSpc>
                <a:spcPts val="975"/>
              </a:lnSpc>
              <a:buClr>
                <a:schemeClr val="accent1"/>
              </a:buClr>
              <a:defRPr sz="894">
                <a:solidFill>
                  <a:schemeClr val="tx1"/>
                </a:solidFill>
              </a:defRPr>
            </a:lvl4pPr>
            <a:lvl5pPr>
              <a:lnSpc>
                <a:spcPct val="100000"/>
              </a:lnSpc>
              <a:defRPr sz="975">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8"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6532535" y="4379454"/>
            <a:ext cx="3041976" cy="1671637"/>
          </a:xfrm>
          <a:prstGeom prst="rect">
            <a:avLst/>
          </a:prstGeom>
        </p:spPr>
        <p:txBody>
          <a:bodyPr>
            <a:noAutofit/>
          </a:bodyPr>
          <a:lstStyle>
            <a:lvl1pPr>
              <a:lnSpc>
                <a:spcPts val="1300"/>
              </a:lnSpc>
              <a:defRPr sz="1138">
                <a:solidFill>
                  <a:schemeClr val="tx1"/>
                </a:solidFill>
              </a:defRPr>
            </a:lvl1pPr>
            <a:lvl2pPr marL="140593" indent="-136723">
              <a:lnSpc>
                <a:spcPts val="1138"/>
              </a:lnSpc>
              <a:buClr>
                <a:schemeClr val="accent1"/>
              </a:buClr>
              <a:defRPr sz="975">
                <a:solidFill>
                  <a:schemeClr val="tx1"/>
                </a:solidFill>
              </a:defRPr>
            </a:lvl2pPr>
            <a:lvl3pPr marL="282476" indent="-141883">
              <a:lnSpc>
                <a:spcPts val="1138"/>
              </a:lnSpc>
              <a:buClr>
                <a:schemeClr val="accent1"/>
              </a:buClr>
              <a:defRPr sz="975">
                <a:solidFill>
                  <a:schemeClr val="tx1"/>
                </a:solidFill>
              </a:defRPr>
            </a:lvl3pPr>
            <a:lvl4pPr marL="414040" indent="-131564">
              <a:lnSpc>
                <a:spcPts val="975"/>
              </a:lnSpc>
              <a:buClr>
                <a:schemeClr val="accent1"/>
              </a:buClr>
              <a:defRPr sz="894">
                <a:solidFill>
                  <a:schemeClr val="tx1"/>
                </a:solidFill>
              </a:defRPr>
            </a:lvl4pPr>
            <a:lvl5pPr>
              <a:lnSpc>
                <a:spcPct val="100000"/>
              </a:lnSpc>
              <a:defRPr sz="975">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30257495"/>
      </p:ext>
    </p:extLst>
  </p:cSld>
  <p:clrMapOvr>
    <a:masterClrMapping/>
  </p:clrMapOvr>
  <p:hf sldNum="0" hdr="0" ftr="0"/>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Contact details">
    <p:spTree>
      <p:nvGrpSpPr>
        <p:cNvPr id="1" name=""/>
        <p:cNvGrpSpPr/>
        <p:nvPr/>
      </p:nvGrpSpPr>
      <p:grpSpPr>
        <a:xfrm>
          <a:off x="0" y="0"/>
          <a:ext cx="0" cy="0"/>
          <a:chOff x="0" y="0"/>
          <a:chExt cx="0" cy="0"/>
        </a:xfrm>
      </p:grpSpPr>
      <p:sp>
        <p:nvSpPr>
          <p:cNvPr id="15" name="Text Placeholder 4">
            <a:extLst>
              <a:ext uri="{FF2B5EF4-FFF2-40B4-BE49-F238E27FC236}">
                <a16:creationId xmlns="" xmlns:a16="http://schemas.microsoft.com/office/drawing/2014/main" id="{38EB8B05-1295-4FBE-8D2F-3BFEB534AE51}"/>
              </a:ext>
            </a:extLst>
          </p:cNvPr>
          <p:cNvSpPr>
            <a:spLocks noGrp="1"/>
          </p:cNvSpPr>
          <p:nvPr>
            <p:ph type="body" sz="quarter" idx="29"/>
          </p:nvPr>
        </p:nvSpPr>
        <p:spPr>
          <a:xfrm>
            <a:off x="5393468" y="662160"/>
            <a:ext cx="3967981" cy="412363"/>
          </a:xfrm>
          <a:prstGeom prst="rect">
            <a:avLst/>
          </a:prstGeom>
          <a:noFill/>
        </p:spPr>
        <p:txBody>
          <a:bodyPr anchor="ctr">
            <a:noAutofit/>
          </a:bodyPr>
          <a:lstStyle>
            <a:lvl1pPr algn="l">
              <a:lnSpc>
                <a:spcPts val="2438"/>
              </a:lnSpc>
              <a:defRPr sz="2113" b="0">
                <a:solidFill>
                  <a:srgbClr val="12ABDB"/>
                </a:solidFill>
              </a:defRPr>
            </a:lvl1pPr>
            <a:lvl2pPr>
              <a:defRPr sz="1138"/>
            </a:lvl2pPr>
            <a:lvl3pPr>
              <a:defRPr sz="975"/>
            </a:lvl3pPr>
            <a:lvl4pPr>
              <a:defRPr sz="894"/>
            </a:lvl4pPr>
            <a:lvl5pPr>
              <a:defRPr sz="894"/>
            </a:lvl5pPr>
          </a:lstStyle>
          <a:p>
            <a:pPr lvl="0"/>
            <a:r>
              <a:rPr lang="en-US" smtClean="0"/>
              <a:t>Click to edit Master text styles</a:t>
            </a:r>
          </a:p>
        </p:txBody>
      </p:sp>
      <p:sp>
        <p:nvSpPr>
          <p:cNvPr id="16" name="Text Placeholder 4">
            <a:extLst>
              <a:ext uri="{FF2B5EF4-FFF2-40B4-BE49-F238E27FC236}">
                <a16:creationId xmlns="" xmlns:a16="http://schemas.microsoft.com/office/drawing/2014/main" id="{89F369BB-997D-4351-8E94-506F593BC826}"/>
              </a:ext>
            </a:extLst>
          </p:cNvPr>
          <p:cNvSpPr>
            <a:spLocks noGrp="1"/>
          </p:cNvSpPr>
          <p:nvPr>
            <p:ph type="body" sz="quarter" idx="30"/>
          </p:nvPr>
        </p:nvSpPr>
        <p:spPr>
          <a:xfrm>
            <a:off x="5393468" y="4374298"/>
            <a:ext cx="3967981" cy="412363"/>
          </a:xfrm>
          <a:prstGeom prst="rect">
            <a:avLst/>
          </a:prstGeom>
          <a:noFill/>
        </p:spPr>
        <p:txBody>
          <a:bodyPr anchor="ctr">
            <a:noAutofit/>
          </a:bodyPr>
          <a:lstStyle>
            <a:lvl1pPr algn="l">
              <a:lnSpc>
                <a:spcPts val="2438"/>
              </a:lnSpc>
              <a:defRPr sz="2113" b="0">
                <a:solidFill>
                  <a:srgbClr val="12ABDB"/>
                </a:solidFill>
              </a:defRPr>
            </a:lvl1pPr>
            <a:lvl2pPr>
              <a:defRPr sz="1138"/>
            </a:lvl2pPr>
            <a:lvl3pPr>
              <a:defRPr sz="975"/>
            </a:lvl3pPr>
            <a:lvl4pPr>
              <a:defRPr sz="894"/>
            </a:lvl4pPr>
            <a:lvl5pPr>
              <a:defRPr sz="894"/>
            </a:lvl5pPr>
          </a:lstStyle>
          <a:p>
            <a:pPr lvl="0"/>
            <a:r>
              <a:rPr lang="en-US" smtClean="0"/>
              <a:t>Click to edit Master text styles</a:t>
            </a:r>
          </a:p>
        </p:txBody>
      </p:sp>
      <p:sp>
        <p:nvSpPr>
          <p:cNvPr id="17" name="Text Placeholder 7">
            <a:extLst>
              <a:ext uri="{FF2B5EF4-FFF2-40B4-BE49-F238E27FC236}">
                <a16:creationId xmlns="" xmlns:a16="http://schemas.microsoft.com/office/drawing/2014/main" id="{1DC896E0-16D3-438F-B293-ED80E1183A74}"/>
              </a:ext>
            </a:extLst>
          </p:cNvPr>
          <p:cNvSpPr>
            <a:spLocks noGrp="1"/>
          </p:cNvSpPr>
          <p:nvPr>
            <p:ph type="body" sz="quarter" idx="31"/>
          </p:nvPr>
        </p:nvSpPr>
        <p:spPr>
          <a:xfrm>
            <a:off x="5393467" y="4810700"/>
            <a:ext cx="3967982" cy="1717101"/>
          </a:xfrm>
          <a:prstGeom prst="rect">
            <a:avLst/>
          </a:prstGeom>
        </p:spPr>
        <p:txBody>
          <a:bodyPr>
            <a:noAutofit/>
          </a:bodyPr>
          <a:lstStyle>
            <a:lvl1pPr>
              <a:lnSpc>
                <a:spcPts val="1300"/>
              </a:lnSpc>
              <a:defRPr sz="1138"/>
            </a:lvl1pPr>
            <a:lvl2pPr marL="140593" indent="-136723">
              <a:lnSpc>
                <a:spcPts val="1138"/>
              </a:lnSpc>
              <a:defRPr sz="975"/>
            </a:lvl2pPr>
            <a:lvl3pPr marL="282476" indent="-141883">
              <a:lnSpc>
                <a:spcPts val="975"/>
              </a:lnSpc>
              <a:defRPr sz="894"/>
            </a:lvl3pPr>
            <a:lvl4pPr marL="328911" indent="-94159">
              <a:lnSpc>
                <a:spcPts val="894"/>
              </a:lnSpc>
              <a:defRPr sz="813"/>
            </a:lvl4pPr>
            <a:lvl5pPr>
              <a:lnSpc>
                <a:spcPct val="100000"/>
              </a:lnSpc>
              <a:defRPr sz="97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8" name="Text Placeholder 7">
            <a:extLst>
              <a:ext uri="{FF2B5EF4-FFF2-40B4-BE49-F238E27FC236}">
                <a16:creationId xmlns="" xmlns:a16="http://schemas.microsoft.com/office/drawing/2014/main" id="{766AF42E-C565-4CFD-A0C6-69ADC5ED724D}"/>
              </a:ext>
            </a:extLst>
          </p:cNvPr>
          <p:cNvSpPr>
            <a:spLocks noGrp="1"/>
          </p:cNvSpPr>
          <p:nvPr>
            <p:ph type="body" sz="quarter" idx="32"/>
          </p:nvPr>
        </p:nvSpPr>
        <p:spPr>
          <a:xfrm>
            <a:off x="5393467" y="1265729"/>
            <a:ext cx="1610089" cy="1058371"/>
          </a:xfrm>
          <a:prstGeom prst="rect">
            <a:avLst/>
          </a:prstGeom>
        </p:spPr>
        <p:txBody>
          <a:bodyPr>
            <a:noAutofit/>
          </a:bodyPr>
          <a:lstStyle>
            <a:lvl1pPr>
              <a:lnSpc>
                <a:spcPts val="1138"/>
              </a:lnSpc>
              <a:defRPr sz="975"/>
            </a:lvl1pPr>
            <a:lvl2pPr>
              <a:lnSpc>
                <a:spcPct val="100000"/>
              </a:lnSpc>
              <a:defRPr sz="1138"/>
            </a:lvl2pPr>
            <a:lvl3pPr>
              <a:lnSpc>
                <a:spcPct val="100000"/>
              </a:lnSpc>
              <a:defRPr sz="1138"/>
            </a:lvl3pPr>
            <a:lvl4pPr>
              <a:lnSpc>
                <a:spcPct val="100000"/>
              </a:lnSpc>
              <a:defRPr sz="1138"/>
            </a:lvl4pPr>
            <a:lvl5pPr>
              <a:lnSpc>
                <a:spcPct val="100000"/>
              </a:lnSpc>
              <a:defRPr sz="975"/>
            </a:lvl5pPr>
          </a:lstStyle>
          <a:p>
            <a:pPr lvl="0"/>
            <a:r>
              <a:rPr lang="en-US" smtClean="0"/>
              <a:t>Click to edit Master text styles</a:t>
            </a:r>
          </a:p>
        </p:txBody>
      </p:sp>
      <p:sp>
        <p:nvSpPr>
          <p:cNvPr id="19" name="Text Placeholder 7">
            <a:extLst>
              <a:ext uri="{FF2B5EF4-FFF2-40B4-BE49-F238E27FC236}">
                <a16:creationId xmlns="" xmlns:a16="http://schemas.microsoft.com/office/drawing/2014/main" id="{FEEE7B4B-7781-4178-8912-CB53DC7910B1}"/>
              </a:ext>
            </a:extLst>
          </p:cNvPr>
          <p:cNvSpPr>
            <a:spLocks noGrp="1"/>
          </p:cNvSpPr>
          <p:nvPr>
            <p:ph type="body" sz="quarter" idx="33"/>
          </p:nvPr>
        </p:nvSpPr>
        <p:spPr>
          <a:xfrm>
            <a:off x="7696891" y="1265729"/>
            <a:ext cx="1610089" cy="1058371"/>
          </a:xfrm>
          <a:prstGeom prst="rect">
            <a:avLst/>
          </a:prstGeom>
        </p:spPr>
        <p:txBody>
          <a:bodyPr>
            <a:noAutofit/>
          </a:bodyPr>
          <a:lstStyle>
            <a:lvl1pPr>
              <a:lnSpc>
                <a:spcPts val="1138"/>
              </a:lnSpc>
              <a:defRPr sz="975"/>
            </a:lvl1pPr>
            <a:lvl2pPr>
              <a:lnSpc>
                <a:spcPct val="100000"/>
              </a:lnSpc>
              <a:defRPr sz="1138"/>
            </a:lvl2pPr>
            <a:lvl3pPr>
              <a:lnSpc>
                <a:spcPct val="100000"/>
              </a:lnSpc>
              <a:defRPr sz="1138"/>
            </a:lvl3pPr>
            <a:lvl4pPr>
              <a:lnSpc>
                <a:spcPct val="100000"/>
              </a:lnSpc>
              <a:defRPr sz="1138"/>
            </a:lvl4pPr>
            <a:lvl5pPr>
              <a:lnSpc>
                <a:spcPct val="100000"/>
              </a:lnSpc>
              <a:defRPr sz="975"/>
            </a:lvl5pPr>
          </a:lstStyle>
          <a:p>
            <a:pPr lvl="0"/>
            <a:r>
              <a:rPr lang="en-US" smtClean="0"/>
              <a:t>Click to edit Master text styles</a:t>
            </a:r>
          </a:p>
        </p:txBody>
      </p:sp>
      <p:sp>
        <p:nvSpPr>
          <p:cNvPr id="20" name="Text Placeholder 7">
            <a:extLst>
              <a:ext uri="{FF2B5EF4-FFF2-40B4-BE49-F238E27FC236}">
                <a16:creationId xmlns="" xmlns:a16="http://schemas.microsoft.com/office/drawing/2014/main" id="{65D71B9F-4F61-41D4-A7CC-FD63E71DC5A6}"/>
              </a:ext>
            </a:extLst>
          </p:cNvPr>
          <p:cNvSpPr>
            <a:spLocks noGrp="1"/>
          </p:cNvSpPr>
          <p:nvPr>
            <p:ph type="body" sz="quarter" idx="34"/>
          </p:nvPr>
        </p:nvSpPr>
        <p:spPr>
          <a:xfrm>
            <a:off x="5393467" y="2455545"/>
            <a:ext cx="1610089" cy="1058371"/>
          </a:xfrm>
          <a:prstGeom prst="rect">
            <a:avLst/>
          </a:prstGeom>
        </p:spPr>
        <p:txBody>
          <a:bodyPr>
            <a:noAutofit/>
          </a:bodyPr>
          <a:lstStyle>
            <a:lvl1pPr>
              <a:lnSpc>
                <a:spcPts val="1138"/>
              </a:lnSpc>
              <a:defRPr sz="975"/>
            </a:lvl1pPr>
            <a:lvl2pPr>
              <a:lnSpc>
                <a:spcPct val="100000"/>
              </a:lnSpc>
              <a:defRPr sz="1138"/>
            </a:lvl2pPr>
            <a:lvl3pPr>
              <a:lnSpc>
                <a:spcPct val="100000"/>
              </a:lnSpc>
              <a:defRPr sz="1138"/>
            </a:lvl3pPr>
            <a:lvl4pPr>
              <a:lnSpc>
                <a:spcPct val="100000"/>
              </a:lnSpc>
              <a:defRPr sz="1138"/>
            </a:lvl4pPr>
            <a:lvl5pPr>
              <a:lnSpc>
                <a:spcPct val="100000"/>
              </a:lnSpc>
              <a:defRPr sz="975"/>
            </a:lvl5pPr>
          </a:lstStyle>
          <a:p>
            <a:pPr lvl="0"/>
            <a:r>
              <a:rPr lang="en-US" smtClean="0"/>
              <a:t>Click to edit Master text styles</a:t>
            </a:r>
          </a:p>
        </p:txBody>
      </p:sp>
      <p:sp>
        <p:nvSpPr>
          <p:cNvPr id="21" name="Text Placeholder 7">
            <a:extLst>
              <a:ext uri="{FF2B5EF4-FFF2-40B4-BE49-F238E27FC236}">
                <a16:creationId xmlns="" xmlns:a16="http://schemas.microsoft.com/office/drawing/2014/main" id="{1BD170B4-C089-4F45-8016-02293706DE36}"/>
              </a:ext>
            </a:extLst>
          </p:cNvPr>
          <p:cNvSpPr>
            <a:spLocks noGrp="1"/>
          </p:cNvSpPr>
          <p:nvPr>
            <p:ph type="body" sz="quarter" idx="35"/>
          </p:nvPr>
        </p:nvSpPr>
        <p:spPr>
          <a:xfrm>
            <a:off x="7696891" y="2455545"/>
            <a:ext cx="1610089" cy="1058371"/>
          </a:xfrm>
          <a:prstGeom prst="rect">
            <a:avLst/>
          </a:prstGeom>
        </p:spPr>
        <p:txBody>
          <a:bodyPr>
            <a:noAutofit/>
          </a:bodyPr>
          <a:lstStyle>
            <a:lvl1pPr>
              <a:lnSpc>
                <a:spcPts val="1138"/>
              </a:lnSpc>
              <a:defRPr sz="975"/>
            </a:lvl1pPr>
            <a:lvl2pPr>
              <a:lnSpc>
                <a:spcPct val="100000"/>
              </a:lnSpc>
              <a:defRPr sz="1138"/>
            </a:lvl2pPr>
            <a:lvl3pPr>
              <a:lnSpc>
                <a:spcPct val="100000"/>
              </a:lnSpc>
              <a:defRPr sz="1138"/>
            </a:lvl3pPr>
            <a:lvl4pPr>
              <a:lnSpc>
                <a:spcPct val="100000"/>
              </a:lnSpc>
              <a:defRPr sz="1138"/>
            </a:lvl4pPr>
            <a:lvl5pPr>
              <a:lnSpc>
                <a:spcPct val="100000"/>
              </a:lnSpc>
              <a:defRPr sz="975"/>
            </a:lvl5pPr>
          </a:lstStyle>
          <a:p>
            <a:pPr lvl="0"/>
            <a:r>
              <a:rPr lang="en-US" smtClean="0"/>
              <a:t>Click to edit Master text styles</a:t>
            </a:r>
          </a:p>
        </p:txBody>
      </p:sp>
      <p:sp>
        <p:nvSpPr>
          <p:cNvPr id="22" name="Freeform: Shape 21">
            <a:extLst>
              <a:ext uri="{FF2B5EF4-FFF2-40B4-BE49-F238E27FC236}">
                <a16:creationId xmlns="" xmlns:a16="http://schemas.microsoft.com/office/drawing/2014/main" id="{E1D38B64-120F-4B33-BFE3-9536C55688C0}"/>
              </a:ext>
            </a:extLst>
          </p:cNvPr>
          <p:cNvSpPr>
            <a:spLocks/>
          </p:cNvSpPr>
          <p:nvPr/>
        </p:nvSpPr>
        <p:spPr bwMode="auto">
          <a:xfrm>
            <a:off x="0" y="0"/>
            <a:ext cx="5130340" cy="6858000"/>
          </a:xfrm>
          <a:custGeom>
            <a:avLst/>
            <a:gdLst>
              <a:gd name="connsiteX0" fmla="*/ 0 w 6314264"/>
              <a:gd name="connsiteY0" fmla="*/ 0 h 6850062"/>
              <a:gd name="connsiteX1" fmla="*/ 2371778 w 6314264"/>
              <a:gd name="connsiteY1" fmla="*/ 0 h 6850062"/>
              <a:gd name="connsiteX2" fmla="*/ 5821131 w 6314264"/>
              <a:gd name="connsiteY2" fmla="*/ 4462172 h 6850062"/>
              <a:gd name="connsiteX3" fmla="*/ 5967979 w 6314264"/>
              <a:gd name="connsiteY3" fmla="*/ 6737018 h 6850062"/>
              <a:gd name="connsiteX4" fmla="*/ 5901053 w 6314264"/>
              <a:gd name="connsiteY4" fmla="*/ 6850062 h 6850062"/>
              <a:gd name="connsiteX5" fmla="*/ 0 w 6314264"/>
              <a:gd name="connsiteY5" fmla="*/ 6850062 h 6850062"/>
              <a:gd name="connsiteX6" fmla="*/ 0 w 6314264"/>
              <a:gd name="connsiteY6" fmla="*/ 6791481 h 6850062"/>
              <a:gd name="connsiteX7" fmla="*/ 0 w 6314264"/>
              <a:gd name="connsiteY7" fmla="*/ 0 h 685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4264" h="6850062">
                <a:moveTo>
                  <a:pt x="0" y="0"/>
                </a:moveTo>
                <a:cubicBezTo>
                  <a:pt x="0" y="0"/>
                  <a:pt x="0" y="0"/>
                  <a:pt x="2371778" y="0"/>
                </a:cubicBezTo>
                <a:cubicBezTo>
                  <a:pt x="2402328" y="4520519"/>
                  <a:pt x="6334924" y="5918074"/>
                  <a:pt x="5821131" y="4462172"/>
                </a:cubicBezTo>
                <a:cubicBezTo>
                  <a:pt x="6272436" y="4633046"/>
                  <a:pt x="6588349" y="5598554"/>
                  <a:pt x="5967979" y="6737018"/>
                </a:cubicBezTo>
                <a:lnTo>
                  <a:pt x="5901053" y="6850062"/>
                </a:lnTo>
                <a:lnTo>
                  <a:pt x="0" y="6850062"/>
                </a:lnTo>
                <a:lnTo>
                  <a:pt x="0" y="6791481"/>
                </a:lnTo>
                <a:cubicBezTo>
                  <a:pt x="0" y="5305461"/>
                  <a:pt x="0" y="3143977"/>
                  <a:pt x="0" y="0"/>
                </a:cubicBezTo>
                <a:close/>
              </a:path>
            </a:pathLst>
          </a:custGeom>
          <a:solidFill>
            <a:srgbClr val="2C004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74295" tIns="37148" rIns="74295" bIns="37148" numCol="1" anchor="t" anchorCtr="0" compatLnSpc="1">
            <a:prstTxWarp prst="textNoShape">
              <a:avLst/>
            </a:prstTxWarp>
            <a:noAutofit/>
          </a:bodyPr>
          <a:lstStyle/>
          <a:p>
            <a:endParaRPr lang="pt-PT" sz="1544"/>
          </a:p>
        </p:txBody>
      </p:sp>
      <p:sp>
        <p:nvSpPr>
          <p:cNvPr id="23" name="Freeform 26">
            <a:extLst>
              <a:ext uri="{FF2B5EF4-FFF2-40B4-BE49-F238E27FC236}">
                <a16:creationId xmlns="" xmlns:a16="http://schemas.microsoft.com/office/drawing/2014/main" id="{B017E329-98D6-4441-B449-FBAD88FAA377}"/>
              </a:ext>
            </a:extLst>
          </p:cNvPr>
          <p:cNvSpPr>
            <a:spLocks/>
          </p:cNvSpPr>
          <p:nvPr/>
        </p:nvSpPr>
        <p:spPr bwMode="auto">
          <a:xfrm>
            <a:off x="4621831" y="4703083"/>
            <a:ext cx="336650" cy="339383"/>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9E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endParaRPr lang="pt-PT" sz="1544" b="1"/>
          </a:p>
        </p:txBody>
      </p:sp>
      <p:sp>
        <p:nvSpPr>
          <p:cNvPr id="24" name="Freeform 27">
            <a:extLst>
              <a:ext uri="{FF2B5EF4-FFF2-40B4-BE49-F238E27FC236}">
                <a16:creationId xmlns="" xmlns:a16="http://schemas.microsoft.com/office/drawing/2014/main" id="{8015E310-A729-4C80-936F-71D663EE6DA7}"/>
              </a:ext>
            </a:extLst>
          </p:cNvPr>
          <p:cNvSpPr>
            <a:spLocks/>
          </p:cNvSpPr>
          <p:nvPr/>
        </p:nvSpPr>
        <p:spPr bwMode="auto">
          <a:xfrm>
            <a:off x="4445894" y="4458435"/>
            <a:ext cx="512588" cy="536142"/>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endParaRPr lang="pt-PT" sz="1544" b="1"/>
          </a:p>
        </p:txBody>
      </p:sp>
      <p:sp>
        <p:nvSpPr>
          <p:cNvPr id="25" name="Text Placeholder 7">
            <a:extLst>
              <a:ext uri="{FF2B5EF4-FFF2-40B4-BE49-F238E27FC236}">
                <a16:creationId xmlns="" xmlns:a16="http://schemas.microsoft.com/office/drawing/2014/main" id="{BBB56F29-6918-4BD4-9377-61503A926466}"/>
              </a:ext>
            </a:extLst>
          </p:cNvPr>
          <p:cNvSpPr>
            <a:spLocks noGrp="1"/>
          </p:cNvSpPr>
          <p:nvPr>
            <p:ph type="body" sz="quarter" idx="36"/>
          </p:nvPr>
        </p:nvSpPr>
        <p:spPr>
          <a:xfrm>
            <a:off x="335313" y="4869077"/>
            <a:ext cx="2717071" cy="1088820"/>
          </a:xfrm>
          <a:prstGeom prst="rect">
            <a:avLst/>
          </a:prstGeom>
        </p:spPr>
        <p:txBody>
          <a:bodyPr anchor="b">
            <a:noAutofit/>
          </a:bodyPr>
          <a:lstStyle>
            <a:lvl1pPr>
              <a:lnSpc>
                <a:spcPts val="1300"/>
              </a:lnSpc>
              <a:spcAft>
                <a:spcPts val="0"/>
              </a:spcAft>
              <a:defRPr sz="1138">
                <a:solidFill>
                  <a:schemeClr val="bg1"/>
                </a:solidFill>
              </a:defRPr>
            </a:lvl1pPr>
            <a:lvl2pPr>
              <a:lnSpc>
                <a:spcPct val="100000"/>
              </a:lnSpc>
              <a:defRPr sz="1138"/>
            </a:lvl2pPr>
            <a:lvl3pPr>
              <a:lnSpc>
                <a:spcPct val="100000"/>
              </a:lnSpc>
              <a:defRPr sz="1138"/>
            </a:lvl3pPr>
            <a:lvl4pPr>
              <a:lnSpc>
                <a:spcPct val="100000"/>
              </a:lnSpc>
              <a:defRPr sz="1138"/>
            </a:lvl4pPr>
            <a:lvl5pPr>
              <a:lnSpc>
                <a:spcPct val="100000"/>
              </a:lnSpc>
              <a:defRPr sz="975"/>
            </a:lvl5pPr>
          </a:lstStyle>
          <a:p>
            <a:pPr lvl="0"/>
            <a:r>
              <a:rPr lang="en-US" smtClean="0"/>
              <a:t>Click to edit Master text styles</a:t>
            </a:r>
          </a:p>
        </p:txBody>
      </p:sp>
      <p:sp>
        <p:nvSpPr>
          <p:cNvPr id="13" name="Retângulo 43">
            <a:extLst>
              <a:ext uri="{FF2B5EF4-FFF2-40B4-BE49-F238E27FC236}">
                <a16:creationId xmlns="" xmlns:a16="http://schemas.microsoft.com/office/drawing/2014/main" id="{25FC8637-25BD-4C09-AF25-56B4243DAB3D}"/>
              </a:ext>
            </a:extLst>
          </p:cNvPr>
          <p:cNvSpPr/>
          <p:nvPr/>
        </p:nvSpPr>
        <p:spPr>
          <a:xfrm>
            <a:off x="9440900" y="6555758"/>
            <a:ext cx="330540" cy="192360"/>
          </a:xfrm>
          <a:prstGeom prst="rect">
            <a:avLst/>
          </a:prstGeom>
        </p:spPr>
        <p:txBody>
          <a:bodyPr wrap="none">
            <a:spAutoFit/>
          </a:bodyPr>
          <a:lstStyle/>
          <a:p>
            <a:pPr algn="r"/>
            <a:fld id="{0502E5A9-B53C-401E-A0E0-4A359BB0A9E5}" type="slidenum">
              <a:rPr lang="en-US" sz="650" smtClean="0">
                <a:solidFill>
                  <a:prstClr val="black">
                    <a:lumMod val="50000"/>
                    <a:lumOff val="50000"/>
                  </a:prstClr>
                </a:solidFill>
                <a:cs typeface="Arial" panose="020B0604020202020204" pitchFamily="34" charset="0"/>
              </a:rPr>
              <a:t>‹#›</a:t>
            </a:fld>
            <a:endParaRPr lang="en-US" sz="65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p:nvCxnSpPr>
        <p:spPr>
          <a:xfrm flipV="1">
            <a:off x="2667985"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26" name="Rectangle 27">
            <a:hlinkClick r:id="rId2"/>
            <a:extLst>
              <a:ext uri="{FF2B5EF4-FFF2-40B4-BE49-F238E27FC236}">
                <a16:creationId xmlns="" xmlns:a16="http://schemas.microsoft.com/office/drawing/2014/main" id="{F376ABD1-4930-42EB-9A73-9A9C7C6BF2D3}"/>
              </a:ext>
            </a:extLst>
          </p:cNvPr>
          <p:cNvSpPr/>
          <p:nvPr/>
        </p:nvSpPr>
        <p:spPr>
          <a:xfrm>
            <a:off x="331491" y="6555971"/>
            <a:ext cx="2298568" cy="219456"/>
          </a:xfrm>
          <a:prstGeom prst="rect">
            <a:avLst/>
          </a:prstGeom>
        </p:spPr>
        <p:txBody>
          <a:bodyPr wrap="square" lIns="0" tIns="0" rIns="0" bIns="0" anchor="ctr" anchorCtr="0">
            <a:noAutofit/>
          </a:bodyPr>
          <a:lstStyle/>
          <a:p>
            <a:pPr lvl="0" algn="l" defTabSz="742950">
              <a:lnSpc>
                <a:spcPct val="85000"/>
              </a:lnSpc>
              <a:defRPr/>
            </a:pPr>
            <a:r>
              <a:rPr lang="en-US" sz="650" kern="0" dirty="0">
                <a:solidFill>
                  <a:schemeClr val="bg1"/>
                </a:solidFill>
                <a:latin typeface="+mj-lt"/>
                <a:cs typeface="Arial" panose="020B0604020202020204" pitchFamily="34" charset="0"/>
              </a:rPr>
              <a:t>Presentation Title | Author | Date</a:t>
            </a:r>
          </a:p>
        </p:txBody>
      </p:sp>
      <p:sp>
        <p:nvSpPr>
          <p:cNvPr id="27" name="Retângulo 43">
            <a:extLst>
              <a:ext uri="{FF2B5EF4-FFF2-40B4-BE49-F238E27FC236}">
                <a16:creationId xmlns="" xmlns:a16="http://schemas.microsoft.com/office/drawing/2014/main" id="{834ADCB4-BFB1-450D-8F6D-64217F4CD92C}"/>
              </a:ext>
            </a:extLst>
          </p:cNvPr>
          <p:cNvSpPr/>
          <p:nvPr/>
        </p:nvSpPr>
        <p:spPr>
          <a:xfrm>
            <a:off x="2771745" y="6555758"/>
            <a:ext cx="1806745" cy="219456"/>
          </a:xfrm>
          <a:prstGeom prst="rect">
            <a:avLst/>
          </a:prstGeom>
        </p:spPr>
        <p:txBody>
          <a:bodyPr wrap="none" lIns="0" tIns="0" rIns="0" bIns="0" anchor="ctr">
            <a:noAutofit/>
          </a:bodyPr>
          <a:lstStyle/>
          <a:p>
            <a:pPr algn="l"/>
            <a:r>
              <a:rPr lang="en-US" sz="65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2521516914"/>
      </p:ext>
    </p:extLst>
  </p:cSld>
  <p:clrMapOvr>
    <a:masterClrMapping/>
  </p:clrMapOvr>
  <p:hf sldNum="0" hdr="0" ftr="0"/>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Text with Shapes - Layout4">
    <p:bg>
      <p:bgRef idx="1001">
        <a:schemeClr val="bg1"/>
      </p:bgRef>
    </p:bg>
    <p:spTree>
      <p:nvGrpSpPr>
        <p:cNvPr id="1" name=""/>
        <p:cNvGrpSpPr/>
        <p:nvPr/>
      </p:nvGrpSpPr>
      <p:grpSpPr>
        <a:xfrm>
          <a:off x="0" y="0"/>
          <a:ext cx="0" cy="0"/>
          <a:chOff x="0" y="0"/>
          <a:chExt cx="0" cy="0"/>
        </a:xfrm>
      </p:grpSpPr>
      <p:pic>
        <p:nvPicPr>
          <p:cNvPr id="16" name="Graphic 15">
            <a:extLst>
              <a:ext uri="{FF2B5EF4-FFF2-40B4-BE49-F238E27FC236}">
                <a16:creationId xmlns="" xmlns:a16="http://schemas.microsoft.com/office/drawing/2014/main" id="{9816AFFC-77B8-4D07-A4F8-5D71746F909B}"/>
              </a:ext>
            </a:extLst>
          </p:cNvPr>
          <p:cNvPicPr>
            <a:picLocks noChangeAspect="1"/>
          </p:cNvPicPr>
          <p:nvPr/>
        </p:nvPicPr>
        <p:blipFill rotWithShape="1">
          <a:blip r:embed="rId2">
            <a:extLst>
              <a:ext uri="{96DAC541-7B7A-43D3-8B79-37D633B846F1}">
                <asvg:svgBlip xmlns="" xmlns:asvg="http://schemas.microsoft.com/office/drawing/2016/SVG/main" r:embed="rId3"/>
              </a:ext>
            </a:extLst>
          </a:blip>
          <a:srcRect t="9060"/>
          <a:stretch/>
        </p:blipFill>
        <p:spPr>
          <a:xfrm flipH="1">
            <a:off x="0" y="0"/>
            <a:ext cx="5466628" cy="6236668"/>
          </a:xfrm>
          <a:prstGeom prst="rect">
            <a:avLst/>
          </a:prstGeom>
        </p:spPr>
      </p:pic>
      <p:sp>
        <p:nvSpPr>
          <p:cNvPr id="19" name="Text Placeholder 7">
            <a:extLst>
              <a:ext uri="{FF2B5EF4-FFF2-40B4-BE49-F238E27FC236}">
                <a16:creationId xmlns="" xmlns:a16="http://schemas.microsoft.com/office/drawing/2014/main" id="{F44B07A7-FBF2-491D-B0F6-7A5448F53F32}"/>
              </a:ext>
            </a:extLst>
          </p:cNvPr>
          <p:cNvSpPr>
            <a:spLocks noGrp="1"/>
          </p:cNvSpPr>
          <p:nvPr>
            <p:ph type="body" sz="quarter" idx="35" hasCustomPrompt="1"/>
          </p:nvPr>
        </p:nvSpPr>
        <p:spPr>
          <a:xfrm>
            <a:off x="331490" y="2439343"/>
            <a:ext cx="4013895" cy="1008112"/>
          </a:xfrm>
          <a:prstGeom prst="rect">
            <a:avLst/>
          </a:prstGeom>
        </p:spPr>
        <p:txBody>
          <a:bodyPr anchor="t">
            <a:noAutofit/>
          </a:bodyPr>
          <a:lstStyle>
            <a:lvl1pPr algn="l">
              <a:lnSpc>
                <a:spcPts val="1463"/>
              </a:lnSpc>
              <a:spcAft>
                <a:spcPts val="488"/>
              </a:spcAft>
              <a:defRPr sz="1300">
                <a:solidFill>
                  <a:schemeClr val="bg1"/>
                </a:solidFill>
              </a:defRPr>
            </a:lvl1pPr>
            <a:lvl2pPr>
              <a:lnSpc>
                <a:spcPct val="100000"/>
              </a:lnSpc>
              <a:defRPr sz="1138"/>
            </a:lvl2pPr>
            <a:lvl3pPr>
              <a:lnSpc>
                <a:spcPct val="100000"/>
              </a:lnSpc>
              <a:defRPr sz="1138"/>
            </a:lvl3pPr>
            <a:lvl4pPr>
              <a:lnSpc>
                <a:spcPct val="100000"/>
              </a:lnSpc>
              <a:defRPr sz="1138"/>
            </a:lvl4pPr>
            <a:lvl5pPr>
              <a:lnSpc>
                <a:spcPct val="100000"/>
              </a:lnSpc>
              <a:defRPr sz="975"/>
            </a:lvl5pPr>
          </a:lstStyle>
          <a:p>
            <a:pPr lvl="0"/>
            <a:r>
              <a:rPr lang="en-US" dirty="0"/>
              <a:t>Click to insert text</a:t>
            </a:r>
          </a:p>
        </p:txBody>
      </p:sp>
      <p:sp>
        <p:nvSpPr>
          <p:cNvPr id="20" name="Text Placeholder 7">
            <a:extLst>
              <a:ext uri="{FF2B5EF4-FFF2-40B4-BE49-F238E27FC236}">
                <a16:creationId xmlns="" xmlns:a16="http://schemas.microsoft.com/office/drawing/2014/main" id="{6956FD36-565A-4468-BCC4-CB7785266950}"/>
              </a:ext>
            </a:extLst>
          </p:cNvPr>
          <p:cNvSpPr>
            <a:spLocks noGrp="1"/>
          </p:cNvSpPr>
          <p:nvPr>
            <p:ph type="body" sz="quarter" idx="36" hasCustomPrompt="1"/>
          </p:nvPr>
        </p:nvSpPr>
        <p:spPr>
          <a:xfrm>
            <a:off x="6415663" y="1404921"/>
            <a:ext cx="3158848" cy="524886"/>
          </a:xfrm>
          <a:prstGeom prst="rect">
            <a:avLst/>
          </a:prstGeom>
        </p:spPr>
        <p:txBody>
          <a:bodyPr anchor="ctr">
            <a:noAutofit/>
          </a:bodyPr>
          <a:lstStyle>
            <a:lvl1pPr algn="l">
              <a:lnSpc>
                <a:spcPts val="1300"/>
              </a:lnSpc>
              <a:defRPr sz="1138">
                <a:solidFill>
                  <a:schemeClr val="tx1"/>
                </a:solidFill>
              </a:defRPr>
            </a:lvl1pPr>
            <a:lvl2pPr>
              <a:lnSpc>
                <a:spcPct val="100000"/>
              </a:lnSpc>
              <a:defRPr sz="1138"/>
            </a:lvl2pPr>
            <a:lvl3pPr>
              <a:lnSpc>
                <a:spcPct val="100000"/>
              </a:lnSpc>
              <a:defRPr sz="1138"/>
            </a:lvl3pPr>
            <a:lvl4pPr>
              <a:lnSpc>
                <a:spcPct val="100000"/>
              </a:lnSpc>
              <a:defRPr sz="1138"/>
            </a:lvl4pPr>
            <a:lvl5pPr>
              <a:lnSpc>
                <a:spcPct val="100000"/>
              </a:lnSpc>
              <a:defRPr sz="975"/>
            </a:lvl5pPr>
          </a:lstStyle>
          <a:p>
            <a:pPr lvl="0"/>
            <a:r>
              <a:rPr lang="en-US" dirty="0"/>
              <a:t>Click to insert text</a:t>
            </a:r>
          </a:p>
        </p:txBody>
      </p:sp>
      <p:sp>
        <p:nvSpPr>
          <p:cNvPr id="21" name="Text Placeholder 7">
            <a:extLst>
              <a:ext uri="{FF2B5EF4-FFF2-40B4-BE49-F238E27FC236}">
                <a16:creationId xmlns="" xmlns:a16="http://schemas.microsoft.com/office/drawing/2014/main" id="{16278310-82AA-4E47-A510-E54DC245FB2B}"/>
              </a:ext>
            </a:extLst>
          </p:cNvPr>
          <p:cNvSpPr>
            <a:spLocks noGrp="1"/>
          </p:cNvSpPr>
          <p:nvPr>
            <p:ph type="body" sz="quarter" idx="37" hasCustomPrompt="1"/>
          </p:nvPr>
        </p:nvSpPr>
        <p:spPr>
          <a:xfrm>
            <a:off x="6415663" y="5918247"/>
            <a:ext cx="3158848" cy="524886"/>
          </a:xfrm>
          <a:prstGeom prst="rect">
            <a:avLst/>
          </a:prstGeom>
        </p:spPr>
        <p:txBody>
          <a:bodyPr anchor="ctr">
            <a:noAutofit/>
          </a:bodyPr>
          <a:lstStyle>
            <a:lvl1pPr algn="l">
              <a:lnSpc>
                <a:spcPts val="1300"/>
              </a:lnSpc>
              <a:defRPr sz="1138">
                <a:solidFill>
                  <a:schemeClr val="tx1"/>
                </a:solidFill>
              </a:defRPr>
            </a:lvl1pPr>
            <a:lvl2pPr>
              <a:lnSpc>
                <a:spcPct val="100000"/>
              </a:lnSpc>
              <a:defRPr sz="1138"/>
            </a:lvl2pPr>
            <a:lvl3pPr>
              <a:lnSpc>
                <a:spcPct val="100000"/>
              </a:lnSpc>
              <a:defRPr sz="1138"/>
            </a:lvl3pPr>
            <a:lvl4pPr>
              <a:lnSpc>
                <a:spcPct val="100000"/>
              </a:lnSpc>
              <a:defRPr sz="1138"/>
            </a:lvl4pPr>
            <a:lvl5pPr>
              <a:lnSpc>
                <a:spcPct val="100000"/>
              </a:lnSpc>
              <a:defRPr sz="975"/>
            </a:lvl5pPr>
          </a:lstStyle>
          <a:p>
            <a:pPr lvl="0"/>
            <a:r>
              <a:rPr lang="en-US" dirty="0"/>
              <a:t>Click to insert text</a:t>
            </a:r>
          </a:p>
        </p:txBody>
      </p:sp>
      <p:sp>
        <p:nvSpPr>
          <p:cNvPr id="22" name="Text Placeholder 7">
            <a:extLst>
              <a:ext uri="{FF2B5EF4-FFF2-40B4-BE49-F238E27FC236}">
                <a16:creationId xmlns="" xmlns:a16="http://schemas.microsoft.com/office/drawing/2014/main" id="{ABF327CC-2917-45F5-82B2-75A9F742E63A}"/>
              </a:ext>
            </a:extLst>
          </p:cNvPr>
          <p:cNvSpPr>
            <a:spLocks noGrp="1"/>
          </p:cNvSpPr>
          <p:nvPr>
            <p:ph type="body" sz="quarter" idx="38" hasCustomPrompt="1"/>
          </p:nvPr>
        </p:nvSpPr>
        <p:spPr>
          <a:xfrm>
            <a:off x="6415663" y="5015581"/>
            <a:ext cx="3158848" cy="524886"/>
          </a:xfrm>
          <a:prstGeom prst="rect">
            <a:avLst/>
          </a:prstGeom>
        </p:spPr>
        <p:txBody>
          <a:bodyPr anchor="ctr">
            <a:noAutofit/>
          </a:bodyPr>
          <a:lstStyle>
            <a:lvl1pPr algn="l">
              <a:lnSpc>
                <a:spcPts val="1300"/>
              </a:lnSpc>
              <a:defRPr sz="1138">
                <a:solidFill>
                  <a:schemeClr val="tx1"/>
                </a:solidFill>
              </a:defRPr>
            </a:lvl1pPr>
            <a:lvl2pPr>
              <a:lnSpc>
                <a:spcPct val="100000"/>
              </a:lnSpc>
              <a:defRPr sz="1138"/>
            </a:lvl2pPr>
            <a:lvl3pPr>
              <a:lnSpc>
                <a:spcPct val="100000"/>
              </a:lnSpc>
              <a:defRPr sz="1138"/>
            </a:lvl3pPr>
            <a:lvl4pPr>
              <a:lnSpc>
                <a:spcPct val="100000"/>
              </a:lnSpc>
              <a:defRPr sz="1138"/>
            </a:lvl4pPr>
            <a:lvl5pPr>
              <a:lnSpc>
                <a:spcPct val="100000"/>
              </a:lnSpc>
              <a:defRPr sz="975"/>
            </a:lvl5pPr>
          </a:lstStyle>
          <a:p>
            <a:pPr lvl="0"/>
            <a:r>
              <a:rPr lang="en-US" dirty="0"/>
              <a:t>Click to insert text</a:t>
            </a:r>
          </a:p>
        </p:txBody>
      </p:sp>
      <p:sp>
        <p:nvSpPr>
          <p:cNvPr id="23" name="Text Placeholder 7">
            <a:extLst>
              <a:ext uri="{FF2B5EF4-FFF2-40B4-BE49-F238E27FC236}">
                <a16:creationId xmlns="" xmlns:a16="http://schemas.microsoft.com/office/drawing/2014/main" id="{169195DA-4761-45A5-B68F-E20845F04F0C}"/>
              </a:ext>
            </a:extLst>
          </p:cNvPr>
          <p:cNvSpPr>
            <a:spLocks noGrp="1"/>
          </p:cNvSpPr>
          <p:nvPr>
            <p:ph type="body" sz="quarter" idx="39" hasCustomPrompt="1"/>
          </p:nvPr>
        </p:nvSpPr>
        <p:spPr>
          <a:xfrm>
            <a:off x="6415663" y="4112916"/>
            <a:ext cx="3158848" cy="524886"/>
          </a:xfrm>
          <a:prstGeom prst="rect">
            <a:avLst/>
          </a:prstGeom>
        </p:spPr>
        <p:txBody>
          <a:bodyPr anchor="ctr">
            <a:noAutofit/>
          </a:bodyPr>
          <a:lstStyle>
            <a:lvl1pPr algn="l">
              <a:lnSpc>
                <a:spcPts val="1300"/>
              </a:lnSpc>
              <a:defRPr sz="1138">
                <a:solidFill>
                  <a:schemeClr val="tx1"/>
                </a:solidFill>
              </a:defRPr>
            </a:lvl1pPr>
            <a:lvl2pPr>
              <a:lnSpc>
                <a:spcPct val="100000"/>
              </a:lnSpc>
              <a:defRPr sz="1138"/>
            </a:lvl2pPr>
            <a:lvl3pPr>
              <a:lnSpc>
                <a:spcPct val="100000"/>
              </a:lnSpc>
              <a:defRPr sz="1138"/>
            </a:lvl3pPr>
            <a:lvl4pPr>
              <a:lnSpc>
                <a:spcPct val="100000"/>
              </a:lnSpc>
              <a:defRPr sz="1138"/>
            </a:lvl4pPr>
            <a:lvl5pPr>
              <a:lnSpc>
                <a:spcPct val="100000"/>
              </a:lnSpc>
              <a:defRPr sz="975"/>
            </a:lvl5pPr>
          </a:lstStyle>
          <a:p>
            <a:pPr lvl="0"/>
            <a:r>
              <a:rPr lang="en-US" dirty="0"/>
              <a:t>Click to insert text</a:t>
            </a:r>
          </a:p>
        </p:txBody>
      </p:sp>
      <p:sp>
        <p:nvSpPr>
          <p:cNvPr id="24" name="Text Placeholder 7">
            <a:extLst>
              <a:ext uri="{FF2B5EF4-FFF2-40B4-BE49-F238E27FC236}">
                <a16:creationId xmlns="" xmlns:a16="http://schemas.microsoft.com/office/drawing/2014/main" id="{343313FC-7C2A-4C39-A322-E5328A14AED9}"/>
              </a:ext>
            </a:extLst>
          </p:cNvPr>
          <p:cNvSpPr>
            <a:spLocks noGrp="1"/>
          </p:cNvSpPr>
          <p:nvPr>
            <p:ph type="body" sz="quarter" idx="40" hasCustomPrompt="1"/>
          </p:nvPr>
        </p:nvSpPr>
        <p:spPr>
          <a:xfrm>
            <a:off x="6415663" y="3210251"/>
            <a:ext cx="3158848" cy="524886"/>
          </a:xfrm>
          <a:prstGeom prst="rect">
            <a:avLst/>
          </a:prstGeom>
        </p:spPr>
        <p:txBody>
          <a:bodyPr anchor="ctr">
            <a:noAutofit/>
          </a:bodyPr>
          <a:lstStyle>
            <a:lvl1pPr algn="l">
              <a:lnSpc>
                <a:spcPts val="1300"/>
              </a:lnSpc>
              <a:defRPr sz="1138">
                <a:solidFill>
                  <a:schemeClr val="tx1"/>
                </a:solidFill>
              </a:defRPr>
            </a:lvl1pPr>
            <a:lvl2pPr>
              <a:lnSpc>
                <a:spcPct val="100000"/>
              </a:lnSpc>
              <a:defRPr sz="1138"/>
            </a:lvl2pPr>
            <a:lvl3pPr>
              <a:lnSpc>
                <a:spcPct val="100000"/>
              </a:lnSpc>
              <a:defRPr sz="1138"/>
            </a:lvl3pPr>
            <a:lvl4pPr>
              <a:lnSpc>
                <a:spcPct val="100000"/>
              </a:lnSpc>
              <a:defRPr sz="1138"/>
            </a:lvl4pPr>
            <a:lvl5pPr>
              <a:lnSpc>
                <a:spcPct val="100000"/>
              </a:lnSpc>
              <a:defRPr sz="975"/>
            </a:lvl5pPr>
          </a:lstStyle>
          <a:p>
            <a:pPr lvl="0"/>
            <a:r>
              <a:rPr lang="en-US" dirty="0"/>
              <a:t>Click to insert text</a:t>
            </a:r>
          </a:p>
        </p:txBody>
      </p:sp>
      <p:sp>
        <p:nvSpPr>
          <p:cNvPr id="25" name="Text Placeholder 7">
            <a:extLst>
              <a:ext uri="{FF2B5EF4-FFF2-40B4-BE49-F238E27FC236}">
                <a16:creationId xmlns="" xmlns:a16="http://schemas.microsoft.com/office/drawing/2014/main" id="{C9E896F1-84B5-4E7A-BD88-FFAFED8559EB}"/>
              </a:ext>
            </a:extLst>
          </p:cNvPr>
          <p:cNvSpPr>
            <a:spLocks noGrp="1"/>
          </p:cNvSpPr>
          <p:nvPr>
            <p:ph type="body" sz="quarter" idx="41" hasCustomPrompt="1"/>
          </p:nvPr>
        </p:nvSpPr>
        <p:spPr>
          <a:xfrm>
            <a:off x="6415663" y="2307586"/>
            <a:ext cx="3158848" cy="524886"/>
          </a:xfrm>
          <a:prstGeom prst="rect">
            <a:avLst/>
          </a:prstGeom>
        </p:spPr>
        <p:txBody>
          <a:bodyPr anchor="ctr">
            <a:noAutofit/>
          </a:bodyPr>
          <a:lstStyle>
            <a:lvl1pPr algn="l">
              <a:lnSpc>
                <a:spcPts val="1300"/>
              </a:lnSpc>
              <a:defRPr sz="1138">
                <a:solidFill>
                  <a:schemeClr val="tx1"/>
                </a:solidFill>
              </a:defRPr>
            </a:lvl1pPr>
            <a:lvl2pPr>
              <a:lnSpc>
                <a:spcPct val="100000"/>
              </a:lnSpc>
              <a:defRPr sz="1138"/>
            </a:lvl2pPr>
            <a:lvl3pPr>
              <a:lnSpc>
                <a:spcPct val="100000"/>
              </a:lnSpc>
              <a:defRPr sz="1138"/>
            </a:lvl3pPr>
            <a:lvl4pPr>
              <a:lnSpc>
                <a:spcPct val="100000"/>
              </a:lnSpc>
              <a:defRPr sz="1138"/>
            </a:lvl4pPr>
            <a:lvl5pPr>
              <a:lnSpc>
                <a:spcPct val="100000"/>
              </a:lnSpc>
              <a:defRPr sz="975"/>
            </a:lvl5pPr>
          </a:lstStyle>
          <a:p>
            <a:pPr lvl="0"/>
            <a:r>
              <a:rPr lang="en-US" dirty="0"/>
              <a:t>Click to insert text</a:t>
            </a:r>
          </a:p>
        </p:txBody>
      </p:sp>
      <p:sp>
        <p:nvSpPr>
          <p:cNvPr id="11"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31490" y="1447298"/>
            <a:ext cx="4445990" cy="863600"/>
          </a:xfrm>
          <a:prstGeom prst="rect">
            <a:avLst/>
          </a:prstGeom>
        </p:spPr>
        <p:txBody>
          <a:bodyPr vert="horz" lIns="0" tIns="0" rIns="0" bIns="0" rtlCol="0" anchor="t">
            <a:normAutofit/>
          </a:bodyPr>
          <a:lstStyle>
            <a:lvl1pPr>
              <a:defRPr lang="pt-PT" dirty="0">
                <a:solidFill>
                  <a:schemeClr val="bg1"/>
                </a:solidFill>
              </a:defRPr>
            </a:lvl1pPr>
          </a:lstStyle>
          <a:p>
            <a:pPr lvl="0">
              <a:lnSpc>
                <a:spcPts val="2438"/>
              </a:lnSpc>
            </a:pPr>
            <a:r>
              <a:rPr lang="en-US" dirty="0"/>
              <a:t>Click to add title</a:t>
            </a:r>
            <a:endParaRPr lang="pt-PT" dirty="0"/>
          </a:p>
        </p:txBody>
      </p:sp>
      <p:sp>
        <p:nvSpPr>
          <p:cNvPr id="12" name="Retângulo 43">
            <a:extLst>
              <a:ext uri="{FF2B5EF4-FFF2-40B4-BE49-F238E27FC236}">
                <a16:creationId xmlns="" xmlns:a16="http://schemas.microsoft.com/office/drawing/2014/main" id="{25FC8637-25BD-4C09-AF25-56B4243DAB3D}"/>
              </a:ext>
            </a:extLst>
          </p:cNvPr>
          <p:cNvSpPr/>
          <p:nvPr/>
        </p:nvSpPr>
        <p:spPr>
          <a:xfrm>
            <a:off x="9440900" y="6555758"/>
            <a:ext cx="330540" cy="192360"/>
          </a:xfrm>
          <a:prstGeom prst="rect">
            <a:avLst/>
          </a:prstGeom>
        </p:spPr>
        <p:txBody>
          <a:bodyPr wrap="none">
            <a:spAutoFit/>
          </a:bodyPr>
          <a:lstStyle/>
          <a:p>
            <a:pPr algn="r"/>
            <a:fld id="{0502E5A9-B53C-401E-A0E0-4A359BB0A9E5}" type="slidenum">
              <a:rPr lang="en-US" sz="650" smtClean="0">
                <a:solidFill>
                  <a:prstClr val="black">
                    <a:lumMod val="50000"/>
                    <a:lumOff val="50000"/>
                  </a:prstClr>
                </a:solidFill>
                <a:cs typeface="Arial" panose="020B0604020202020204" pitchFamily="34" charset="0"/>
              </a:rPr>
              <a:t>‹#›</a:t>
            </a:fld>
            <a:endParaRPr lang="en-US" sz="65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 xmlns:a16="http://schemas.microsoft.com/office/drawing/2014/main" id="{6B6D7F6B-C184-4C2B-8EB7-067E0C1E8DF2}"/>
              </a:ext>
            </a:extLst>
          </p:cNvPr>
          <p:cNvCxnSpPr>
            <a:cxnSpLocks/>
          </p:cNvCxnSpPr>
          <p:nvPr/>
        </p:nvCxnSpPr>
        <p:spPr>
          <a:xfrm flipV="1">
            <a:off x="2667985"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4"/>
            <a:extLst>
              <a:ext uri="{FF2B5EF4-FFF2-40B4-BE49-F238E27FC236}">
                <a16:creationId xmlns="" xmlns:a16="http://schemas.microsoft.com/office/drawing/2014/main" id="{F376ABD1-4930-42EB-9A73-9A9C7C6BF2D3}"/>
              </a:ext>
            </a:extLst>
          </p:cNvPr>
          <p:cNvSpPr/>
          <p:nvPr/>
        </p:nvSpPr>
        <p:spPr>
          <a:xfrm>
            <a:off x="331491" y="6555971"/>
            <a:ext cx="2298568" cy="219456"/>
          </a:xfrm>
          <a:prstGeom prst="rect">
            <a:avLst/>
          </a:prstGeom>
        </p:spPr>
        <p:txBody>
          <a:bodyPr wrap="square" lIns="0" tIns="0" rIns="0" bIns="0" anchor="ctr" anchorCtr="0">
            <a:noAutofit/>
          </a:bodyPr>
          <a:lstStyle/>
          <a:p>
            <a:pPr lvl="0" algn="l" defTabSz="742950">
              <a:lnSpc>
                <a:spcPct val="85000"/>
              </a:lnSpc>
              <a:defRPr/>
            </a:pPr>
            <a:r>
              <a:rPr lang="en-US" sz="65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 xmlns:a16="http://schemas.microsoft.com/office/drawing/2014/main" id="{834ADCB4-BFB1-450D-8F6D-64217F4CD92C}"/>
              </a:ext>
            </a:extLst>
          </p:cNvPr>
          <p:cNvSpPr/>
          <p:nvPr/>
        </p:nvSpPr>
        <p:spPr>
          <a:xfrm>
            <a:off x="2771745" y="6555758"/>
            <a:ext cx="1806745" cy="219456"/>
          </a:xfrm>
          <a:prstGeom prst="rect">
            <a:avLst/>
          </a:prstGeom>
        </p:spPr>
        <p:txBody>
          <a:bodyPr wrap="none" lIns="0" tIns="0" rIns="0" bIns="0" anchor="ctr">
            <a:noAutofit/>
          </a:bodyPr>
          <a:lstStyle/>
          <a:p>
            <a:pPr algn="l"/>
            <a:r>
              <a:rPr lang="en-US" sz="65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676493077"/>
      </p:ext>
    </p:extLst>
  </p:cSld>
  <p:clrMapOvr>
    <a:overrideClrMapping bg1="lt1" tx1="dk1" bg2="lt2" tx2="dk2" accent1="accent1" accent2="accent2" accent3="accent3" accent4="accent4" accent5="accent5" accent6="accent6" hlink="hlink" folHlink="folHlink"/>
  </p:clrMapOvr>
  <p:hf sldNum="0" hdr="0" ftr="0"/>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3-columns with signature circle">
    <p:bg>
      <p:bgRef idx="1001">
        <a:schemeClr val="bg1"/>
      </p:bgRef>
    </p:bg>
    <p:spTree>
      <p:nvGrpSpPr>
        <p:cNvPr id="1" name=""/>
        <p:cNvGrpSpPr/>
        <p:nvPr/>
      </p:nvGrpSpPr>
      <p:grpSpPr>
        <a:xfrm>
          <a:off x="0" y="0"/>
          <a:ext cx="0" cy="0"/>
          <a:chOff x="0" y="0"/>
          <a:chExt cx="0" cy="0"/>
        </a:xfrm>
      </p:grpSpPr>
      <p:sp>
        <p:nvSpPr>
          <p:cNvPr id="15" name="Rectangle 14">
            <a:extLst>
              <a:ext uri="{FF2B5EF4-FFF2-40B4-BE49-F238E27FC236}">
                <a16:creationId xmlns="" xmlns:a16="http://schemas.microsoft.com/office/drawing/2014/main" id="{46919663-CB01-46C8-8B1A-7D7C5FFB79D0}"/>
              </a:ext>
            </a:extLst>
          </p:cNvPr>
          <p:cNvSpPr/>
          <p:nvPr/>
        </p:nvSpPr>
        <p:spPr>
          <a:xfrm>
            <a:off x="810961" y="2708996"/>
            <a:ext cx="2451735"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544"/>
          </a:p>
        </p:txBody>
      </p:sp>
      <p:sp>
        <p:nvSpPr>
          <p:cNvPr id="16" name="Rectangle 15">
            <a:extLst>
              <a:ext uri="{FF2B5EF4-FFF2-40B4-BE49-F238E27FC236}">
                <a16:creationId xmlns="" xmlns:a16="http://schemas.microsoft.com/office/drawing/2014/main" id="{07A11129-008D-4898-86B9-B6C83562FA3A}"/>
              </a:ext>
            </a:extLst>
          </p:cNvPr>
          <p:cNvSpPr/>
          <p:nvPr/>
        </p:nvSpPr>
        <p:spPr>
          <a:xfrm>
            <a:off x="3738529" y="2744280"/>
            <a:ext cx="2451735"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544"/>
          </a:p>
        </p:txBody>
      </p:sp>
      <p:sp>
        <p:nvSpPr>
          <p:cNvPr id="17" name="Rectangle 16">
            <a:extLst>
              <a:ext uri="{FF2B5EF4-FFF2-40B4-BE49-F238E27FC236}">
                <a16:creationId xmlns="" xmlns:a16="http://schemas.microsoft.com/office/drawing/2014/main" id="{92D1F7AF-5F53-4627-A1CF-B58FCC387FCC}"/>
              </a:ext>
            </a:extLst>
          </p:cNvPr>
          <p:cNvSpPr/>
          <p:nvPr/>
        </p:nvSpPr>
        <p:spPr>
          <a:xfrm>
            <a:off x="6666095" y="2744280"/>
            <a:ext cx="2451735"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544"/>
          </a:p>
        </p:txBody>
      </p:sp>
      <p:sp>
        <p:nvSpPr>
          <p:cNvPr id="12" name="Oval 20">
            <a:extLst>
              <a:ext uri="{FF2B5EF4-FFF2-40B4-BE49-F238E27FC236}">
                <a16:creationId xmlns="" xmlns:a16="http://schemas.microsoft.com/office/drawing/2014/main" id="{C5DBDB28-88AB-4F14-9F73-9D7C1E6EE4B1}"/>
              </a:ext>
            </a:extLst>
          </p:cNvPr>
          <p:cNvSpPr/>
          <p:nvPr/>
        </p:nvSpPr>
        <p:spPr>
          <a:xfrm>
            <a:off x="7048303" y="1772817"/>
            <a:ext cx="1687321"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544"/>
          </a:p>
        </p:txBody>
      </p:sp>
      <p:sp>
        <p:nvSpPr>
          <p:cNvPr id="13" name="Oval 20">
            <a:extLst>
              <a:ext uri="{FF2B5EF4-FFF2-40B4-BE49-F238E27FC236}">
                <a16:creationId xmlns="" xmlns:a16="http://schemas.microsoft.com/office/drawing/2014/main" id="{2F532516-8DF9-44A4-935A-3131E96D437E}"/>
              </a:ext>
            </a:extLst>
          </p:cNvPr>
          <p:cNvSpPr/>
          <p:nvPr/>
        </p:nvSpPr>
        <p:spPr>
          <a:xfrm>
            <a:off x="4120736" y="1772817"/>
            <a:ext cx="1687321"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544"/>
          </a:p>
        </p:txBody>
      </p:sp>
      <p:sp>
        <p:nvSpPr>
          <p:cNvPr id="14" name="Oval 20">
            <a:extLst>
              <a:ext uri="{FF2B5EF4-FFF2-40B4-BE49-F238E27FC236}">
                <a16:creationId xmlns="" xmlns:a16="http://schemas.microsoft.com/office/drawing/2014/main" id="{41ACABC2-6590-4E4B-9507-376785C34C7E}"/>
              </a:ext>
            </a:extLst>
          </p:cNvPr>
          <p:cNvSpPr/>
          <p:nvPr/>
        </p:nvSpPr>
        <p:spPr>
          <a:xfrm>
            <a:off x="1193169" y="1772817"/>
            <a:ext cx="1687321"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2275" b="1"/>
          </a:p>
        </p:txBody>
      </p:sp>
      <p:sp>
        <p:nvSpPr>
          <p:cNvPr id="27" name="Text Placeholder 26">
            <a:extLst>
              <a:ext uri="{FF2B5EF4-FFF2-40B4-BE49-F238E27FC236}">
                <a16:creationId xmlns="" xmlns:a16="http://schemas.microsoft.com/office/drawing/2014/main" id="{EE342E13-99A8-4C50-9113-E5C3E8EF275E}"/>
              </a:ext>
            </a:extLst>
          </p:cNvPr>
          <p:cNvSpPr>
            <a:spLocks noGrp="1"/>
          </p:cNvSpPr>
          <p:nvPr>
            <p:ph type="body" sz="quarter" idx="10" hasCustomPrompt="1"/>
          </p:nvPr>
        </p:nvSpPr>
        <p:spPr>
          <a:xfrm>
            <a:off x="1364175" y="2492376"/>
            <a:ext cx="1345307" cy="576263"/>
          </a:xfrm>
          <a:prstGeom prst="rect">
            <a:avLst/>
          </a:prstGeom>
        </p:spPr>
        <p:txBody>
          <a:bodyPr anchor="ctr">
            <a:noAutofit/>
          </a:bodyPr>
          <a:lstStyle>
            <a:lvl1pPr algn="ctr">
              <a:lnSpc>
                <a:spcPts val="2438"/>
              </a:lnSpc>
              <a:defRPr sz="2113" b="1">
                <a:solidFill>
                  <a:schemeClr val="bg1"/>
                </a:solidFill>
              </a:defRPr>
            </a:lvl1pPr>
          </a:lstStyle>
          <a:p>
            <a:pPr lvl="0"/>
            <a:r>
              <a:rPr lang="pt-PT" dirty="0" err="1"/>
              <a:t>xx</a:t>
            </a:r>
            <a:r>
              <a:rPr lang="pt-PT" dirty="0"/>
              <a:t>%</a:t>
            </a:r>
          </a:p>
        </p:txBody>
      </p:sp>
      <p:sp>
        <p:nvSpPr>
          <p:cNvPr id="28" name="Text Placeholder 26">
            <a:extLst>
              <a:ext uri="{FF2B5EF4-FFF2-40B4-BE49-F238E27FC236}">
                <a16:creationId xmlns="" xmlns:a16="http://schemas.microsoft.com/office/drawing/2014/main" id="{28BE06D5-C195-451B-AC35-95E3C649BB59}"/>
              </a:ext>
            </a:extLst>
          </p:cNvPr>
          <p:cNvSpPr>
            <a:spLocks noGrp="1"/>
          </p:cNvSpPr>
          <p:nvPr>
            <p:ph type="body" sz="quarter" idx="11" hasCustomPrompt="1"/>
          </p:nvPr>
        </p:nvSpPr>
        <p:spPr>
          <a:xfrm>
            <a:off x="4291743" y="2492897"/>
            <a:ext cx="1345307" cy="576263"/>
          </a:xfrm>
          <a:prstGeom prst="rect">
            <a:avLst/>
          </a:prstGeom>
        </p:spPr>
        <p:txBody>
          <a:bodyPr anchor="ctr">
            <a:noAutofit/>
          </a:bodyPr>
          <a:lstStyle>
            <a:lvl1pPr algn="ctr">
              <a:lnSpc>
                <a:spcPts val="2438"/>
              </a:lnSpc>
              <a:defRPr sz="2113" b="1">
                <a:solidFill>
                  <a:schemeClr val="bg1"/>
                </a:solidFill>
              </a:defRPr>
            </a:lvl1pPr>
          </a:lstStyle>
          <a:p>
            <a:pPr lvl="0"/>
            <a:r>
              <a:rPr lang="pt-PT" dirty="0" err="1"/>
              <a:t>xx</a:t>
            </a:r>
            <a:r>
              <a:rPr lang="pt-PT" dirty="0"/>
              <a:t>%</a:t>
            </a:r>
          </a:p>
        </p:txBody>
      </p:sp>
      <p:sp>
        <p:nvSpPr>
          <p:cNvPr id="29" name="Text Placeholder 26">
            <a:extLst>
              <a:ext uri="{FF2B5EF4-FFF2-40B4-BE49-F238E27FC236}">
                <a16:creationId xmlns="" xmlns:a16="http://schemas.microsoft.com/office/drawing/2014/main" id="{303436BB-C15C-4765-BFF1-9337F7680429}"/>
              </a:ext>
            </a:extLst>
          </p:cNvPr>
          <p:cNvSpPr>
            <a:spLocks noGrp="1"/>
          </p:cNvSpPr>
          <p:nvPr>
            <p:ph type="body" sz="quarter" idx="12" hasCustomPrompt="1"/>
          </p:nvPr>
        </p:nvSpPr>
        <p:spPr>
          <a:xfrm>
            <a:off x="7219309" y="2465856"/>
            <a:ext cx="1345307" cy="576263"/>
          </a:xfrm>
          <a:prstGeom prst="rect">
            <a:avLst/>
          </a:prstGeom>
        </p:spPr>
        <p:txBody>
          <a:bodyPr anchor="ctr">
            <a:noAutofit/>
          </a:bodyPr>
          <a:lstStyle>
            <a:lvl1pPr algn="ctr">
              <a:lnSpc>
                <a:spcPts val="2438"/>
              </a:lnSpc>
              <a:defRPr sz="2113" b="1">
                <a:solidFill>
                  <a:schemeClr val="bg1"/>
                </a:solidFill>
              </a:defRPr>
            </a:lvl1pPr>
          </a:lstStyle>
          <a:p>
            <a:pPr lvl="0"/>
            <a:r>
              <a:rPr lang="pt-PT" dirty="0" err="1"/>
              <a:t>xx</a:t>
            </a:r>
            <a:r>
              <a:rPr lang="pt-PT" dirty="0"/>
              <a:t>%</a:t>
            </a:r>
          </a:p>
        </p:txBody>
      </p:sp>
      <p:sp>
        <p:nvSpPr>
          <p:cNvPr id="31" name="Text Placeholder 30">
            <a:extLst>
              <a:ext uri="{FF2B5EF4-FFF2-40B4-BE49-F238E27FC236}">
                <a16:creationId xmlns="" xmlns:a16="http://schemas.microsoft.com/office/drawing/2014/main" id="{1162E3C5-6092-4641-B639-FF818E2DB588}"/>
              </a:ext>
            </a:extLst>
          </p:cNvPr>
          <p:cNvSpPr>
            <a:spLocks noGrp="1"/>
          </p:cNvSpPr>
          <p:nvPr>
            <p:ph type="body" sz="quarter" idx="13" hasCustomPrompt="1"/>
          </p:nvPr>
        </p:nvSpPr>
        <p:spPr>
          <a:xfrm>
            <a:off x="924983" y="4005263"/>
            <a:ext cx="2223691" cy="647700"/>
          </a:xfrm>
          <a:prstGeom prst="rect">
            <a:avLst/>
          </a:prstGeom>
        </p:spPr>
        <p:txBody>
          <a:bodyPr/>
          <a:lstStyle>
            <a:lvl1pPr algn="ctr">
              <a:defRPr/>
            </a:lvl1pPr>
            <a:lvl2pPr marL="371475" indent="0">
              <a:buNone/>
              <a:defRPr/>
            </a:lvl2pPr>
          </a:lstStyle>
          <a:p>
            <a:pPr lvl="0"/>
            <a:r>
              <a:rPr lang="en-US" dirty="0"/>
              <a:t>Click to insert text</a:t>
            </a:r>
          </a:p>
        </p:txBody>
      </p:sp>
      <p:sp>
        <p:nvSpPr>
          <p:cNvPr id="32" name="Text Placeholder 30">
            <a:extLst>
              <a:ext uri="{FF2B5EF4-FFF2-40B4-BE49-F238E27FC236}">
                <a16:creationId xmlns="" xmlns:a16="http://schemas.microsoft.com/office/drawing/2014/main" id="{B4C4A495-4C6A-49E0-8118-A975B2E88321}"/>
              </a:ext>
            </a:extLst>
          </p:cNvPr>
          <p:cNvSpPr>
            <a:spLocks noGrp="1"/>
          </p:cNvSpPr>
          <p:nvPr>
            <p:ph type="body" sz="quarter" idx="14" hasCustomPrompt="1"/>
          </p:nvPr>
        </p:nvSpPr>
        <p:spPr>
          <a:xfrm>
            <a:off x="3852551" y="4005064"/>
            <a:ext cx="2223691" cy="647700"/>
          </a:xfrm>
          <a:prstGeom prst="rect">
            <a:avLst/>
          </a:prstGeom>
        </p:spPr>
        <p:txBody>
          <a:bodyPr/>
          <a:lstStyle>
            <a:lvl1pPr algn="ctr">
              <a:defRPr/>
            </a:lvl1pPr>
            <a:lvl2pPr marL="371475" indent="0">
              <a:buNone/>
              <a:defRPr/>
            </a:lvl2pPr>
          </a:lstStyle>
          <a:p>
            <a:pPr lvl="0"/>
            <a:r>
              <a:rPr lang="en-US" dirty="0"/>
              <a:t>Click to insert text</a:t>
            </a:r>
          </a:p>
        </p:txBody>
      </p:sp>
      <p:sp>
        <p:nvSpPr>
          <p:cNvPr id="33" name="Text Placeholder 30">
            <a:extLst>
              <a:ext uri="{FF2B5EF4-FFF2-40B4-BE49-F238E27FC236}">
                <a16:creationId xmlns="" xmlns:a16="http://schemas.microsoft.com/office/drawing/2014/main" id="{8C784D9E-AFE4-47BA-87D1-E386C20ED64C}"/>
              </a:ext>
            </a:extLst>
          </p:cNvPr>
          <p:cNvSpPr>
            <a:spLocks noGrp="1"/>
          </p:cNvSpPr>
          <p:nvPr>
            <p:ph type="body" sz="quarter" idx="15" hasCustomPrompt="1"/>
          </p:nvPr>
        </p:nvSpPr>
        <p:spPr>
          <a:xfrm>
            <a:off x="6780117" y="4005064"/>
            <a:ext cx="2223691" cy="647700"/>
          </a:xfrm>
          <a:prstGeom prst="rect">
            <a:avLst/>
          </a:prstGeom>
        </p:spPr>
        <p:txBody>
          <a:bodyPr/>
          <a:lstStyle>
            <a:lvl1pPr algn="ctr">
              <a:defRPr/>
            </a:lvl1pPr>
            <a:lvl2pPr marL="371475" indent="0">
              <a:buNone/>
              <a:defRPr/>
            </a:lvl2pPr>
          </a:lstStyle>
          <a:p>
            <a:pPr lvl="0"/>
            <a:r>
              <a:rPr lang="en-US" dirty="0"/>
              <a:t>Click to insert text</a:t>
            </a:r>
          </a:p>
        </p:txBody>
      </p:sp>
      <p:sp>
        <p:nvSpPr>
          <p:cNvPr id="37" name="Text Placeholder 36">
            <a:extLst>
              <a:ext uri="{FF2B5EF4-FFF2-40B4-BE49-F238E27FC236}">
                <a16:creationId xmlns="" xmlns:a16="http://schemas.microsoft.com/office/drawing/2014/main" id="{38EBB49C-19EA-4D54-98F7-9E9FF53FD1B6}"/>
              </a:ext>
            </a:extLst>
          </p:cNvPr>
          <p:cNvSpPr>
            <a:spLocks noGrp="1"/>
          </p:cNvSpPr>
          <p:nvPr>
            <p:ph type="body" sz="quarter" idx="16" hasCustomPrompt="1"/>
          </p:nvPr>
        </p:nvSpPr>
        <p:spPr>
          <a:xfrm>
            <a:off x="6780117" y="4941889"/>
            <a:ext cx="2223691" cy="935037"/>
          </a:xfrm>
          <a:prstGeom prst="rect">
            <a:avLst/>
          </a:prstGeom>
        </p:spPr>
        <p:txBody>
          <a:bodyPr>
            <a:normAutofit/>
          </a:bodyPr>
          <a:lstStyle>
            <a:lvl1pPr>
              <a:defRPr sz="1138"/>
            </a:lvl1pPr>
          </a:lstStyle>
          <a:p>
            <a:pPr lvl="0"/>
            <a:r>
              <a:rPr lang="en-US" dirty="0"/>
              <a:t>Click to insert text</a:t>
            </a:r>
          </a:p>
        </p:txBody>
      </p:sp>
      <p:sp>
        <p:nvSpPr>
          <p:cNvPr id="38" name="Text Placeholder 36">
            <a:extLst>
              <a:ext uri="{FF2B5EF4-FFF2-40B4-BE49-F238E27FC236}">
                <a16:creationId xmlns="" xmlns:a16="http://schemas.microsoft.com/office/drawing/2014/main" id="{914F5F94-C619-4353-985D-517B9A1ED51A}"/>
              </a:ext>
            </a:extLst>
          </p:cNvPr>
          <p:cNvSpPr>
            <a:spLocks noGrp="1"/>
          </p:cNvSpPr>
          <p:nvPr>
            <p:ph type="body" sz="quarter" idx="17" hasCustomPrompt="1"/>
          </p:nvPr>
        </p:nvSpPr>
        <p:spPr>
          <a:xfrm>
            <a:off x="3852551" y="4919316"/>
            <a:ext cx="2223691" cy="935037"/>
          </a:xfrm>
          <a:prstGeom prst="rect">
            <a:avLst/>
          </a:prstGeom>
        </p:spPr>
        <p:txBody>
          <a:bodyPr>
            <a:normAutofit/>
          </a:bodyPr>
          <a:lstStyle>
            <a:lvl1pPr>
              <a:defRPr sz="1138"/>
            </a:lvl1pPr>
          </a:lstStyle>
          <a:p>
            <a:pPr lvl="0"/>
            <a:r>
              <a:rPr lang="en-US" dirty="0"/>
              <a:t>Click to insert text</a:t>
            </a:r>
          </a:p>
        </p:txBody>
      </p:sp>
      <p:sp>
        <p:nvSpPr>
          <p:cNvPr id="39" name="Text Placeholder 36">
            <a:extLst>
              <a:ext uri="{FF2B5EF4-FFF2-40B4-BE49-F238E27FC236}">
                <a16:creationId xmlns="" xmlns:a16="http://schemas.microsoft.com/office/drawing/2014/main" id="{43904984-B2AA-40BC-977A-39D263DD919B}"/>
              </a:ext>
            </a:extLst>
          </p:cNvPr>
          <p:cNvSpPr>
            <a:spLocks noGrp="1"/>
          </p:cNvSpPr>
          <p:nvPr>
            <p:ph type="body" sz="quarter" idx="18" hasCustomPrompt="1"/>
          </p:nvPr>
        </p:nvSpPr>
        <p:spPr>
          <a:xfrm>
            <a:off x="924983" y="4919316"/>
            <a:ext cx="2223691" cy="935037"/>
          </a:xfrm>
          <a:prstGeom prst="rect">
            <a:avLst/>
          </a:prstGeom>
        </p:spPr>
        <p:txBody>
          <a:bodyPr>
            <a:normAutofit/>
          </a:bodyPr>
          <a:lstStyle>
            <a:lvl1pPr>
              <a:defRPr sz="1138"/>
            </a:lvl1pPr>
          </a:lstStyle>
          <a:p>
            <a:pPr lvl="0"/>
            <a:r>
              <a:rPr lang="en-US" dirty="0"/>
              <a:t>Click to insert text</a:t>
            </a:r>
          </a:p>
        </p:txBody>
      </p:sp>
      <p:sp>
        <p:nvSpPr>
          <p:cNvPr id="18"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31490" y="404813"/>
            <a:ext cx="8950991" cy="863600"/>
          </a:xfrm>
          <a:prstGeom prst="rect">
            <a:avLst/>
          </a:prstGeom>
        </p:spPr>
        <p:txBody>
          <a:bodyPr vert="horz" lIns="0" tIns="0" rIns="0" bIns="0" rtlCol="0" anchor="t">
            <a:normAutofit/>
          </a:bodyPr>
          <a:lstStyle>
            <a:lvl1pPr>
              <a:defRPr lang="pt-PT" dirty="0"/>
            </a:lvl1pPr>
          </a:lstStyle>
          <a:p>
            <a:pPr lvl="0">
              <a:lnSpc>
                <a:spcPts val="2438"/>
              </a:lnSpc>
            </a:pPr>
            <a:r>
              <a:rPr lang="en-US" dirty="0"/>
              <a:t>Click to add title</a:t>
            </a:r>
            <a:endParaRPr lang="pt-PT" dirty="0"/>
          </a:p>
        </p:txBody>
      </p:sp>
      <p:sp>
        <p:nvSpPr>
          <p:cNvPr id="19" name="Retângulo 43">
            <a:extLst>
              <a:ext uri="{FF2B5EF4-FFF2-40B4-BE49-F238E27FC236}">
                <a16:creationId xmlns="" xmlns:a16="http://schemas.microsoft.com/office/drawing/2014/main" id="{25FC8637-25BD-4C09-AF25-56B4243DAB3D}"/>
              </a:ext>
            </a:extLst>
          </p:cNvPr>
          <p:cNvSpPr/>
          <p:nvPr/>
        </p:nvSpPr>
        <p:spPr>
          <a:xfrm>
            <a:off x="9440900" y="6555758"/>
            <a:ext cx="330540" cy="192360"/>
          </a:xfrm>
          <a:prstGeom prst="rect">
            <a:avLst/>
          </a:prstGeom>
        </p:spPr>
        <p:txBody>
          <a:bodyPr wrap="none">
            <a:spAutoFit/>
          </a:bodyPr>
          <a:lstStyle/>
          <a:p>
            <a:pPr algn="r"/>
            <a:fld id="{0502E5A9-B53C-401E-A0E0-4A359BB0A9E5}" type="slidenum">
              <a:rPr lang="en-US" sz="650" smtClean="0">
                <a:solidFill>
                  <a:prstClr val="black">
                    <a:lumMod val="50000"/>
                    <a:lumOff val="50000"/>
                  </a:prstClr>
                </a:solidFill>
                <a:cs typeface="Arial" panose="020B0604020202020204" pitchFamily="34" charset="0"/>
              </a:rPr>
              <a:t>‹#›</a:t>
            </a:fld>
            <a:endParaRPr lang="en-US" sz="65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 xmlns:a16="http://schemas.microsoft.com/office/drawing/2014/main" id="{6B6D7F6B-C184-4C2B-8EB7-067E0C1E8DF2}"/>
              </a:ext>
            </a:extLst>
          </p:cNvPr>
          <p:cNvCxnSpPr>
            <a:cxnSpLocks/>
          </p:cNvCxnSpPr>
          <p:nvPr/>
        </p:nvCxnSpPr>
        <p:spPr>
          <a:xfrm flipV="1">
            <a:off x="2667985"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 xmlns:a16="http://schemas.microsoft.com/office/drawing/2014/main" id="{F376ABD1-4930-42EB-9A73-9A9C7C6BF2D3}"/>
              </a:ext>
            </a:extLst>
          </p:cNvPr>
          <p:cNvSpPr/>
          <p:nvPr/>
        </p:nvSpPr>
        <p:spPr>
          <a:xfrm>
            <a:off x="331491" y="6555971"/>
            <a:ext cx="2298568" cy="219456"/>
          </a:xfrm>
          <a:prstGeom prst="rect">
            <a:avLst/>
          </a:prstGeom>
        </p:spPr>
        <p:txBody>
          <a:bodyPr wrap="square" lIns="0" tIns="0" rIns="0" bIns="0" anchor="ctr" anchorCtr="0">
            <a:noAutofit/>
          </a:bodyPr>
          <a:lstStyle/>
          <a:p>
            <a:pPr lvl="0" algn="l" defTabSz="742950">
              <a:lnSpc>
                <a:spcPct val="85000"/>
              </a:lnSpc>
              <a:defRPr/>
            </a:pPr>
            <a:r>
              <a:rPr lang="en-US" sz="65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 xmlns:a16="http://schemas.microsoft.com/office/drawing/2014/main" id="{834ADCB4-BFB1-450D-8F6D-64217F4CD92C}"/>
              </a:ext>
            </a:extLst>
          </p:cNvPr>
          <p:cNvSpPr/>
          <p:nvPr/>
        </p:nvSpPr>
        <p:spPr>
          <a:xfrm>
            <a:off x="2771745" y="6555758"/>
            <a:ext cx="1806745" cy="219456"/>
          </a:xfrm>
          <a:prstGeom prst="rect">
            <a:avLst/>
          </a:prstGeom>
        </p:spPr>
        <p:txBody>
          <a:bodyPr wrap="none" lIns="0" tIns="0" rIns="0" bIns="0" anchor="ctr">
            <a:noAutofit/>
          </a:bodyPr>
          <a:lstStyle/>
          <a:p>
            <a:pPr algn="l"/>
            <a:r>
              <a:rPr lang="en-US" sz="65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001397865"/>
      </p:ext>
    </p:extLst>
  </p:cSld>
  <p:clrMapOvr>
    <a:overrideClrMapping bg1="lt1" tx1="dk1" bg2="lt2" tx2="dk2" accent1="accent1" accent2="accent2" accent3="accent3" accent4="accent4" accent5="accent5" accent6="accent6" hlink="hlink" folHlink="folHlink"/>
  </p:clrMapOvr>
  <p:hf sldNum="0" hdr="0" ftr="0"/>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Text with Shapes - Layout5">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 xmlns:a16="http://schemas.microsoft.com/office/drawing/2014/main" id="{C50C01FB-E2BF-4470-A153-6F7BF3CCF3F9}"/>
              </a:ext>
            </a:extLst>
          </p:cNvPr>
          <p:cNvSpPr/>
          <p:nvPr/>
        </p:nvSpPr>
        <p:spPr>
          <a:xfrm>
            <a:off x="0" y="4437112"/>
            <a:ext cx="9906000" cy="2420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544"/>
          </a:p>
        </p:txBody>
      </p:sp>
      <p:sp>
        <p:nvSpPr>
          <p:cNvPr id="34" name="Text Placeholder 7">
            <a:extLst>
              <a:ext uri="{FF2B5EF4-FFF2-40B4-BE49-F238E27FC236}">
                <a16:creationId xmlns="" xmlns:a16="http://schemas.microsoft.com/office/drawing/2014/main" id="{A4F8F9B7-22AF-440B-AF0A-78B650932C21}"/>
              </a:ext>
            </a:extLst>
          </p:cNvPr>
          <p:cNvSpPr>
            <a:spLocks noGrp="1"/>
          </p:cNvSpPr>
          <p:nvPr>
            <p:ph type="body" sz="quarter" idx="32" hasCustomPrompt="1"/>
          </p:nvPr>
        </p:nvSpPr>
        <p:spPr>
          <a:xfrm>
            <a:off x="331491" y="1700808"/>
            <a:ext cx="4738886" cy="432048"/>
          </a:xfrm>
          <a:prstGeom prst="rect">
            <a:avLst/>
          </a:prstGeom>
        </p:spPr>
        <p:txBody>
          <a:bodyPr anchor="ctr">
            <a:noAutofit/>
          </a:bodyPr>
          <a:lstStyle>
            <a:lvl1pPr>
              <a:lnSpc>
                <a:spcPts val="1788"/>
              </a:lnSpc>
              <a:spcAft>
                <a:spcPts val="0"/>
              </a:spcAft>
              <a:defRPr sz="1463">
                <a:solidFill>
                  <a:srgbClr val="12ABDB"/>
                </a:solidFill>
              </a:defRPr>
            </a:lvl1pPr>
            <a:lvl2pPr>
              <a:lnSpc>
                <a:spcPct val="100000"/>
              </a:lnSpc>
              <a:defRPr sz="1138"/>
            </a:lvl2pPr>
            <a:lvl3pPr>
              <a:lnSpc>
                <a:spcPct val="100000"/>
              </a:lnSpc>
              <a:defRPr sz="1138"/>
            </a:lvl3pPr>
            <a:lvl4pPr>
              <a:lnSpc>
                <a:spcPct val="100000"/>
              </a:lnSpc>
              <a:defRPr sz="1138"/>
            </a:lvl4pPr>
            <a:lvl5pPr>
              <a:lnSpc>
                <a:spcPct val="100000"/>
              </a:lnSpc>
              <a:defRPr sz="975"/>
            </a:lvl5pPr>
          </a:lstStyle>
          <a:p>
            <a:pPr lvl="0"/>
            <a:r>
              <a:rPr lang="en-US" dirty="0"/>
              <a:t>Click to insert title</a:t>
            </a:r>
          </a:p>
        </p:txBody>
      </p:sp>
      <p:pic>
        <p:nvPicPr>
          <p:cNvPr id="14" name="Graphic 13">
            <a:extLst>
              <a:ext uri="{FF2B5EF4-FFF2-40B4-BE49-F238E27FC236}">
                <a16:creationId xmlns="" xmlns:a16="http://schemas.microsoft.com/office/drawing/2014/main" id="{CBFCF213-9AB8-422B-8F8D-9F6A01ED15F1}"/>
              </a:ext>
            </a:extLst>
          </p:cNvPr>
          <p:cNvPicPr>
            <a:picLocks noChangeAspect="1"/>
          </p:cNvPicPr>
          <p:nvPr/>
        </p:nvPicPr>
        <p:blipFill>
          <a:blip r:embed="rId2">
            <a:extLst>
              <a:ext uri="{96DAC541-7B7A-43D3-8B79-37D633B846F1}">
                <asvg:svgBlip xmlns="" xmlns:asvg="http://schemas.microsoft.com/office/drawing/2016/SVG/main" r:embed="rId3"/>
              </a:ext>
            </a:extLst>
          </a:blip>
          <a:srcRect r="13305" b="8553"/>
          <a:stretch>
            <a:fillRect/>
          </a:stretch>
        </p:blipFill>
        <p:spPr>
          <a:xfrm rot="19314106">
            <a:off x="8199267" y="-166653"/>
            <a:ext cx="2862135" cy="5177025"/>
          </a:xfrm>
          <a:custGeom>
            <a:avLst/>
            <a:gdLst>
              <a:gd name="connsiteX0" fmla="*/ 3522628 w 3522628"/>
              <a:gd name="connsiteY0" fmla="*/ 891962 h 5177025"/>
              <a:gd name="connsiteX1" fmla="*/ 162923 w 3522628"/>
              <a:gd name="connsiteY1" fmla="*/ 5177025 h 5177025"/>
              <a:gd name="connsiteX2" fmla="*/ 0 w 3522628"/>
              <a:gd name="connsiteY2" fmla="*/ 5049285 h 5177025"/>
              <a:gd name="connsiteX3" fmla="*/ 0 w 3522628"/>
              <a:gd name="connsiteY3" fmla="*/ 1923687 h 5177025"/>
              <a:gd name="connsiteX4" fmla="*/ 1508267 w 3522628"/>
              <a:gd name="connsiteY4" fmla="*/ 0 h 5177025"/>
              <a:gd name="connsiteX5" fmla="*/ 2384994 w 3522628"/>
              <a:gd name="connsiteY5" fmla="*/ 0 h 51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2628" h="5177025">
                <a:moveTo>
                  <a:pt x="3522628" y="891962"/>
                </a:moveTo>
                <a:lnTo>
                  <a:pt x="162923" y="5177025"/>
                </a:lnTo>
                <a:lnTo>
                  <a:pt x="0" y="5049285"/>
                </a:lnTo>
                <a:lnTo>
                  <a:pt x="0" y="1923687"/>
                </a:lnTo>
                <a:lnTo>
                  <a:pt x="1508267" y="0"/>
                </a:lnTo>
                <a:lnTo>
                  <a:pt x="2384994" y="0"/>
                </a:lnTo>
                <a:close/>
              </a:path>
            </a:pathLst>
          </a:custGeom>
        </p:spPr>
      </p:pic>
      <p:sp>
        <p:nvSpPr>
          <p:cNvPr id="40" name="Text Placeholder 7">
            <a:extLst>
              <a:ext uri="{FF2B5EF4-FFF2-40B4-BE49-F238E27FC236}">
                <a16:creationId xmlns="" xmlns:a16="http://schemas.microsoft.com/office/drawing/2014/main" id="{6343BDF6-D0DB-4726-8EA9-DA3DE0DFDE11}"/>
              </a:ext>
            </a:extLst>
          </p:cNvPr>
          <p:cNvSpPr>
            <a:spLocks noGrp="1"/>
          </p:cNvSpPr>
          <p:nvPr>
            <p:ph type="body" sz="quarter" idx="35" hasCustomPrompt="1"/>
          </p:nvPr>
        </p:nvSpPr>
        <p:spPr>
          <a:xfrm>
            <a:off x="502133" y="5585038"/>
            <a:ext cx="1375115" cy="432048"/>
          </a:xfrm>
          <a:prstGeom prst="rect">
            <a:avLst/>
          </a:prstGeom>
        </p:spPr>
        <p:txBody>
          <a:bodyPr anchor="ctr">
            <a:noAutofit/>
          </a:bodyPr>
          <a:lstStyle>
            <a:lvl1pPr algn="ctr">
              <a:lnSpc>
                <a:spcPts val="1138"/>
              </a:lnSpc>
              <a:spcAft>
                <a:spcPts val="0"/>
              </a:spcAft>
              <a:defRPr sz="1056">
                <a:solidFill>
                  <a:schemeClr val="tx1"/>
                </a:solidFill>
              </a:defRPr>
            </a:lvl1pPr>
            <a:lvl2pPr>
              <a:lnSpc>
                <a:spcPct val="100000"/>
              </a:lnSpc>
              <a:defRPr sz="1138"/>
            </a:lvl2pPr>
            <a:lvl3pPr>
              <a:lnSpc>
                <a:spcPct val="100000"/>
              </a:lnSpc>
              <a:defRPr sz="1138"/>
            </a:lvl3pPr>
            <a:lvl4pPr>
              <a:lnSpc>
                <a:spcPct val="100000"/>
              </a:lnSpc>
              <a:defRPr sz="1138"/>
            </a:lvl4pPr>
            <a:lvl5pPr>
              <a:lnSpc>
                <a:spcPct val="100000"/>
              </a:lnSpc>
              <a:defRPr sz="975"/>
            </a:lvl5pPr>
          </a:lstStyle>
          <a:p>
            <a:pPr lvl="0"/>
            <a:r>
              <a:rPr lang="en-US" dirty="0"/>
              <a:t>Click to insert text</a:t>
            </a:r>
          </a:p>
        </p:txBody>
      </p:sp>
      <p:sp>
        <p:nvSpPr>
          <p:cNvPr id="41" name="Text Placeholder 7">
            <a:extLst>
              <a:ext uri="{FF2B5EF4-FFF2-40B4-BE49-F238E27FC236}">
                <a16:creationId xmlns="" xmlns:a16="http://schemas.microsoft.com/office/drawing/2014/main" id="{3B423489-C448-4223-A3F1-FAB0DF95C7E0}"/>
              </a:ext>
            </a:extLst>
          </p:cNvPr>
          <p:cNvSpPr>
            <a:spLocks noGrp="1"/>
          </p:cNvSpPr>
          <p:nvPr>
            <p:ph type="body" sz="quarter" idx="36" hasCustomPrompt="1"/>
          </p:nvPr>
        </p:nvSpPr>
        <p:spPr>
          <a:xfrm>
            <a:off x="2040315" y="5585038"/>
            <a:ext cx="1375115" cy="432048"/>
          </a:xfrm>
          <a:prstGeom prst="rect">
            <a:avLst/>
          </a:prstGeom>
        </p:spPr>
        <p:txBody>
          <a:bodyPr anchor="ctr">
            <a:noAutofit/>
          </a:bodyPr>
          <a:lstStyle>
            <a:lvl1pPr algn="ctr">
              <a:lnSpc>
                <a:spcPts val="1138"/>
              </a:lnSpc>
              <a:spcAft>
                <a:spcPts val="0"/>
              </a:spcAft>
              <a:defRPr sz="1056">
                <a:solidFill>
                  <a:schemeClr val="tx1"/>
                </a:solidFill>
              </a:defRPr>
            </a:lvl1pPr>
            <a:lvl2pPr>
              <a:lnSpc>
                <a:spcPct val="100000"/>
              </a:lnSpc>
              <a:defRPr sz="1138"/>
            </a:lvl2pPr>
            <a:lvl3pPr>
              <a:lnSpc>
                <a:spcPct val="100000"/>
              </a:lnSpc>
              <a:defRPr sz="1138"/>
            </a:lvl3pPr>
            <a:lvl4pPr>
              <a:lnSpc>
                <a:spcPct val="100000"/>
              </a:lnSpc>
              <a:defRPr sz="1138"/>
            </a:lvl4pPr>
            <a:lvl5pPr>
              <a:lnSpc>
                <a:spcPct val="100000"/>
              </a:lnSpc>
              <a:defRPr sz="975"/>
            </a:lvl5pPr>
          </a:lstStyle>
          <a:p>
            <a:pPr lvl="0"/>
            <a:r>
              <a:rPr lang="en-US" dirty="0"/>
              <a:t>Click to insert text</a:t>
            </a:r>
          </a:p>
        </p:txBody>
      </p:sp>
      <p:sp>
        <p:nvSpPr>
          <p:cNvPr id="42" name="Text Placeholder 7">
            <a:extLst>
              <a:ext uri="{FF2B5EF4-FFF2-40B4-BE49-F238E27FC236}">
                <a16:creationId xmlns="" xmlns:a16="http://schemas.microsoft.com/office/drawing/2014/main" id="{415D3B99-29BD-4D4A-BD25-28628B5AD295}"/>
              </a:ext>
            </a:extLst>
          </p:cNvPr>
          <p:cNvSpPr>
            <a:spLocks noGrp="1"/>
          </p:cNvSpPr>
          <p:nvPr>
            <p:ph type="body" sz="quarter" idx="37" hasCustomPrompt="1"/>
          </p:nvPr>
        </p:nvSpPr>
        <p:spPr>
          <a:xfrm>
            <a:off x="3578497" y="5585038"/>
            <a:ext cx="1375115" cy="432048"/>
          </a:xfrm>
          <a:prstGeom prst="rect">
            <a:avLst/>
          </a:prstGeom>
        </p:spPr>
        <p:txBody>
          <a:bodyPr anchor="ctr">
            <a:noAutofit/>
          </a:bodyPr>
          <a:lstStyle>
            <a:lvl1pPr algn="ctr">
              <a:lnSpc>
                <a:spcPts val="1138"/>
              </a:lnSpc>
              <a:spcAft>
                <a:spcPts val="0"/>
              </a:spcAft>
              <a:defRPr sz="1056">
                <a:solidFill>
                  <a:schemeClr val="tx1"/>
                </a:solidFill>
              </a:defRPr>
            </a:lvl1pPr>
            <a:lvl2pPr>
              <a:lnSpc>
                <a:spcPct val="100000"/>
              </a:lnSpc>
              <a:defRPr sz="1138"/>
            </a:lvl2pPr>
            <a:lvl3pPr>
              <a:lnSpc>
                <a:spcPct val="100000"/>
              </a:lnSpc>
              <a:defRPr sz="1138"/>
            </a:lvl3pPr>
            <a:lvl4pPr>
              <a:lnSpc>
                <a:spcPct val="100000"/>
              </a:lnSpc>
              <a:defRPr sz="1138"/>
            </a:lvl4pPr>
            <a:lvl5pPr>
              <a:lnSpc>
                <a:spcPct val="100000"/>
              </a:lnSpc>
              <a:defRPr sz="975"/>
            </a:lvl5pPr>
          </a:lstStyle>
          <a:p>
            <a:pPr lvl="0"/>
            <a:r>
              <a:rPr lang="en-US" dirty="0"/>
              <a:t>Click to insert text</a:t>
            </a:r>
          </a:p>
        </p:txBody>
      </p:sp>
      <p:sp>
        <p:nvSpPr>
          <p:cNvPr id="43" name="Text Placeholder 7">
            <a:extLst>
              <a:ext uri="{FF2B5EF4-FFF2-40B4-BE49-F238E27FC236}">
                <a16:creationId xmlns="" xmlns:a16="http://schemas.microsoft.com/office/drawing/2014/main" id="{FB92CCBF-AD9B-4B1F-81E0-1F58CD476991}"/>
              </a:ext>
            </a:extLst>
          </p:cNvPr>
          <p:cNvSpPr>
            <a:spLocks noGrp="1"/>
          </p:cNvSpPr>
          <p:nvPr>
            <p:ph type="body" sz="quarter" idx="38" hasCustomPrompt="1"/>
          </p:nvPr>
        </p:nvSpPr>
        <p:spPr>
          <a:xfrm>
            <a:off x="5116678" y="5585038"/>
            <a:ext cx="1375115" cy="432048"/>
          </a:xfrm>
          <a:prstGeom prst="rect">
            <a:avLst/>
          </a:prstGeom>
        </p:spPr>
        <p:txBody>
          <a:bodyPr anchor="ctr">
            <a:noAutofit/>
          </a:bodyPr>
          <a:lstStyle>
            <a:lvl1pPr algn="ctr">
              <a:lnSpc>
                <a:spcPts val="1138"/>
              </a:lnSpc>
              <a:spcAft>
                <a:spcPts val="0"/>
              </a:spcAft>
              <a:defRPr sz="1056">
                <a:solidFill>
                  <a:schemeClr val="tx1"/>
                </a:solidFill>
              </a:defRPr>
            </a:lvl1pPr>
            <a:lvl2pPr>
              <a:lnSpc>
                <a:spcPct val="100000"/>
              </a:lnSpc>
              <a:defRPr sz="1138"/>
            </a:lvl2pPr>
            <a:lvl3pPr>
              <a:lnSpc>
                <a:spcPct val="100000"/>
              </a:lnSpc>
              <a:defRPr sz="1138"/>
            </a:lvl3pPr>
            <a:lvl4pPr>
              <a:lnSpc>
                <a:spcPct val="100000"/>
              </a:lnSpc>
              <a:defRPr sz="1138"/>
            </a:lvl4pPr>
            <a:lvl5pPr>
              <a:lnSpc>
                <a:spcPct val="100000"/>
              </a:lnSpc>
              <a:defRPr sz="975"/>
            </a:lvl5pPr>
          </a:lstStyle>
          <a:p>
            <a:pPr lvl="0"/>
            <a:r>
              <a:rPr lang="en-US" dirty="0"/>
              <a:t>Click to insert text</a:t>
            </a:r>
          </a:p>
        </p:txBody>
      </p:sp>
      <p:sp>
        <p:nvSpPr>
          <p:cNvPr id="44" name="Text Placeholder 7">
            <a:extLst>
              <a:ext uri="{FF2B5EF4-FFF2-40B4-BE49-F238E27FC236}">
                <a16:creationId xmlns="" xmlns:a16="http://schemas.microsoft.com/office/drawing/2014/main" id="{429263E9-C628-4DAE-AAF4-D4C456E5A7F2}"/>
              </a:ext>
            </a:extLst>
          </p:cNvPr>
          <p:cNvSpPr>
            <a:spLocks noGrp="1"/>
          </p:cNvSpPr>
          <p:nvPr>
            <p:ph type="body" sz="quarter" idx="39" hasCustomPrompt="1"/>
          </p:nvPr>
        </p:nvSpPr>
        <p:spPr>
          <a:xfrm>
            <a:off x="6654860" y="5585038"/>
            <a:ext cx="1375115" cy="432048"/>
          </a:xfrm>
          <a:prstGeom prst="rect">
            <a:avLst/>
          </a:prstGeom>
        </p:spPr>
        <p:txBody>
          <a:bodyPr anchor="ctr">
            <a:noAutofit/>
          </a:bodyPr>
          <a:lstStyle>
            <a:lvl1pPr algn="ctr">
              <a:lnSpc>
                <a:spcPts val="1138"/>
              </a:lnSpc>
              <a:spcAft>
                <a:spcPts val="0"/>
              </a:spcAft>
              <a:defRPr sz="1056">
                <a:solidFill>
                  <a:schemeClr val="tx1"/>
                </a:solidFill>
              </a:defRPr>
            </a:lvl1pPr>
            <a:lvl2pPr>
              <a:lnSpc>
                <a:spcPct val="100000"/>
              </a:lnSpc>
              <a:defRPr sz="1138"/>
            </a:lvl2pPr>
            <a:lvl3pPr>
              <a:lnSpc>
                <a:spcPct val="100000"/>
              </a:lnSpc>
              <a:defRPr sz="1138"/>
            </a:lvl3pPr>
            <a:lvl4pPr>
              <a:lnSpc>
                <a:spcPct val="100000"/>
              </a:lnSpc>
              <a:defRPr sz="1138"/>
            </a:lvl4pPr>
            <a:lvl5pPr>
              <a:lnSpc>
                <a:spcPct val="100000"/>
              </a:lnSpc>
              <a:defRPr sz="975"/>
            </a:lvl5pPr>
          </a:lstStyle>
          <a:p>
            <a:pPr lvl="0"/>
            <a:r>
              <a:rPr lang="en-US" dirty="0"/>
              <a:t>Click to insert text</a:t>
            </a:r>
          </a:p>
        </p:txBody>
      </p:sp>
      <p:sp>
        <p:nvSpPr>
          <p:cNvPr id="45" name="Text Placeholder 7">
            <a:extLst>
              <a:ext uri="{FF2B5EF4-FFF2-40B4-BE49-F238E27FC236}">
                <a16:creationId xmlns="" xmlns:a16="http://schemas.microsoft.com/office/drawing/2014/main" id="{266B7D82-19EF-4C8A-8D75-AEA2758E426F}"/>
              </a:ext>
            </a:extLst>
          </p:cNvPr>
          <p:cNvSpPr>
            <a:spLocks noGrp="1"/>
          </p:cNvSpPr>
          <p:nvPr>
            <p:ph type="body" sz="quarter" idx="40"/>
          </p:nvPr>
        </p:nvSpPr>
        <p:spPr>
          <a:xfrm>
            <a:off x="8193042" y="5585038"/>
            <a:ext cx="1375115" cy="432048"/>
          </a:xfrm>
          <a:prstGeom prst="rect">
            <a:avLst/>
          </a:prstGeom>
        </p:spPr>
        <p:txBody>
          <a:bodyPr anchor="ctr">
            <a:noAutofit/>
          </a:bodyPr>
          <a:lstStyle>
            <a:lvl1pPr algn="r">
              <a:lnSpc>
                <a:spcPts val="1300"/>
              </a:lnSpc>
              <a:defRPr sz="1138" b="1">
                <a:solidFill>
                  <a:schemeClr val="tx1"/>
                </a:solidFill>
              </a:defRPr>
            </a:lvl1pPr>
            <a:lvl2pPr>
              <a:lnSpc>
                <a:spcPct val="100000"/>
              </a:lnSpc>
              <a:defRPr sz="1138"/>
            </a:lvl2pPr>
            <a:lvl3pPr>
              <a:lnSpc>
                <a:spcPct val="100000"/>
              </a:lnSpc>
              <a:defRPr sz="1138"/>
            </a:lvl3pPr>
            <a:lvl4pPr>
              <a:lnSpc>
                <a:spcPct val="100000"/>
              </a:lnSpc>
              <a:defRPr sz="1138"/>
            </a:lvl4pPr>
            <a:lvl5pPr>
              <a:lnSpc>
                <a:spcPct val="100000"/>
              </a:lnSpc>
              <a:defRPr sz="975"/>
            </a:lvl5pPr>
          </a:lstStyle>
          <a:p>
            <a:pPr lvl="0"/>
            <a:r>
              <a:rPr lang="en-US" smtClean="0"/>
              <a:t>Click to edit Master text styles</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31490" y="404813"/>
            <a:ext cx="8950991" cy="863600"/>
          </a:xfrm>
          <a:prstGeom prst="rect">
            <a:avLst/>
          </a:prstGeom>
        </p:spPr>
        <p:txBody>
          <a:bodyPr vert="horz" lIns="0" tIns="0" rIns="0" bIns="0" rtlCol="0" anchor="t">
            <a:normAutofit/>
          </a:bodyPr>
          <a:lstStyle>
            <a:lvl1pPr>
              <a:defRPr lang="pt-PT" dirty="0"/>
            </a:lvl1pPr>
          </a:lstStyle>
          <a:p>
            <a:pPr lvl="0">
              <a:lnSpc>
                <a:spcPts val="2438"/>
              </a:lnSpc>
            </a:pPr>
            <a:r>
              <a:rPr lang="en-US" dirty="0"/>
              <a:t>Click to add title</a:t>
            </a:r>
            <a:endParaRPr lang="pt-PT" dirty="0"/>
          </a:p>
        </p:txBody>
      </p:sp>
      <p:sp>
        <p:nvSpPr>
          <p:cNvPr id="16" name="Retângulo 43">
            <a:extLst>
              <a:ext uri="{FF2B5EF4-FFF2-40B4-BE49-F238E27FC236}">
                <a16:creationId xmlns="" xmlns:a16="http://schemas.microsoft.com/office/drawing/2014/main" id="{25FC8637-25BD-4C09-AF25-56B4243DAB3D}"/>
              </a:ext>
            </a:extLst>
          </p:cNvPr>
          <p:cNvSpPr/>
          <p:nvPr/>
        </p:nvSpPr>
        <p:spPr>
          <a:xfrm>
            <a:off x="9440900" y="6555758"/>
            <a:ext cx="330540" cy="192360"/>
          </a:xfrm>
          <a:prstGeom prst="rect">
            <a:avLst/>
          </a:prstGeom>
        </p:spPr>
        <p:txBody>
          <a:bodyPr wrap="none">
            <a:spAutoFit/>
          </a:bodyPr>
          <a:lstStyle/>
          <a:p>
            <a:pPr algn="r"/>
            <a:fld id="{0502E5A9-B53C-401E-A0E0-4A359BB0A9E5}" type="slidenum">
              <a:rPr lang="en-US" sz="650" smtClean="0">
                <a:solidFill>
                  <a:prstClr val="black">
                    <a:lumMod val="50000"/>
                    <a:lumOff val="50000"/>
                  </a:prstClr>
                </a:solidFill>
                <a:cs typeface="Arial" panose="020B0604020202020204" pitchFamily="34" charset="0"/>
              </a:rPr>
              <a:t>‹#›</a:t>
            </a:fld>
            <a:endParaRPr lang="en-US" sz="650" dirty="0">
              <a:solidFill>
                <a:prstClr val="black">
                  <a:lumMod val="50000"/>
                  <a:lumOff val="50000"/>
                </a:prstClr>
              </a:solidFill>
              <a:cs typeface="Arial" panose="020B0604020202020204" pitchFamily="34" charset="0"/>
            </a:endParaRPr>
          </a:p>
        </p:txBody>
      </p:sp>
      <p:cxnSp>
        <p:nvCxnSpPr>
          <p:cNvPr id="17" name="Conector reto 49">
            <a:extLst>
              <a:ext uri="{FF2B5EF4-FFF2-40B4-BE49-F238E27FC236}">
                <a16:creationId xmlns="" xmlns:a16="http://schemas.microsoft.com/office/drawing/2014/main" id="{6B6D7F6B-C184-4C2B-8EB7-067E0C1E8DF2}"/>
              </a:ext>
            </a:extLst>
          </p:cNvPr>
          <p:cNvCxnSpPr>
            <a:cxnSpLocks/>
          </p:cNvCxnSpPr>
          <p:nvPr/>
        </p:nvCxnSpPr>
        <p:spPr>
          <a:xfrm flipV="1">
            <a:off x="2667985"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4"/>
            <a:extLst>
              <a:ext uri="{FF2B5EF4-FFF2-40B4-BE49-F238E27FC236}">
                <a16:creationId xmlns="" xmlns:a16="http://schemas.microsoft.com/office/drawing/2014/main" id="{F376ABD1-4930-42EB-9A73-9A9C7C6BF2D3}"/>
              </a:ext>
            </a:extLst>
          </p:cNvPr>
          <p:cNvSpPr/>
          <p:nvPr/>
        </p:nvSpPr>
        <p:spPr>
          <a:xfrm>
            <a:off x="331491" y="6555971"/>
            <a:ext cx="2298568" cy="219456"/>
          </a:xfrm>
          <a:prstGeom prst="rect">
            <a:avLst/>
          </a:prstGeom>
        </p:spPr>
        <p:txBody>
          <a:bodyPr wrap="square" lIns="0" tIns="0" rIns="0" bIns="0" anchor="ctr" anchorCtr="0">
            <a:noAutofit/>
          </a:bodyPr>
          <a:lstStyle/>
          <a:p>
            <a:pPr lvl="0" algn="l" defTabSz="742950">
              <a:lnSpc>
                <a:spcPct val="85000"/>
              </a:lnSpc>
              <a:defRPr/>
            </a:pPr>
            <a:r>
              <a:rPr lang="en-US" sz="65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 xmlns:a16="http://schemas.microsoft.com/office/drawing/2014/main" id="{834ADCB4-BFB1-450D-8F6D-64217F4CD92C}"/>
              </a:ext>
            </a:extLst>
          </p:cNvPr>
          <p:cNvSpPr/>
          <p:nvPr/>
        </p:nvSpPr>
        <p:spPr>
          <a:xfrm>
            <a:off x="2771745" y="6555758"/>
            <a:ext cx="1806745" cy="219456"/>
          </a:xfrm>
          <a:prstGeom prst="rect">
            <a:avLst/>
          </a:prstGeom>
        </p:spPr>
        <p:txBody>
          <a:bodyPr wrap="none" lIns="0" tIns="0" rIns="0" bIns="0" anchor="ctr">
            <a:noAutofit/>
          </a:bodyPr>
          <a:lstStyle/>
          <a:p>
            <a:pPr algn="l"/>
            <a:r>
              <a:rPr lang="en-US" sz="650" dirty="0">
                <a:solidFill>
                  <a:schemeClr val="bg2">
                    <a:lumMod val="50000"/>
                  </a:schemeClr>
                </a:solidFill>
                <a:cs typeface="Arial" panose="020B0604020202020204" pitchFamily="34" charset="0"/>
              </a:rPr>
              <a:t>© 2017 Capgemini. All rights reserved.</a:t>
            </a:r>
          </a:p>
        </p:txBody>
      </p:sp>
      <p:sp>
        <p:nvSpPr>
          <p:cNvPr id="20" name="Text Placeholder 7">
            <a:extLst>
              <a:ext uri="{FF2B5EF4-FFF2-40B4-BE49-F238E27FC236}">
                <a16:creationId xmlns="" xmlns:a16="http://schemas.microsoft.com/office/drawing/2014/main" id="{9228FC83-C11D-47F2-8BDE-B10D125E5E87}"/>
              </a:ext>
            </a:extLst>
          </p:cNvPr>
          <p:cNvSpPr>
            <a:spLocks noGrp="1"/>
          </p:cNvSpPr>
          <p:nvPr>
            <p:ph type="body" sz="quarter" idx="41" hasCustomPrompt="1"/>
          </p:nvPr>
        </p:nvSpPr>
        <p:spPr>
          <a:xfrm>
            <a:off x="346522" y="2326857"/>
            <a:ext cx="2558751" cy="1994493"/>
          </a:xfrm>
          <a:prstGeom prst="rect">
            <a:avLst/>
          </a:prstGeom>
        </p:spPr>
        <p:txBody>
          <a:bodyPr>
            <a:noAutofit/>
          </a:bodyPr>
          <a:lstStyle>
            <a:lvl1pPr>
              <a:lnSpc>
                <a:spcPts val="1300"/>
              </a:lnSpc>
              <a:defRPr sz="1138">
                <a:solidFill>
                  <a:schemeClr val="tx1"/>
                </a:solidFill>
              </a:defRPr>
            </a:lvl1pPr>
            <a:lvl2pPr marL="140593" indent="-136723">
              <a:lnSpc>
                <a:spcPts val="1138"/>
              </a:lnSpc>
              <a:defRPr sz="975">
                <a:solidFill>
                  <a:schemeClr val="tx1"/>
                </a:solidFill>
              </a:defRPr>
            </a:lvl2pPr>
            <a:lvl3pPr marL="282476" indent="-141883">
              <a:lnSpc>
                <a:spcPts val="1138"/>
              </a:lnSpc>
              <a:defRPr sz="975">
                <a:solidFill>
                  <a:schemeClr val="tx1"/>
                </a:solidFill>
              </a:defRPr>
            </a:lvl3pPr>
            <a:lvl4pPr marL="414040" indent="-131564">
              <a:lnSpc>
                <a:spcPts val="975"/>
              </a:lnSpc>
              <a:defRPr sz="894">
                <a:solidFill>
                  <a:schemeClr val="tx1"/>
                </a:solidFill>
              </a:defRPr>
            </a:lvl4pPr>
            <a:lvl5pPr>
              <a:lnSpc>
                <a:spcPct val="100000"/>
              </a:lnSpc>
              <a:defRPr sz="975">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1" name="Text Placeholder 7">
            <a:extLst>
              <a:ext uri="{FF2B5EF4-FFF2-40B4-BE49-F238E27FC236}">
                <a16:creationId xmlns="" xmlns:a16="http://schemas.microsoft.com/office/drawing/2014/main" id="{9228FC83-C11D-47F2-8BDE-B10D125E5E87}"/>
              </a:ext>
            </a:extLst>
          </p:cNvPr>
          <p:cNvSpPr>
            <a:spLocks noGrp="1"/>
          </p:cNvSpPr>
          <p:nvPr>
            <p:ph type="body" sz="quarter" idx="42" hasCustomPrompt="1"/>
          </p:nvPr>
        </p:nvSpPr>
        <p:spPr>
          <a:xfrm>
            <a:off x="3136809" y="2326857"/>
            <a:ext cx="2558751" cy="1994493"/>
          </a:xfrm>
          <a:prstGeom prst="rect">
            <a:avLst/>
          </a:prstGeom>
        </p:spPr>
        <p:txBody>
          <a:bodyPr>
            <a:noAutofit/>
          </a:bodyPr>
          <a:lstStyle>
            <a:lvl1pPr>
              <a:lnSpc>
                <a:spcPts val="1300"/>
              </a:lnSpc>
              <a:defRPr sz="1138">
                <a:solidFill>
                  <a:schemeClr val="tx1"/>
                </a:solidFill>
              </a:defRPr>
            </a:lvl1pPr>
            <a:lvl2pPr marL="140593" indent="-136723">
              <a:lnSpc>
                <a:spcPts val="1138"/>
              </a:lnSpc>
              <a:defRPr sz="975">
                <a:solidFill>
                  <a:schemeClr val="tx1"/>
                </a:solidFill>
              </a:defRPr>
            </a:lvl2pPr>
            <a:lvl3pPr marL="282476" indent="-141883">
              <a:lnSpc>
                <a:spcPts val="1138"/>
              </a:lnSpc>
              <a:defRPr sz="975">
                <a:solidFill>
                  <a:schemeClr val="tx1"/>
                </a:solidFill>
              </a:defRPr>
            </a:lvl3pPr>
            <a:lvl4pPr marL="414040" indent="-131564">
              <a:lnSpc>
                <a:spcPts val="975"/>
              </a:lnSpc>
              <a:defRPr sz="894">
                <a:solidFill>
                  <a:schemeClr val="tx1"/>
                </a:solidFill>
              </a:defRPr>
            </a:lvl4pPr>
            <a:lvl5pPr>
              <a:lnSpc>
                <a:spcPct val="100000"/>
              </a:lnSpc>
              <a:defRPr sz="975">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 xmlns:a16="http://schemas.microsoft.com/office/drawing/2014/main" id="{9228FC83-C11D-47F2-8BDE-B10D125E5E87}"/>
              </a:ext>
            </a:extLst>
          </p:cNvPr>
          <p:cNvSpPr>
            <a:spLocks noGrp="1"/>
          </p:cNvSpPr>
          <p:nvPr>
            <p:ph type="body" sz="quarter" idx="43" hasCustomPrompt="1"/>
          </p:nvPr>
        </p:nvSpPr>
        <p:spPr>
          <a:xfrm>
            <a:off x="5927096" y="2326857"/>
            <a:ext cx="2558751" cy="1994493"/>
          </a:xfrm>
          <a:prstGeom prst="rect">
            <a:avLst/>
          </a:prstGeom>
        </p:spPr>
        <p:txBody>
          <a:bodyPr>
            <a:noAutofit/>
          </a:bodyPr>
          <a:lstStyle>
            <a:lvl1pPr>
              <a:lnSpc>
                <a:spcPts val="1300"/>
              </a:lnSpc>
              <a:defRPr sz="1138">
                <a:solidFill>
                  <a:schemeClr val="tx1"/>
                </a:solidFill>
              </a:defRPr>
            </a:lvl1pPr>
            <a:lvl2pPr marL="140593" indent="-136723">
              <a:lnSpc>
                <a:spcPts val="1138"/>
              </a:lnSpc>
              <a:defRPr sz="975">
                <a:solidFill>
                  <a:schemeClr val="tx1"/>
                </a:solidFill>
              </a:defRPr>
            </a:lvl2pPr>
            <a:lvl3pPr marL="282476" indent="-141883">
              <a:lnSpc>
                <a:spcPts val="1138"/>
              </a:lnSpc>
              <a:defRPr sz="975">
                <a:solidFill>
                  <a:schemeClr val="tx1"/>
                </a:solidFill>
              </a:defRPr>
            </a:lvl3pPr>
            <a:lvl4pPr marL="414040" indent="-131564">
              <a:lnSpc>
                <a:spcPts val="975"/>
              </a:lnSpc>
              <a:defRPr sz="894">
                <a:solidFill>
                  <a:schemeClr val="tx1"/>
                </a:solidFill>
              </a:defRPr>
            </a:lvl4pPr>
            <a:lvl5pPr>
              <a:lnSpc>
                <a:spcPct val="100000"/>
              </a:lnSpc>
              <a:defRPr sz="975">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3" name="Graphic 4">
            <a:extLst>
              <a:ext uri="{FF2B5EF4-FFF2-40B4-BE49-F238E27FC236}">
                <a16:creationId xmlns="" xmlns:a16="http://schemas.microsoft.com/office/drawing/2014/main" id="{25EEA1D4-3AF7-42D7-AE97-AE404AECFAEB}"/>
              </a:ext>
            </a:extLst>
          </p:cNvPr>
          <p:cNvPicPr>
            <a:picLocks noChangeAspect="1"/>
          </p:cNvPicPr>
          <p:nvPr/>
        </p:nvPicPr>
        <p:blipFill rotWithShape="1">
          <a:blip r:embed="rId5">
            <a:extLst>
              <a:ext uri="{96DAC541-7B7A-43D3-8B79-37D633B846F1}">
                <asvg:svgBlip xmlns="" xmlns:asvg="http://schemas.microsoft.com/office/drawing/2016/SVG/main" r:embed="rId6"/>
              </a:ext>
            </a:extLst>
          </a:blip>
          <a:srcRect l="81836" t="-4713" b="16530"/>
          <a:stretch/>
        </p:blipFill>
        <p:spPr>
          <a:xfrm>
            <a:off x="9382582" y="188640"/>
            <a:ext cx="344789" cy="459624"/>
          </a:xfrm>
          <a:prstGeom prst="rect">
            <a:avLst/>
          </a:prstGeom>
        </p:spPr>
      </p:pic>
      <p:cxnSp>
        <p:nvCxnSpPr>
          <p:cNvPr id="24" name="Straight Connector 23">
            <a:extLst>
              <a:ext uri="{FF2B5EF4-FFF2-40B4-BE49-F238E27FC236}">
                <a16:creationId xmlns="" xmlns:a16="http://schemas.microsoft.com/office/drawing/2014/main" id="{0FF5023A-0693-40EF-A144-6A5D8AD8789F}"/>
              </a:ext>
            </a:extLst>
          </p:cNvPr>
          <p:cNvCxnSpPr>
            <a:cxnSpLocks/>
          </p:cNvCxnSpPr>
          <p:nvPr/>
        </p:nvCxnSpPr>
        <p:spPr>
          <a:xfrm>
            <a:off x="331491" y="2235647"/>
            <a:ext cx="8154356" cy="0"/>
          </a:xfrm>
          <a:prstGeom prst="line">
            <a:avLst/>
          </a:prstGeom>
          <a:solidFill>
            <a:schemeClr val="tx1"/>
          </a:solidFill>
          <a:ln w="47625" cap="flat">
            <a:solidFill>
              <a:schemeClr val="bg1">
                <a:lumMod val="85000"/>
              </a:schemeClr>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85035610"/>
      </p:ext>
    </p:extLst>
  </p:cSld>
  <p:clrMapOvr>
    <a:overrideClrMapping bg1="lt1" tx1="dk1" bg2="lt2" tx2="dk2" accent1="accent1" accent2="accent2" accent3="accent3" accent4="accent4" accent5="accent5" accent6="accent6" hlink="hlink" folHlink="folHlink"/>
  </p:clrMapOvr>
  <p:hf sldNum="0" hdr="0" ftr="0"/>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Organization Chart">
    <p:bg>
      <p:bgRef idx="1001">
        <a:schemeClr val="bg1"/>
      </p:bgRef>
    </p:bg>
    <p:spTree>
      <p:nvGrpSpPr>
        <p:cNvPr id="1" name=""/>
        <p:cNvGrpSpPr/>
        <p:nvPr/>
      </p:nvGrpSpPr>
      <p:grpSpPr>
        <a:xfrm>
          <a:off x="0" y="0"/>
          <a:ext cx="0" cy="0"/>
          <a:chOff x="0" y="0"/>
          <a:chExt cx="0" cy="0"/>
        </a:xfrm>
      </p:grpSpPr>
      <p:sp>
        <p:nvSpPr>
          <p:cNvPr id="42" name="Text Placeholder 7">
            <a:extLst>
              <a:ext uri="{FF2B5EF4-FFF2-40B4-BE49-F238E27FC236}">
                <a16:creationId xmlns="" xmlns:a16="http://schemas.microsoft.com/office/drawing/2014/main" id="{5889F4BD-9B8F-420C-96FD-C732EE0EE6BD}"/>
              </a:ext>
            </a:extLst>
          </p:cNvPr>
          <p:cNvSpPr>
            <a:spLocks noGrp="1"/>
          </p:cNvSpPr>
          <p:nvPr>
            <p:ph type="body" sz="quarter" idx="38" hasCustomPrompt="1"/>
          </p:nvPr>
        </p:nvSpPr>
        <p:spPr>
          <a:xfrm>
            <a:off x="541735" y="5733255"/>
            <a:ext cx="1576188" cy="504056"/>
          </a:xfrm>
          <a:prstGeom prst="rect">
            <a:avLst/>
          </a:prstGeom>
          <a:solidFill>
            <a:srgbClr val="E6E7E7"/>
          </a:solidFill>
        </p:spPr>
        <p:txBody>
          <a:bodyPr anchor="ctr">
            <a:noAutofit/>
          </a:bodyPr>
          <a:lstStyle>
            <a:lvl1pPr algn="ctr">
              <a:lnSpc>
                <a:spcPts val="1138"/>
              </a:lnSpc>
              <a:spcBef>
                <a:spcPts val="0"/>
              </a:spcBef>
              <a:spcAft>
                <a:spcPts val="0"/>
              </a:spcAft>
              <a:defRPr sz="975" b="0"/>
            </a:lvl1pPr>
            <a:lvl2pPr>
              <a:lnSpc>
                <a:spcPct val="100000"/>
              </a:lnSpc>
              <a:defRPr sz="1138"/>
            </a:lvl2pPr>
            <a:lvl3pPr>
              <a:lnSpc>
                <a:spcPct val="100000"/>
              </a:lnSpc>
              <a:defRPr sz="1138"/>
            </a:lvl3pPr>
            <a:lvl4pPr>
              <a:lnSpc>
                <a:spcPct val="100000"/>
              </a:lnSpc>
              <a:defRPr sz="1138"/>
            </a:lvl4pPr>
            <a:lvl5pPr>
              <a:lnSpc>
                <a:spcPct val="100000"/>
              </a:lnSpc>
              <a:defRPr sz="975"/>
            </a:lvl5pPr>
          </a:lstStyle>
          <a:p>
            <a:pPr lvl="0"/>
            <a:r>
              <a:rPr lang="en-US" dirty="0"/>
              <a:t>Click to insert text</a:t>
            </a:r>
          </a:p>
        </p:txBody>
      </p:sp>
      <p:sp>
        <p:nvSpPr>
          <p:cNvPr id="43" name="Text Placeholder 7">
            <a:extLst>
              <a:ext uri="{FF2B5EF4-FFF2-40B4-BE49-F238E27FC236}">
                <a16:creationId xmlns="" xmlns:a16="http://schemas.microsoft.com/office/drawing/2014/main" id="{E26F6CC5-0FBD-4B39-8067-DA4CA3D08DF5}"/>
              </a:ext>
            </a:extLst>
          </p:cNvPr>
          <p:cNvSpPr>
            <a:spLocks noGrp="1"/>
          </p:cNvSpPr>
          <p:nvPr>
            <p:ph type="body" sz="quarter" idx="39" hasCustomPrompt="1"/>
          </p:nvPr>
        </p:nvSpPr>
        <p:spPr>
          <a:xfrm>
            <a:off x="2270258" y="5737641"/>
            <a:ext cx="1576188" cy="504056"/>
          </a:xfrm>
          <a:prstGeom prst="rect">
            <a:avLst/>
          </a:prstGeom>
          <a:solidFill>
            <a:srgbClr val="E6E7E7"/>
          </a:solidFill>
        </p:spPr>
        <p:txBody>
          <a:bodyPr anchor="ctr">
            <a:noAutofit/>
          </a:bodyPr>
          <a:lstStyle>
            <a:lvl1pPr algn="ctr">
              <a:lnSpc>
                <a:spcPts val="1138"/>
              </a:lnSpc>
              <a:spcBef>
                <a:spcPts val="0"/>
              </a:spcBef>
              <a:spcAft>
                <a:spcPts val="0"/>
              </a:spcAft>
              <a:defRPr sz="975" b="0"/>
            </a:lvl1pPr>
            <a:lvl2pPr>
              <a:lnSpc>
                <a:spcPct val="100000"/>
              </a:lnSpc>
              <a:defRPr sz="1138"/>
            </a:lvl2pPr>
            <a:lvl3pPr>
              <a:lnSpc>
                <a:spcPct val="100000"/>
              </a:lnSpc>
              <a:defRPr sz="1138"/>
            </a:lvl3pPr>
            <a:lvl4pPr>
              <a:lnSpc>
                <a:spcPct val="100000"/>
              </a:lnSpc>
              <a:defRPr sz="1138"/>
            </a:lvl4pPr>
            <a:lvl5pPr>
              <a:lnSpc>
                <a:spcPct val="100000"/>
              </a:lnSpc>
              <a:defRPr sz="975"/>
            </a:lvl5pPr>
          </a:lstStyle>
          <a:p>
            <a:pPr lvl="0"/>
            <a:r>
              <a:rPr lang="en-US" dirty="0"/>
              <a:t>Click to insert text</a:t>
            </a:r>
          </a:p>
        </p:txBody>
      </p:sp>
      <p:sp>
        <p:nvSpPr>
          <p:cNvPr id="44" name="Text Placeholder 7">
            <a:extLst>
              <a:ext uri="{FF2B5EF4-FFF2-40B4-BE49-F238E27FC236}">
                <a16:creationId xmlns="" xmlns:a16="http://schemas.microsoft.com/office/drawing/2014/main" id="{6D83DCD9-FC24-4ACE-8B52-269E78EA5154}"/>
              </a:ext>
            </a:extLst>
          </p:cNvPr>
          <p:cNvSpPr>
            <a:spLocks noGrp="1"/>
          </p:cNvSpPr>
          <p:nvPr>
            <p:ph type="body" sz="quarter" idx="40" hasCustomPrompt="1"/>
          </p:nvPr>
        </p:nvSpPr>
        <p:spPr>
          <a:xfrm>
            <a:off x="4003572" y="5737641"/>
            <a:ext cx="1576188" cy="504056"/>
          </a:xfrm>
          <a:prstGeom prst="rect">
            <a:avLst/>
          </a:prstGeom>
          <a:solidFill>
            <a:srgbClr val="E6E7E7"/>
          </a:solidFill>
        </p:spPr>
        <p:txBody>
          <a:bodyPr anchor="ctr">
            <a:noAutofit/>
          </a:bodyPr>
          <a:lstStyle>
            <a:lvl1pPr algn="ctr">
              <a:lnSpc>
                <a:spcPts val="1138"/>
              </a:lnSpc>
              <a:spcBef>
                <a:spcPts val="0"/>
              </a:spcBef>
              <a:spcAft>
                <a:spcPts val="0"/>
              </a:spcAft>
              <a:defRPr sz="975" b="0"/>
            </a:lvl1pPr>
            <a:lvl2pPr>
              <a:lnSpc>
                <a:spcPct val="100000"/>
              </a:lnSpc>
              <a:defRPr sz="1138"/>
            </a:lvl2pPr>
            <a:lvl3pPr>
              <a:lnSpc>
                <a:spcPct val="100000"/>
              </a:lnSpc>
              <a:defRPr sz="1138"/>
            </a:lvl3pPr>
            <a:lvl4pPr>
              <a:lnSpc>
                <a:spcPct val="100000"/>
              </a:lnSpc>
              <a:defRPr sz="1138"/>
            </a:lvl4pPr>
            <a:lvl5pPr>
              <a:lnSpc>
                <a:spcPct val="100000"/>
              </a:lnSpc>
              <a:defRPr sz="975"/>
            </a:lvl5pPr>
          </a:lstStyle>
          <a:p>
            <a:pPr lvl="0"/>
            <a:r>
              <a:rPr lang="en-US" dirty="0"/>
              <a:t>Click to insert text</a:t>
            </a:r>
          </a:p>
        </p:txBody>
      </p:sp>
      <p:sp>
        <p:nvSpPr>
          <p:cNvPr id="45" name="Text Placeholder 7">
            <a:extLst>
              <a:ext uri="{FF2B5EF4-FFF2-40B4-BE49-F238E27FC236}">
                <a16:creationId xmlns="" xmlns:a16="http://schemas.microsoft.com/office/drawing/2014/main" id="{75441542-8C67-4120-B77E-FF0148E22F4B}"/>
              </a:ext>
            </a:extLst>
          </p:cNvPr>
          <p:cNvSpPr>
            <a:spLocks noGrp="1"/>
          </p:cNvSpPr>
          <p:nvPr>
            <p:ph type="body" sz="quarter" idx="41" hasCustomPrompt="1"/>
          </p:nvPr>
        </p:nvSpPr>
        <p:spPr>
          <a:xfrm>
            <a:off x="5736413" y="5733156"/>
            <a:ext cx="1576188" cy="504056"/>
          </a:xfrm>
          <a:prstGeom prst="rect">
            <a:avLst/>
          </a:prstGeom>
          <a:solidFill>
            <a:srgbClr val="E6E7E7"/>
          </a:solidFill>
        </p:spPr>
        <p:txBody>
          <a:bodyPr anchor="ctr">
            <a:noAutofit/>
          </a:bodyPr>
          <a:lstStyle>
            <a:lvl1pPr algn="ctr">
              <a:lnSpc>
                <a:spcPts val="1138"/>
              </a:lnSpc>
              <a:spcBef>
                <a:spcPts val="0"/>
              </a:spcBef>
              <a:spcAft>
                <a:spcPts val="0"/>
              </a:spcAft>
              <a:defRPr sz="975" b="0"/>
            </a:lvl1pPr>
            <a:lvl2pPr>
              <a:lnSpc>
                <a:spcPct val="100000"/>
              </a:lnSpc>
              <a:defRPr sz="1138"/>
            </a:lvl2pPr>
            <a:lvl3pPr>
              <a:lnSpc>
                <a:spcPct val="100000"/>
              </a:lnSpc>
              <a:defRPr sz="1138"/>
            </a:lvl3pPr>
            <a:lvl4pPr>
              <a:lnSpc>
                <a:spcPct val="100000"/>
              </a:lnSpc>
              <a:defRPr sz="1138"/>
            </a:lvl4pPr>
            <a:lvl5pPr>
              <a:lnSpc>
                <a:spcPct val="100000"/>
              </a:lnSpc>
              <a:defRPr sz="975"/>
            </a:lvl5pPr>
          </a:lstStyle>
          <a:p>
            <a:pPr lvl="0"/>
            <a:r>
              <a:rPr lang="en-US" dirty="0"/>
              <a:t>Click to insert text</a:t>
            </a:r>
          </a:p>
        </p:txBody>
      </p:sp>
      <p:sp>
        <p:nvSpPr>
          <p:cNvPr id="46" name="Text Placeholder 7">
            <a:extLst>
              <a:ext uri="{FF2B5EF4-FFF2-40B4-BE49-F238E27FC236}">
                <a16:creationId xmlns="" xmlns:a16="http://schemas.microsoft.com/office/drawing/2014/main" id="{B4323275-6F19-499D-9A1B-2C56B8029E99}"/>
              </a:ext>
            </a:extLst>
          </p:cNvPr>
          <p:cNvSpPr>
            <a:spLocks noGrp="1"/>
          </p:cNvSpPr>
          <p:nvPr>
            <p:ph type="body" sz="quarter" idx="42" hasCustomPrompt="1"/>
          </p:nvPr>
        </p:nvSpPr>
        <p:spPr>
          <a:xfrm>
            <a:off x="7469253" y="5733156"/>
            <a:ext cx="1576188" cy="504056"/>
          </a:xfrm>
          <a:prstGeom prst="rect">
            <a:avLst/>
          </a:prstGeom>
          <a:solidFill>
            <a:srgbClr val="E6E7E7"/>
          </a:solidFill>
        </p:spPr>
        <p:txBody>
          <a:bodyPr anchor="ctr">
            <a:noAutofit/>
          </a:bodyPr>
          <a:lstStyle>
            <a:lvl1pPr algn="ctr">
              <a:lnSpc>
                <a:spcPts val="1138"/>
              </a:lnSpc>
              <a:spcBef>
                <a:spcPts val="0"/>
              </a:spcBef>
              <a:spcAft>
                <a:spcPts val="0"/>
              </a:spcAft>
              <a:defRPr sz="975" b="0"/>
            </a:lvl1pPr>
            <a:lvl2pPr>
              <a:lnSpc>
                <a:spcPct val="100000"/>
              </a:lnSpc>
              <a:defRPr sz="1138"/>
            </a:lvl2pPr>
            <a:lvl3pPr>
              <a:lnSpc>
                <a:spcPct val="100000"/>
              </a:lnSpc>
              <a:defRPr sz="1138"/>
            </a:lvl3pPr>
            <a:lvl4pPr>
              <a:lnSpc>
                <a:spcPct val="100000"/>
              </a:lnSpc>
              <a:defRPr sz="1138"/>
            </a:lvl4pPr>
            <a:lvl5pPr>
              <a:lnSpc>
                <a:spcPct val="100000"/>
              </a:lnSpc>
              <a:defRPr sz="975"/>
            </a:lvl5pPr>
          </a:lstStyle>
          <a:p>
            <a:pPr lvl="0"/>
            <a:r>
              <a:rPr lang="en-US" dirty="0"/>
              <a:t>Click to insert text</a:t>
            </a:r>
          </a:p>
        </p:txBody>
      </p:sp>
      <p:sp>
        <p:nvSpPr>
          <p:cNvPr id="39" name="Text Placeholder 7">
            <a:extLst>
              <a:ext uri="{FF2B5EF4-FFF2-40B4-BE49-F238E27FC236}">
                <a16:creationId xmlns="" xmlns:a16="http://schemas.microsoft.com/office/drawing/2014/main" id="{5AAEF36F-2753-4DC6-898C-49B56113E4F4}"/>
              </a:ext>
            </a:extLst>
          </p:cNvPr>
          <p:cNvSpPr>
            <a:spLocks noGrp="1"/>
          </p:cNvSpPr>
          <p:nvPr>
            <p:ph type="body" sz="quarter" idx="37" hasCustomPrompt="1"/>
          </p:nvPr>
        </p:nvSpPr>
        <p:spPr>
          <a:xfrm>
            <a:off x="2963779" y="1958081"/>
            <a:ext cx="1170130" cy="1152128"/>
          </a:xfrm>
          <a:prstGeom prst="rect">
            <a:avLst/>
          </a:prstGeom>
          <a:solidFill>
            <a:srgbClr val="0070AD"/>
          </a:solidFill>
        </p:spPr>
        <p:txBody>
          <a:bodyPr rIns="0" anchor="ctr">
            <a:noAutofit/>
          </a:bodyPr>
          <a:lstStyle>
            <a:lvl1pPr algn="ctr">
              <a:lnSpc>
                <a:spcPts val="1463"/>
              </a:lnSpc>
              <a:spcBef>
                <a:spcPts val="0"/>
              </a:spcBef>
              <a:spcAft>
                <a:spcPts val="0"/>
              </a:spcAft>
              <a:defRPr sz="1300" b="0">
                <a:solidFill>
                  <a:schemeClr val="bg1"/>
                </a:solidFill>
              </a:defRPr>
            </a:lvl1pPr>
            <a:lvl2pPr>
              <a:lnSpc>
                <a:spcPct val="100000"/>
              </a:lnSpc>
              <a:defRPr sz="1138"/>
            </a:lvl2pPr>
            <a:lvl3pPr>
              <a:lnSpc>
                <a:spcPct val="100000"/>
              </a:lnSpc>
              <a:defRPr sz="1138"/>
            </a:lvl3pPr>
            <a:lvl4pPr>
              <a:lnSpc>
                <a:spcPct val="100000"/>
              </a:lnSpc>
              <a:defRPr sz="1138"/>
            </a:lvl4pPr>
            <a:lvl5pPr>
              <a:lnSpc>
                <a:spcPct val="100000"/>
              </a:lnSpc>
              <a:defRPr sz="975"/>
            </a:lvl5pPr>
          </a:lstStyle>
          <a:p>
            <a:pPr lvl="0"/>
            <a:r>
              <a:rPr lang="en-US" dirty="0"/>
              <a:t>Insert Group Name</a:t>
            </a:r>
          </a:p>
        </p:txBody>
      </p:sp>
      <p:sp>
        <p:nvSpPr>
          <p:cNvPr id="37" name="Text Placeholder 7">
            <a:extLst>
              <a:ext uri="{FF2B5EF4-FFF2-40B4-BE49-F238E27FC236}">
                <a16:creationId xmlns="" xmlns:a16="http://schemas.microsoft.com/office/drawing/2014/main" id="{AD94FF36-F4B8-4ED6-BB44-FDBFDBFA2A1C}"/>
              </a:ext>
            </a:extLst>
          </p:cNvPr>
          <p:cNvSpPr>
            <a:spLocks noGrp="1"/>
          </p:cNvSpPr>
          <p:nvPr>
            <p:ph type="body" sz="quarter" idx="35" hasCustomPrompt="1"/>
          </p:nvPr>
        </p:nvSpPr>
        <p:spPr>
          <a:xfrm>
            <a:off x="5187026" y="3428999"/>
            <a:ext cx="1170130" cy="1152128"/>
          </a:xfrm>
          <a:prstGeom prst="rect">
            <a:avLst/>
          </a:prstGeom>
          <a:solidFill>
            <a:srgbClr val="12ABDB"/>
          </a:solidFill>
        </p:spPr>
        <p:txBody>
          <a:bodyPr rIns="0" anchor="ctr">
            <a:noAutofit/>
          </a:bodyPr>
          <a:lstStyle>
            <a:lvl1pPr algn="ctr">
              <a:lnSpc>
                <a:spcPts val="1463"/>
              </a:lnSpc>
              <a:spcBef>
                <a:spcPts val="0"/>
              </a:spcBef>
              <a:spcAft>
                <a:spcPts val="0"/>
              </a:spcAft>
              <a:defRPr sz="1300" b="0">
                <a:solidFill>
                  <a:schemeClr val="bg1"/>
                </a:solidFill>
              </a:defRPr>
            </a:lvl1pPr>
            <a:lvl2pPr>
              <a:lnSpc>
                <a:spcPct val="100000"/>
              </a:lnSpc>
              <a:defRPr sz="1138"/>
            </a:lvl2pPr>
            <a:lvl3pPr>
              <a:lnSpc>
                <a:spcPct val="100000"/>
              </a:lnSpc>
              <a:defRPr sz="1138"/>
            </a:lvl3pPr>
            <a:lvl4pPr>
              <a:lnSpc>
                <a:spcPct val="100000"/>
              </a:lnSpc>
              <a:defRPr sz="1138"/>
            </a:lvl4pPr>
            <a:lvl5pPr>
              <a:lnSpc>
                <a:spcPct val="100000"/>
              </a:lnSpc>
              <a:defRPr sz="975"/>
            </a:lvl5pPr>
          </a:lstStyle>
          <a:p>
            <a:pPr lvl="0"/>
            <a:r>
              <a:rPr lang="en-US" dirty="0"/>
              <a:t>Insert Group Name</a:t>
            </a:r>
          </a:p>
        </p:txBody>
      </p:sp>
      <p:sp>
        <p:nvSpPr>
          <p:cNvPr id="8" name="Rectangle 7">
            <a:extLst>
              <a:ext uri="{FF2B5EF4-FFF2-40B4-BE49-F238E27FC236}">
                <a16:creationId xmlns="" xmlns:a16="http://schemas.microsoft.com/office/drawing/2014/main" id="{404E50B0-1D58-4F15-A351-E3515806816D}"/>
              </a:ext>
            </a:extLst>
          </p:cNvPr>
          <p:cNvSpPr/>
          <p:nvPr/>
        </p:nvSpPr>
        <p:spPr>
          <a:xfrm>
            <a:off x="2916832" y="1916832"/>
            <a:ext cx="407233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38" kern="0">
              <a:solidFill>
                <a:srgbClr val="FFFFFF"/>
              </a:solidFill>
              <a:sym typeface="Arial"/>
            </a:endParaRPr>
          </a:p>
        </p:txBody>
      </p:sp>
      <p:sp>
        <p:nvSpPr>
          <p:cNvPr id="12" name="Rectangle 11">
            <a:extLst>
              <a:ext uri="{FF2B5EF4-FFF2-40B4-BE49-F238E27FC236}">
                <a16:creationId xmlns="" xmlns:a16="http://schemas.microsoft.com/office/drawing/2014/main" id="{AE59D603-4EF9-47FC-B148-3573A831D791}"/>
              </a:ext>
            </a:extLst>
          </p:cNvPr>
          <p:cNvSpPr/>
          <p:nvPr/>
        </p:nvSpPr>
        <p:spPr>
          <a:xfrm>
            <a:off x="5149476" y="3389316"/>
            <a:ext cx="407233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38" kern="0">
              <a:solidFill>
                <a:srgbClr val="FFFFFF"/>
              </a:solidFill>
              <a:sym typeface="Arial"/>
            </a:endParaRPr>
          </a:p>
        </p:txBody>
      </p:sp>
      <p:sp>
        <p:nvSpPr>
          <p:cNvPr id="16" name="Rectangle 15">
            <a:extLst>
              <a:ext uri="{FF2B5EF4-FFF2-40B4-BE49-F238E27FC236}">
                <a16:creationId xmlns="" xmlns:a16="http://schemas.microsoft.com/office/drawing/2014/main" id="{58AC5158-E8A1-44A7-8617-AC56F0DD1719}"/>
              </a:ext>
            </a:extLst>
          </p:cNvPr>
          <p:cNvSpPr/>
          <p:nvPr/>
        </p:nvSpPr>
        <p:spPr>
          <a:xfrm>
            <a:off x="682328" y="3389316"/>
            <a:ext cx="407233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38" kern="0">
              <a:solidFill>
                <a:srgbClr val="FFFFFF"/>
              </a:solidFill>
              <a:sym typeface="Arial"/>
            </a:endParaRPr>
          </a:p>
        </p:txBody>
      </p:sp>
      <p:sp>
        <p:nvSpPr>
          <p:cNvPr id="17" name="TextBox 16">
            <a:extLst>
              <a:ext uri="{FF2B5EF4-FFF2-40B4-BE49-F238E27FC236}">
                <a16:creationId xmlns="" xmlns:a16="http://schemas.microsoft.com/office/drawing/2014/main" id="{C761E736-25EA-4914-A717-28A039625E8C}"/>
              </a:ext>
            </a:extLst>
          </p:cNvPr>
          <p:cNvSpPr txBox="1"/>
          <p:nvPr/>
        </p:nvSpPr>
        <p:spPr>
          <a:xfrm>
            <a:off x="717716" y="3711981"/>
            <a:ext cx="1007297" cy="432426"/>
          </a:xfrm>
          <a:prstGeom prst="rect">
            <a:avLst/>
          </a:prstGeom>
          <a:noFill/>
        </p:spPr>
        <p:txBody>
          <a:bodyPr wrap="square" rtlCol="0">
            <a:spAutoFit/>
          </a:bodyPr>
          <a:lstStyle/>
          <a:p>
            <a:pPr algn="r">
              <a:lnSpc>
                <a:spcPct val="85000"/>
              </a:lnSpc>
            </a:pPr>
            <a:r>
              <a:rPr lang="en-US" sz="1300" b="1" kern="0" dirty="0">
                <a:solidFill>
                  <a:schemeClr val="bg1"/>
                </a:solidFill>
                <a:latin typeface="+mj-lt"/>
                <a:ea typeface="Georgia" charset="0"/>
                <a:cs typeface="Georgia" charset="0"/>
                <a:sym typeface="Arial"/>
              </a:rPr>
              <a:t>Group Name</a:t>
            </a:r>
          </a:p>
        </p:txBody>
      </p:sp>
      <p:cxnSp>
        <p:nvCxnSpPr>
          <p:cNvPr id="19" name="Straight Connector 18">
            <a:extLst>
              <a:ext uri="{FF2B5EF4-FFF2-40B4-BE49-F238E27FC236}">
                <a16:creationId xmlns="" xmlns:a16="http://schemas.microsoft.com/office/drawing/2014/main" id="{A898D83E-9F4A-4269-9BEB-326164B60B7C}"/>
              </a:ext>
            </a:extLst>
          </p:cNvPr>
          <p:cNvCxnSpPr>
            <a:cxnSpLocks/>
          </p:cNvCxnSpPr>
          <p:nvPr/>
        </p:nvCxnSpPr>
        <p:spPr>
          <a:xfrm>
            <a:off x="3548844"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 xmlns:a16="http://schemas.microsoft.com/office/drawing/2014/main" id="{787D369E-74E6-4DE1-ADB0-EB6EF05664B8}"/>
              </a:ext>
            </a:extLst>
          </p:cNvPr>
          <p:cNvCxnSpPr>
            <a:cxnSpLocks/>
          </p:cNvCxnSpPr>
          <p:nvPr/>
        </p:nvCxnSpPr>
        <p:spPr>
          <a:xfrm>
            <a:off x="5772091"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 xmlns:a16="http://schemas.microsoft.com/office/drawing/2014/main" id="{37AB8857-3B0E-4067-BC64-A4C0AE330199}"/>
              </a:ext>
            </a:extLst>
          </p:cNvPr>
          <p:cNvCxnSpPr>
            <a:cxnSpLocks/>
          </p:cNvCxnSpPr>
          <p:nvPr/>
        </p:nvCxnSpPr>
        <p:spPr>
          <a:xfrm>
            <a:off x="4777481" y="4004369"/>
            <a:ext cx="351039"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 xmlns:a16="http://schemas.microsoft.com/office/drawing/2014/main" id="{038843B7-B08D-445C-8E69-55E9ADD60136}"/>
              </a:ext>
            </a:extLst>
          </p:cNvPr>
          <p:cNvCxnSpPr>
            <a:cxnSpLocks/>
          </p:cNvCxnSpPr>
          <p:nvPr/>
        </p:nvCxnSpPr>
        <p:spPr>
          <a:xfrm>
            <a:off x="2203195" y="4653135"/>
            <a:ext cx="0" cy="504056"/>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 xmlns:a16="http://schemas.microsoft.com/office/drawing/2014/main" id="{65716183-FC6B-4383-8EF6-37E5349AAF9A}"/>
              </a:ext>
            </a:extLst>
          </p:cNvPr>
          <p:cNvCxnSpPr>
            <a:cxnSpLocks/>
          </p:cNvCxnSpPr>
          <p:nvPr/>
        </p:nvCxnSpPr>
        <p:spPr>
          <a:xfrm>
            <a:off x="1310119" y="5226817"/>
            <a:ext cx="6977752" cy="0"/>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 xmlns:a16="http://schemas.microsoft.com/office/drawing/2014/main" id="{C480400D-CA47-444B-970B-5A484E54E6A1}"/>
              </a:ext>
            </a:extLst>
          </p:cNvPr>
          <p:cNvCxnSpPr>
            <a:cxnSpLocks/>
          </p:cNvCxnSpPr>
          <p:nvPr/>
        </p:nvCxnSpPr>
        <p:spPr>
          <a:xfrm>
            <a:off x="1325748" y="5229101"/>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 xmlns:a16="http://schemas.microsoft.com/office/drawing/2014/main" id="{813536BE-88C6-4525-9D18-D74E0DCB4682}"/>
              </a:ext>
            </a:extLst>
          </p:cNvPr>
          <p:cNvCxnSpPr>
            <a:cxnSpLocks/>
          </p:cNvCxnSpPr>
          <p:nvPr/>
        </p:nvCxnSpPr>
        <p:spPr>
          <a:xfrm>
            <a:off x="3058589" y="5229200"/>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 xmlns:a16="http://schemas.microsoft.com/office/drawing/2014/main" id="{01B274A1-2898-403F-9A81-C1625F15BF58}"/>
              </a:ext>
            </a:extLst>
          </p:cNvPr>
          <p:cNvCxnSpPr>
            <a:cxnSpLocks/>
          </p:cNvCxnSpPr>
          <p:nvPr/>
        </p:nvCxnSpPr>
        <p:spPr>
          <a:xfrm>
            <a:off x="4791430" y="5229200"/>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 xmlns:a16="http://schemas.microsoft.com/office/drawing/2014/main" id="{CC25A9B7-5673-4E49-ABD6-8D0E06EDD927}"/>
              </a:ext>
            </a:extLst>
          </p:cNvPr>
          <p:cNvCxnSpPr>
            <a:cxnSpLocks/>
          </p:cNvCxnSpPr>
          <p:nvPr/>
        </p:nvCxnSpPr>
        <p:spPr>
          <a:xfrm>
            <a:off x="6524270" y="5229200"/>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 xmlns:a16="http://schemas.microsoft.com/office/drawing/2014/main" id="{D026C540-9EA3-4699-A6BC-DF9BDF921E83}"/>
              </a:ext>
            </a:extLst>
          </p:cNvPr>
          <p:cNvCxnSpPr>
            <a:cxnSpLocks/>
          </p:cNvCxnSpPr>
          <p:nvPr/>
        </p:nvCxnSpPr>
        <p:spPr>
          <a:xfrm>
            <a:off x="8270654" y="5219675"/>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sp>
        <p:nvSpPr>
          <p:cNvPr id="34" name="Text Placeholder 7">
            <a:extLst>
              <a:ext uri="{FF2B5EF4-FFF2-40B4-BE49-F238E27FC236}">
                <a16:creationId xmlns="" xmlns:a16="http://schemas.microsoft.com/office/drawing/2014/main" id="{0853CDE9-3036-46C6-AB9B-6C5E6B531E6E}"/>
              </a:ext>
            </a:extLst>
          </p:cNvPr>
          <p:cNvSpPr>
            <a:spLocks noGrp="1"/>
          </p:cNvSpPr>
          <p:nvPr>
            <p:ph type="body" sz="quarter" idx="32" hasCustomPrompt="1"/>
          </p:nvPr>
        </p:nvSpPr>
        <p:spPr>
          <a:xfrm>
            <a:off x="4190474" y="2091773"/>
            <a:ext cx="2693241" cy="880224"/>
          </a:xfrm>
          <a:prstGeom prst="rect">
            <a:avLst/>
          </a:prstGeom>
        </p:spPr>
        <p:txBody>
          <a:bodyPr>
            <a:noAutofit/>
          </a:bodyPr>
          <a:lstStyle>
            <a:lvl1pPr>
              <a:lnSpc>
                <a:spcPts val="1138"/>
              </a:lnSpc>
              <a:spcBef>
                <a:spcPts val="0"/>
              </a:spcBef>
              <a:spcAft>
                <a:spcPts val="0"/>
              </a:spcAft>
              <a:defRPr sz="975"/>
            </a:lvl1pPr>
            <a:lvl2pPr>
              <a:lnSpc>
                <a:spcPct val="100000"/>
              </a:lnSpc>
              <a:defRPr sz="1138"/>
            </a:lvl2pPr>
            <a:lvl3pPr>
              <a:lnSpc>
                <a:spcPct val="100000"/>
              </a:lnSpc>
              <a:defRPr sz="1138"/>
            </a:lvl3pPr>
            <a:lvl4pPr>
              <a:lnSpc>
                <a:spcPct val="100000"/>
              </a:lnSpc>
              <a:defRPr sz="1138"/>
            </a:lvl4pPr>
            <a:lvl5pPr>
              <a:lnSpc>
                <a:spcPct val="100000"/>
              </a:lnSpc>
              <a:defRPr sz="975"/>
            </a:lvl5pPr>
          </a:lstStyle>
          <a:p>
            <a:pPr lvl="0"/>
            <a:r>
              <a:rPr lang="en-US" dirty="0"/>
              <a:t>Click to insert text</a:t>
            </a:r>
          </a:p>
        </p:txBody>
      </p:sp>
      <p:sp>
        <p:nvSpPr>
          <p:cNvPr id="35" name="Text Placeholder 7">
            <a:extLst>
              <a:ext uri="{FF2B5EF4-FFF2-40B4-BE49-F238E27FC236}">
                <a16:creationId xmlns="" xmlns:a16="http://schemas.microsoft.com/office/drawing/2014/main" id="{41BEF085-D952-4028-B6B4-18F2CB2BE51E}"/>
              </a:ext>
            </a:extLst>
          </p:cNvPr>
          <p:cNvSpPr>
            <a:spLocks noGrp="1"/>
          </p:cNvSpPr>
          <p:nvPr>
            <p:ph type="body" sz="quarter" idx="33" hasCustomPrompt="1"/>
          </p:nvPr>
        </p:nvSpPr>
        <p:spPr>
          <a:xfrm>
            <a:off x="1943372" y="3564257"/>
            <a:ext cx="2693241" cy="880224"/>
          </a:xfrm>
          <a:prstGeom prst="rect">
            <a:avLst/>
          </a:prstGeom>
        </p:spPr>
        <p:txBody>
          <a:bodyPr>
            <a:noAutofit/>
          </a:bodyPr>
          <a:lstStyle>
            <a:lvl1pPr>
              <a:lnSpc>
                <a:spcPts val="1138"/>
              </a:lnSpc>
              <a:spcBef>
                <a:spcPts val="0"/>
              </a:spcBef>
              <a:spcAft>
                <a:spcPts val="0"/>
              </a:spcAft>
              <a:defRPr sz="975"/>
            </a:lvl1pPr>
            <a:lvl2pPr>
              <a:lnSpc>
                <a:spcPct val="100000"/>
              </a:lnSpc>
              <a:defRPr sz="1138"/>
            </a:lvl2pPr>
            <a:lvl3pPr>
              <a:lnSpc>
                <a:spcPct val="100000"/>
              </a:lnSpc>
              <a:defRPr sz="1138"/>
            </a:lvl3pPr>
            <a:lvl4pPr>
              <a:lnSpc>
                <a:spcPct val="100000"/>
              </a:lnSpc>
              <a:defRPr sz="1138"/>
            </a:lvl4pPr>
            <a:lvl5pPr>
              <a:lnSpc>
                <a:spcPct val="100000"/>
              </a:lnSpc>
              <a:defRPr sz="975"/>
            </a:lvl5pPr>
          </a:lstStyle>
          <a:p>
            <a:pPr lvl="0"/>
            <a:r>
              <a:rPr lang="en-US" dirty="0"/>
              <a:t>Click to insert text</a:t>
            </a:r>
          </a:p>
        </p:txBody>
      </p:sp>
      <p:sp>
        <p:nvSpPr>
          <p:cNvPr id="36" name="Text Placeholder 7">
            <a:extLst>
              <a:ext uri="{FF2B5EF4-FFF2-40B4-BE49-F238E27FC236}">
                <a16:creationId xmlns="" xmlns:a16="http://schemas.microsoft.com/office/drawing/2014/main" id="{25AB3DC5-A8F4-44C0-B0E0-2B42559A081F}"/>
              </a:ext>
            </a:extLst>
          </p:cNvPr>
          <p:cNvSpPr>
            <a:spLocks noGrp="1"/>
          </p:cNvSpPr>
          <p:nvPr>
            <p:ph type="body" sz="quarter" idx="34" hasCustomPrompt="1"/>
          </p:nvPr>
        </p:nvSpPr>
        <p:spPr>
          <a:xfrm>
            <a:off x="6416005" y="3564257"/>
            <a:ext cx="2693241" cy="880224"/>
          </a:xfrm>
          <a:prstGeom prst="rect">
            <a:avLst/>
          </a:prstGeom>
        </p:spPr>
        <p:txBody>
          <a:bodyPr>
            <a:noAutofit/>
          </a:bodyPr>
          <a:lstStyle>
            <a:lvl1pPr>
              <a:lnSpc>
                <a:spcPts val="1138"/>
              </a:lnSpc>
              <a:spcBef>
                <a:spcPts val="0"/>
              </a:spcBef>
              <a:spcAft>
                <a:spcPts val="0"/>
              </a:spcAft>
              <a:defRPr sz="975"/>
            </a:lvl1pPr>
            <a:lvl2pPr>
              <a:lnSpc>
                <a:spcPct val="100000"/>
              </a:lnSpc>
              <a:defRPr sz="1138"/>
            </a:lvl2pPr>
            <a:lvl3pPr>
              <a:lnSpc>
                <a:spcPct val="100000"/>
              </a:lnSpc>
              <a:defRPr sz="1138"/>
            </a:lvl3pPr>
            <a:lvl4pPr>
              <a:lnSpc>
                <a:spcPct val="100000"/>
              </a:lnSpc>
              <a:defRPr sz="1138"/>
            </a:lvl4pPr>
            <a:lvl5pPr>
              <a:lnSpc>
                <a:spcPct val="100000"/>
              </a:lnSpc>
              <a:defRPr sz="975"/>
            </a:lvl5pPr>
          </a:lstStyle>
          <a:p>
            <a:pPr lvl="0"/>
            <a:r>
              <a:rPr lang="en-US" dirty="0"/>
              <a:t>Click to insert text</a:t>
            </a:r>
          </a:p>
        </p:txBody>
      </p:sp>
      <p:sp>
        <p:nvSpPr>
          <p:cNvPr id="38" name="Text Placeholder 7">
            <a:extLst>
              <a:ext uri="{FF2B5EF4-FFF2-40B4-BE49-F238E27FC236}">
                <a16:creationId xmlns="" xmlns:a16="http://schemas.microsoft.com/office/drawing/2014/main" id="{C9C72BE0-AF43-4AA8-8142-178566D9F143}"/>
              </a:ext>
            </a:extLst>
          </p:cNvPr>
          <p:cNvSpPr>
            <a:spLocks noGrp="1"/>
          </p:cNvSpPr>
          <p:nvPr>
            <p:ph type="body" sz="quarter" idx="36" hasCustomPrompt="1"/>
          </p:nvPr>
        </p:nvSpPr>
        <p:spPr>
          <a:xfrm>
            <a:off x="715864" y="3428106"/>
            <a:ext cx="1170130" cy="1152128"/>
          </a:xfrm>
          <a:prstGeom prst="rect">
            <a:avLst/>
          </a:prstGeom>
          <a:solidFill>
            <a:srgbClr val="12ABDB"/>
          </a:solidFill>
        </p:spPr>
        <p:txBody>
          <a:bodyPr rIns="0" anchor="ctr">
            <a:noAutofit/>
          </a:bodyPr>
          <a:lstStyle>
            <a:lvl1pPr algn="ctr">
              <a:lnSpc>
                <a:spcPts val="1463"/>
              </a:lnSpc>
              <a:spcBef>
                <a:spcPts val="0"/>
              </a:spcBef>
              <a:spcAft>
                <a:spcPts val="0"/>
              </a:spcAft>
              <a:defRPr sz="1300" b="0">
                <a:solidFill>
                  <a:schemeClr val="bg1"/>
                </a:solidFill>
              </a:defRPr>
            </a:lvl1pPr>
            <a:lvl2pPr>
              <a:lnSpc>
                <a:spcPct val="100000"/>
              </a:lnSpc>
              <a:defRPr sz="1138"/>
            </a:lvl2pPr>
            <a:lvl3pPr>
              <a:lnSpc>
                <a:spcPct val="100000"/>
              </a:lnSpc>
              <a:defRPr sz="1138"/>
            </a:lvl3pPr>
            <a:lvl4pPr>
              <a:lnSpc>
                <a:spcPct val="100000"/>
              </a:lnSpc>
              <a:defRPr sz="1138"/>
            </a:lvl4pPr>
            <a:lvl5pPr>
              <a:lnSpc>
                <a:spcPct val="100000"/>
              </a:lnSpc>
              <a:defRPr sz="975"/>
            </a:lvl5pPr>
          </a:lstStyle>
          <a:p>
            <a:pPr lvl="0"/>
            <a:r>
              <a:rPr lang="en-US" dirty="0"/>
              <a:t>Insert Group Name</a:t>
            </a:r>
          </a:p>
        </p:txBody>
      </p:sp>
      <p:sp>
        <p:nvSpPr>
          <p:cNvPr id="41"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31490" y="404813"/>
            <a:ext cx="8950991" cy="863600"/>
          </a:xfrm>
          <a:prstGeom prst="rect">
            <a:avLst/>
          </a:prstGeom>
        </p:spPr>
        <p:txBody>
          <a:bodyPr vert="horz" lIns="0" tIns="0" rIns="0" bIns="0" rtlCol="0" anchor="t">
            <a:normAutofit/>
          </a:bodyPr>
          <a:lstStyle>
            <a:lvl1pPr>
              <a:defRPr lang="pt-PT" dirty="0"/>
            </a:lvl1pPr>
          </a:lstStyle>
          <a:p>
            <a:pPr lvl="0">
              <a:lnSpc>
                <a:spcPts val="2438"/>
              </a:lnSpc>
            </a:pPr>
            <a:r>
              <a:rPr lang="en-US" dirty="0"/>
              <a:t>Click to add title</a:t>
            </a:r>
            <a:endParaRPr lang="pt-PT" dirty="0"/>
          </a:p>
        </p:txBody>
      </p:sp>
      <p:sp>
        <p:nvSpPr>
          <p:cNvPr id="47" name="Retângulo 43">
            <a:extLst>
              <a:ext uri="{FF2B5EF4-FFF2-40B4-BE49-F238E27FC236}">
                <a16:creationId xmlns="" xmlns:a16="http://schemas.microsoft.com/office/drawing/2014/main" id="{25FC8637-25BD-4C09-AF25-56B4243DAB3D}"/>
              </a:ext>
            </a:extLst>
          </p:cNvPr>
          <p:cNvSpPr/>
          <p:nvPr/>
        </p:nvSpPr>
        <p:spPr>
          <a:xfrm>
            <a:off x="9440900" y="6555758"/>
            <a:ext cx="330540" cy="192360"/>
          </a:xfrm>
          <a:prstGeom prst="rect">
            <a:avLst/>
          </a:prstGeom>
        </p:spPr>
        <p:txBody>
          <a:bodyPr wrap="none">
            <a:spAutoFit/>
          </a:bodyPr>
          <a:lstStyle/>
          <a:p>
            <a:pPr algn="r"/>
            <a:fld id="{0502E5A9-B53C-401E-A0E0-4A359BB0A9E5}" type="slidenum">
              <a:rPr lang="en-US" sz="650" smtClean="0">
                <a:solidFill>
                  <a:prstClr val="black">
                    <a:lumMod val="50000"/>
                    <a:lumOff val="50000"/>
                  </a:prstClr>
                </a:solidFill>
                <a:cs typeface="Arial" panose="020B0604020202020204" pitchFamily="34" charset="0"/>
              </a:rPr>
              <a:t>‹#›</a:t>
            </a:fld>
            <a:endParaRPr lang="en-US" sz="650" dirty="0">
              <a:solidFill>
                <a:prstClr val="black">
                  <a:lumMod val="50000"/>
                  <a:lumOff val="50000"/>
                </a:prstClr>
              </a:solidFill>
              <a:cs typeface="Arial" panose="020B0604020202020204" pitchFamily="34" charset="0"/>
            </a:endParaRPr>
          </a:p>
        </p:txBody>
      </p:sp>
      <p:cxnSp>
        <p:nvCxnSpPr>
          <p:cNvPr id="48" name="Conector reto 49">
            <a:extLst>
              <a:ext uri="{FF2B5EF4-FFF2-40B4-BE49-F238E27FC236}">
                <a16:creationId xmlns="" xmlns:a16="http://schemas.microsoft.com/office/drawing/2014/main" id="{6B6D7F6B-C184-4C2B-8EB7-067E0C1E8DF2}"/>
              </a:ext>
            </a:extLst>
          </p:cNvPr>
          <p:cNvCxnSpPr>
            <a:cxnSpLocks/>
          </p:cNvCxnSpPr>
          <p:nvPr/>
        </p:nvCxnSpPr>
        <p:spPr>
          <a:xfrm flipV="1">
            <a:off x="2667985"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49" name="Rectangle 27">
            <a:hlinkClick r:id="rId2"/>
            <a:extLst>
              <a:ext uri="{FF2B5EF4-FFF2-40B4-BE49-F238E27FC236}">
                <a16:creationId xmlns="" xmlns:a16="http://schemas.microsoft.com/office/drawing/2014/main" id="{F376ABD1-4930-42EB-9A73-9A9C7C6BF2D3}"/>
              </a:ext>
            </a:extLst>
          </p:cNvPr>
          <p:cNvSpPr/>
          <p:nvPr/>
        </p:nvSpPr>
        <p:spPr>
          <a:xfrm>
            <a:off x="331491" y="6555971"/>
            <a:ext cx="2298568" cy="219456"/>
          </a:xfrm>
          <a:prstGeom prst="rect">
            <a:avLst/>
          </a:prstGeom>
        </p:spPr>
        <p:txBody>
          <a:bodyPr wrap="square" lIns="0" tIns="0" rIns="0" bIns="0" anchor="ctr" anchorCtr="0">
            <a:noAutofit/>
          </a:bodyPr>
          <a:lstStyle/>
          <a:p>
            <a:pPr lvl="0" algn="l" defTabSz="742950">
              <a:lnSpc>
                <a:spcPct val="85000"/>
              </a:lnSpc>
              <a:defRPr/>
            </a:pPr>
            <a:r>
              <a:rPr lang="en-US" sz="650" kern="0" dirty="0">
                <a:solidFill>
                  <a:srgbClr val="00458D"/>
                </a:solidFill>
                <a:latin typeface="+mj-lt"/>
                <a:cs typeface="Arial" panose="020B0604020202020204" pitchFamily="34" charset="0"/>
              </a:rPr>
              <a:t>Presentation Title | Author | Date</a:t>
            </a:r>
          </a:p>
        </p:txBody>
      </p:sp>
      <p:sp>
        <p:nvSpPr>
          <p:cNvPr id="50" name="Retângulo 43">
            <a:extLst>
              <a:ext uri="{FF2B5EF4-FFF2-40B4-BE49-F238E27FC236}">
                <a16:creationId xmlns="" xmlns:a16="http://schemas.microsoft.com/office/drawing/2014/main" id="{834ADCB4-BFB1-450D-8F6D-64217F4CD92C}"/>
              </a:ext>
            </a:extLst>
          </p:cNvPr>
          <p:cNvSpPr/>
          <p:nvPr/>
        </p:nvSpPr>
        <p:spPr>
          <a:xfrm>
            <a:off x="2771745" y="6555758"/>
            <a:ext cx="1806745" cy="219456"/>
          </a:xfrm>
          <a:prstGeom prst="rect">
            <a:avLst/>
          </a:prstGeom>
        </p:spPr>
        <p:txBody>
          <a:bodyPr wrap="none" lIns="0" tIns="0" rIns="0" bIns="0" anchor="ctr">
            <a:noAutofit/>
          </a:bodyPr>
          <a:lstStyle/>
          <a:p>
            <a:pPr algn="l"/>
            <a:r>
              <a:rPr lang="en-US" sz="65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615417568"/>
      </p:ext>
    </p:extLst>
  </p:cSld>
  <p:clrMapOvr>
    <a:overrideClrMapping bg1="lt1" tx1="dk1" bg2="lt2" tx2="dk2" accent1="accent1" accent2="accent2" accent3="accent3" accent4="accent4" accent5="accent5" accent6="accent6" hlink="hlink" folHlink="folHlink"/>
  </p:clrMapOvr>
  <p:hf sldNum="0" hdr="0" ftr="0"/>
</p:sldLayout>
</file>

<file path=ppt/slideLayouts/slideLayout7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F380048-2DB8-46B7-AF04-F3ACAA5142B0}"/>
              </a:ext>
            </a:extLst>
          </p:cNvPr>
          <p:cNvSpPr>
            <a:spLocks noGrp="1"/>
          </p:cNvSpPr>
          <p:nvPr>
            <p:ph type="title"/>
          </p:nvPr>
        </p:nvSpPr>
        <p:spPr/>
        <p:txBody>
          <a:bodyPr/>
          <a:lstStyle/>
          <a:p>
            <a:r>
              <a:rPr lang="en-US" smtClean="0"/>
              <a:t>Click to edit Master title style</a:t>
            </a:r>
            <a:endParaRPr lang="en-US"/>
          </a:p>
        </p:txBody>
      </p:sp>
      <p:sp>
        <p:nvSpPr>
          <p:cNvPr id="3" name="Content Placeholder 2">
            <a:extLst>
              <a:ext uri="{FF2B5EF4-FFF2-40B4-BE49-F238E27FC236}">
                <a16:creationId xmlns="" xmlns:a16="http://schemas.microsoft.com/office/drawing/2014/main" id="{FB61F5A3-74BD-4830-A7D6-DE40C9CA0DA8}"/>
              </a:ext>
            </a:extLst>
          </p:cNvPr>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a:extLst>
              <a:ext uri="{FF2B5EF4-FFF2-40B4-BE49-F238E27FC236}">
                <a16:creationId xmlns="" xmlns:a16="http://schemas.microsoft.com/office/drawing/2014/main" id="{5C8B6185-4451-4F5C-95CC-98180443204E}"/>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 xmlns:a16="http://schemas.microsoft.com/office/drawing/2014/main" id="{746A123F-5441-4D29-A8D9-4B2885847A7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 xmlns:a16="http://schemas.microsoft.com/office/drawing/2014/main" id="{BE51D83F-6199-40AD-8A08-7CF0BB171C93}"/>
              </a:ext>
            </a:extLst>
          </p:cNvPr>
          <p:cNvSpPr>
            <a:spLocks noGrp="1"/>
          </p:cNvSpPr>
          <p:nvPr>
            <p:ph type="sldNum" sz="quarter" idx="12"/>
          </p:nvPr>
        </p:nvSpPr>
        <p:spPr/>
        <p:txBody>
          <a:bodyPr/>
          <a:lstStyle/>
          <a:p>
            <a:endParaRPr lang="en-US" dirty="0"/>
          </a:p>
        </p:txBody>
      </p:sp>
    </p:spTree>
    <p:extLst>
      <p:ext uri="{BB962C8B-B14F-4D97-AF65-F5344CB8AC3E}">
        <p14:creationId xmlns:p14="http://schemas.microsoft.com/office/powerpoint/2010/main" val="776955705"/>
      </p:ext>
    </p:extLst>
  </p:cSld>
  <p:clrMapOvr>
    <a:masterClrMapping/>
  </p:clrMapOvr>
  <p:hf sldNum="0" hdr="0" ftr="0"/>
</p:sldLayout>
</file>

<file path=ppt/slideLayouts/slideLayout7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FFA4E53-AFD8-46FE-94B0-9AF637B41007}"/>
              </a:ext>
            </a:extLst>
          </p:cNvPr>
          <p:cNvSpPr>
            <a:spLocks noGrp="1"/>
          </p:cNvSpPr>
          <p:nvPr>
            <p:ph type="title"/>
          </p:nvPr>
        </p:nvSpPr>
        <p:spPr/>
        <p:txBody>
          <a:bodyPr/>
          <a:lstStyle/>
          <a:p>
            <a:r>
              <a:rPr lang="en-US" smtClean="0"/>
              <a:t>Click to edit Master title style</a:t>
            </a:r>
            <a:endParaRPr lang="en-US"/>
          </a:p>
        </p:txBody>
      </p:sp>
      <p:sp>
        <p:nvSpPr>
          <p:cNvPr id="3" name="Date Placeholder 2">
            <a:extLst>
              <a:ext uri="{FF2B5EF4-FFF2-40B4-BE49-F238E27FC236}">
                <a16:creationId xmlns="" xmlns:a16="http://schemas.microsoft.com/office/drawing/2014/main" id="{2B999288-9E03-4B44-8C96-B48B1E313958}"/>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 xmlns:a16="http://schemas.microsoft.com/office/drawing/2014/main" id="{FC68DFDF-B6FA-4CCB-AFF0-E1E15D8F9B5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 xmlns:a16="http://schemas.microsoft.com/office/drawing/2014/main" id="{C475D360-C92B-4FAF-921E-A3A009A76ECC}"/>
              </a:ext>
            </a:extLst>
          </p:cNvPr>
          <p:cNvSpPr>
            <a:spLocks noGrp="1"/>
          </p:cNvSpPr>
          <p:nvPr>
            <p:ph type="sldNum" sz="quarter" idx="12"/>
          </p:nvPr>
        </p:nvSpPr>
        <p:spPr/>
        <p:txBody>
          <a:bodyPr/>
          <a:lstStyle/>
          <a:p>
            <a:fld id="{64454EE8-B39C-4B5F-9538-289AA0133854}" type="slidenum">
              <a:rPr lang="en-US" smtClean="0"/>
              <a:t>‹#›</a:t>
            </a:fld>
            <a:endParaRPr lang="en-US"/>
          </a:p>
        </p:txBody>
      </p:sp>
    </p:spTree>
    <p:extLst>
      <p:ext uri="{BB962C8B-B14F-4D97-AF65-F5344CB8AC3E}">
        <p14:creationId xmlns:p14="http://schemas.microsoft.com/office/powerpoint/2010/main" val="1183509823"/>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cSld name="Content Maste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noProof="0" smtClean="0"/>
              <a:t>Click to edit Master title style</a:t>
            </a:r>
            <a:endParaRPr lang="en-US" dirty="0"/>
          </a:p>
        </p:txBody>
      </p:sp>
      <p:sp>
        <p:nvSpPr>
          <p:cNvPr id="3" name="Content Placeholder 2"/>
          <p:cNvSpPr>
            <a:spLocks noGrp="1"/>
          </p:cNvSpPr>
          <p:nvPr>
            <p:ph idx="1"/>
          </p:nvPr>
        </p:nvSpPr>
        <p:spPr>
          <a:xfrm>
            <a:off x="323392" y="1494771"/>
            <a:ext cx="9582608" cy="4643751"/>
          </a:xfrm>
        </p:spPr>
        <p:txBody>
          <a:bodyPr/>
          <a:lstStyle>
            <a:lvl1pPr>
              <a:defRPr b="0"/>
            </a:lvl1pPr>
            <a:lvl5pPr>
              <a:buNone/>
              <a:defRPr/>
            </a:lvl5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extLst>
      <p:ext uri="{BB962C8B-B14F-4D97-AF65-F5344CB8AC3E}">
        <p14:creationId xmlns:p14="http://schemas.microsoft.com/office/powerpoint/2010/main" val="537501619"/>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81038" y="6356351"/>
            <a:ext cx="2228850" cy="365125"/>
          </a:xfrm>
          <a:prstGeom prst="rect">
            <a:avLst/>
          </a:prstGeom>
        </p:spPr>
        <p:txBody>
          <a:bodyPr/>
          <a:lstStyle/>
          <a:p>
            <a:fld id="{5BD49BD5-2022-4853-8DF9-B76C5BC11CBE}" type="datetimeFigureOut">
              <a:rPr lang="en-US" smtClean="0"/>
              <a:t>5/28/2019</a:t>
            </a:fld>
            <a:endParaRPr lang="en-US"/>
          </a:p>
        </p:txBody>
      </p:sp>
      <p:sp>
        <p:nvSpPr>
          <p:cNvPr id="3" name="Footer Placeholder 2"/>
          <p:cNvSpPr>
            <a:spLocks noGrp="1"/>
          </p:cNvSpPr>
          <p:nvPr>
            <p:ph type="ftr" sz="quarter" idx="11"/>
          </p:nvPr>
        </p:nvSpPr>
        <p:spPr>
          <a:xfrm>
            <a:off x="3281363" y="6356351"/>
            <a:ext cx="3343275"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6996113" y="6356351"/>
            <a:ext cx="2228850" cy="365125"/>
          </a:xfrm>
          <a:prstGeom prst="rect">
            <a:avLst/>
          </a:prstGeom>
        </p:spPr>
        <p:txBody>
          <a:bodyPr/>
          <a:lstStyle/>
          <a:p>
            <a:fld id="{F44602B9-F845-458C-852E-4309C74AC9A8}" type="slidenum">
              <a:rPr lang="en-US" smtClean="0"/>
              <a:t>‹#›</a:t>
            </a:fld>
            <a:endParaRPr lang="en-US"/>
          </a:p>
        </p:txBody>
      </p:sp>
    </p:spTree>
    <p:extLst>
      <p:ext uri="{BB962C8B-B14F-4D97-AF65-F5344CB8AC3E}">
        <p14:creationId xmlns:p14="http://schemas.microsoft.com/office/powerpoint/2010/main" val="38239172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237533" y="1436915"/>
            <a:ext cx="4645914" cy="518130"/>
          </a:xfrm>
          <a:solidFill>
            <a:schemeClr val="accent1"/>
          </a:solidFill>
          <a:ln w="25400">
            <a:solidFill>
              <a:schemeClr val="tx1"/>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600" b="1" kern="1200" dirty="0" smtClean="0">
                <a:solidFill>
                  <a:schemeClr val="tx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237533" y="1902610"/>
            <a:ext cx="4645914" cy="1861869"/>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051356" y="1436915"/>
            <a:ext cx="4645914" cy="518130"/>
          </a:xfrm>
          <a:solidFill>
            <a:schemeClr val="accent1"/>
          </a:solidFill>
          <a:ln w="25400">
            <a:solidFill>
              <a:schemeClr val="tx1"/>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600" b="1" kern="1200" dirty="0" smtClean="0">
                <a:solidFill>
                  <a:schemeClr val="tx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051356" y="1902610"/>
            <a:ext cx="4645914" cy="1861869"/>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237533" y="3820890"/>
            <a:ext cx="4645914" cy="518130"/>
          </a:xfrm>
          <a:solidFill>
            <a:schemeClr val="accent1"/>
          </a:solidFill>
          <a:ln w="25400">
            <a:solidFill>
              <a:schemeClr val="tx1"/>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600" b="1" kern="1200" dirty="0" smtClean="0">
                <a:solidFill>
                  <a:schemeClr val="tx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237533" y="4286584"/>
            <a:ext cx="4645914" cy="2011680"/>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051356" y="3820890"/>
            <a:ext cx="4645914" cy="518130"/>
          </a:xfrm>
          <a:solidFill>
            <a:schemeClr val="accent1"/>
          </a:solidFill>
          <a:ln w="25400">
            <a:solidFill>
              <a:schemeClr val="tx1"/>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600" b="1" kern="1200" dirty="0" smtClean="0">
                <a:solidFill>
                  <a:schemeClr val="tx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051356" y="4286584"/>
            <a:ext cx="4645914" cy="2011680"/>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p:cSld name="Content 3">
    <p:spTree>
      <p:nvGrpSpPr>
        <p:cNvPr id="1" name=""/>
        <p:cNvGrpSpPr/>
        <p:nvPr/>
      </p:nvGrpSpPr>
      <p:grpSpPr>
        <a:xfrm>
          <a:off x="0" y="0"/>
          <a:ext cx="0" cy="0"/>
          <a:chOff x="0" y="0"/>
          <a:chExt cx="0" cy="0"/>
        </a:xfrm>
      </p:grpSpPr>
      <p:graphicFrame>
        <p:nvGraphicFramePr>
          <p:cNvPr id="9" name="Object 8" hidden="1"/>
          <p:cNvGraphicFramePr>
            <a:graphicFrameLocks noChangeAspect="1"/>
          </p:cNvGraphicFramePr>
          <p:nvPr>
            <p:custDataLst>
              <p:tags r:id="rId2"/>
            </p:custDataLst>
          </p:nvPr>
        </p:nvGraphicFramePr>
        <p:xfrm>
          <a:off x="1290" y="1589"/>
          <a:ext cx="1289" cy="1587"/>
        </p:xfrm>
        <a:graphic>
          <a:graphicData uri="http://schemas.openxmlformats.org/presentationml/2006/ole">
            <mc:AlternateContent xmlns:mc="http://schemas.openxmlformats.org/markup-compatibility/2006">
              <mc:Choice xmlns:v="urn:schemas-microsoft-com:vml" Requires="v">
                <p:oleObj spid="_x0000_s335876" name="think-cell Slide" r:id="rId4" imgW="360" imgH="360" progId="">
                  <p:embed/>
                </p:oleObj>
              </mc:Choice>
              <mc:Fallback>
                <p:oleObj name="think-cell Slide" r:id="rId4" imgW="360" imgH="36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90" y="1589"/>
                        <a:ext cx="1289"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 name="Title 1"/>
          <p:cNvSpPr>
            <a:spLocks noGrp="1"/>
          </p:cNvSpPr>
          <p:nvPr>
            <p:ph type="title"/>
          </p:nvPr>
        </p:nvSpPr>
        <p:spPr>
          <a:xfrm>
            <a:off x="184721" y="0"/>
            <a:ext cx="9039254" cy="1104900"/>
          </a:xfrm>
          <a:prstGeom prst="rect">
            <a:avLst/>
          </a:prstGeom>
        </p:spPr>
        <p:txBody>
          <a:bodyPr/>
          <a:lstStyle/>
          <a:p>
            <a:r>
              <a:rPr lang="fr-FR"/>
              <a:t>Modifiez le style du titre</a:t>
            </a:r>
            <a:endParaRPr lang="en-GB"/>
          </a:p>
        </p:txBody>
      </p:sp>
      <p:sp>
        <p:nvSpPr>
          <p:cNvPr id="12" name="Text Placeholder 7">
            <a:extLst>
              <a:ext uri="{FF2B5EF4-FFF2-40B4-BE49-F238E27FC236}">
                <a16:creationId xmlns="" xmlns:a16="http://schemas.microsoft.com/office/drawing/2014/main" id="{3E908611-FBB7-4987-BE0F-F09EAF1FFC80}"/>
              </a:ext>
            </a:extLst>
          </p:cNvPr>
          <p:cNvSpPr>
            <a:spLocks noGrp="1"/>
          </p:cNvSpPr>
          <p:nvPr>
            <p:ph type="body" sz="quarter" idx="11" hasCustomPrompt="1"/>
          </p:nvPr>
        </p:nvSpPr>
        <p:spPr>
          <a:xfrm>
            <a:off x="916500" y="1226738"/>
            <a:ext cx="3013076" cy="555448"/>
          </a:xfrm>
          <a:prstGeom prst="rect">
            <a:avLst/>
          </a:prstGeom>
        </p:spPr>
        <p:txBody>
          <a:bodyPr anchor="ctr">
            <a:noAutofit/>
          </a:bodyPr>
          <a:lstStyle>
            <a:lvl1pPr>
              <a:lnSpc>
                <a:spcPct val="100000"/>
              </a:lnSpc>
              <a:defRPr sz="1056"/>
            </a:lvl1pPr>
            <a:lvl2pPr>
              <a:lnSpc>
                <a:spcPct val="100000"/>
              </a:lnSpc>
              <a:defRPr sz="1138"/>
            </a:lvl2pPr>
            <a:lvl3pPr>
              <a:lnSpc>
                <a:spcPct val="100000"/>
              </a:lnSpc>
              <a:defRPr sz="1138"/>
            </a:lvl3pPr>
            <a:lvl4pPr>
              <a:lnSpc>
                <a:spcPct val="100000"/>
              </a:lnSpc>
              <a:defRPr sz="1138"/>
            </a:lvl4pPr>
            <a:lvl5pPr>
              <a:lnSpc>
                <a:spcPct val="100000"/>
              </a:lnSpc>
              <a:defRPr sz="1138"/>
            </a:lvl5pPr>
          </a:lstStyle>
          <a:p>
            <a:pPr lvl="0"/>
            <a:r>
              <a:rPr lang="en-US" dirty="0"/>
              <a:t>Click to insert text</a:t>
            </a:r>
          </a:p>
        </p:txBody>
      </p:sp>
      <p:sp>
        <p:nvSpPr>
          <p:cNvPr id="13" name="Text Placeholder 7">
            <a:extLst>
              <a:ext uri="{FF2B5EF4-FFF2-40B4-BE49-F238E27FC236}">
                <a16:creationId xmlns="" xmlns:a16="http://schemas.microsoft.com/office/drawing/2014/main" id="{306025B9-0362-4974-8920-7C764289CBA0}"/>
              </a:ext>
            </a:extLst>
          </p:cNvPr>
          <p:cNvSpPr>
            <a:spLocks noGrp="1"/>
          </p:cNvSpPr>
          <p:nvPr>
            <p:ph type="body" sz="quarter" idx="12" hasCustomPrompt="1"/>
          </p:nvPr>
        </p:nvSpPr>
        <p:spPr>
          <a:xfrm>
            <a:off x="916500" y="1912986"/>
            <a:ext cx="3013076" cy="555448"/>
          </a:xfrm>
          <a:prstGeom prst="rect">
            <a:avLst/>
          </a:prstGeom>
        </p:spPr>
        <p:txBody>
          <a:bodyPr anchor="ctr">
            <a:noAutofit/>
          </a:bodyPr>
          <a:lstStyle>
            <a:lvl1pPr marL="0" marR="0" indent="0" algn="l" defTabSz="742950" rtl="0" eaLnBrk="1" fontAlgn="auto" latinLnBrk="0" hangingPunct="1">
              <a:lnSpc>
                <a:spcPct val="100000"/>
              </a:lnSpc>
              <a:spcBef>
                <a:spcPts val="813"/>
              </a:spcBef>
              <a:spcAft>
                <a:spcPts val="0"/>
              </a:spcAft>
              <a:buClrTx/>
              <a:buSzTx/>
              <a:buFont typeface="Arial" panose="020B0604020202020204" pitchFamily="34" charset="0"/>
              <a:buNone/>
              <a:tabLst/>
              <a:defRPr sz="1056"/>
            </a:lvl1pPr>
            <a:lvl2pPr>
              <a:lnSpc>
                <a:spcPct val="100000"/>
              </a:lnSpc>
              <a:defRPr sz="1138"/>
            </a:lvl2pPr>
            <a:lvl3pPr>
              <a:lnSpc>
                <a:spcPct val="100000"/>
              </a:lnSpc>
              <a:defRPr sz="1138"/>
            </a:lvl3pPr>
            <a:lvl4pPr>
              <a:lnSpc>
                <a:spcPct val="100000"/>
              </a:lnSpc>
              <a:defRPr sz="1138"/>
            </a:lvl4pPr>
            <a:lvl5pPr>
              <a:lnSpc>
                <a:spcPct val="100000"/>
              </a:lnSpc>
              <a:defRPr sz="1138"/>
            </a:lvl5pPr>
          </a:lstStyle>
          <a:p>
            <a:pPr marL="0" marR="0" lvl="0" indent="0" algn="l" defTabSz="742950" rtl="0" eaLnBrk="1" fontAlgn="auto" latinLnBrk="0" hangingPunct="1">
              <a:lnSpc>
                <a:spcPct val="100000"/>
              </a:lnSpc>
              <a:spcBef>
                <a:spcPts val="813"/>
              </a:spcBef>
              <a:spcAft>
                <a:spcPts val="0"/>
              </a:spcAft>
              <a:buClrTx/>
              <a:buSzTx/>
              <a:buFont typeface="Arial" panose="020B0604020202020204" pitchFamily="34" charset="0"/>
              <a:buNone/>
              <a:tabLst/>
              <a:defRPr/>
            </a:pPr>
            <a:r>
              <a:rPr lang="en-US" dirty="0"/>
              <a:t>Click to insert text</a:t>
            </a:r>
          </a:p>
        </p:txBody>
      </p:sp>
      <p:sp>
        <p:nvSpPr>
          <p:cNvPr id="14" name="Text Placeholder 7">
            <a:extLst>
              <a:ext uri="{FF2B5EF4-FFF2-40B4-BE49-F238E27FC236}">
                <a16:creationId xmlns="" xmlns:a16="http://schemas.microsoft.com/office/drawing/2014/main" id="{257644F2-F28D-4087-B791-1E7F26C4AD1C}"/>
              </a:ext>
            </a:extLst>
          </p:cNvPr>
          <p:cNvSpPr>
            <a:spLocks noGrp="1"/>
          </p:cNvSpPr>
          <p:nvPr>
            <p:ph type="body" sz="quarter" idx="13" hasCustomPrompt="1"/>
          </p:nvPr>
        </p:nvSpPr>
        <p:spPr>
          <a:xfrm>
            <a:off x="916500" y="2593438"/>
            <a:ext cx="3013076" cy="555448"/>
          </a:xfrm>
          <a:prstGeom prst="rect">
            <a:avLst/>
          </a:prstGeom>
        </p:spPr>
        <p:txBody>
          <a:bodyPr anchor="ctr">
            <a:noAutofit/>
          </a:bodyPr>
          <a:lstStyle>
            <a:lvl1pPr>
              <a:lnSpc>
                <a:spcPct val="100000"/>
              </a:lnSpc>
              <a:defRPr sz="1056"/>
            </a:lvl1pPr>
            <a:lvl2pPr>
              <a:lnSpc>
                <a:spcPct val="100000"/>
              </a:lnSpc>
              <a:defRPr sz="1138"/>
            </a:lvl2pPr>
            <a:lvl3pPr>
              <a:lnSpc>
                <a:spcPct val="100000"/>
              </a:lnSpc>
              <a:defRPr sz="1138"/>
            </a:lvl3pPr>
            <a:lvl4pPr>
              <a:lnSpc>
                <a:spcPct val="100000"/>
              </a:lnSpc>
              <a:defRPr sz="1138"/>
            </a:lvl4pPr>
            <a:lvl5pPr>
              <a:lnSpc>
                <a:spcPct val="100000"/>
              </a:lnSpc>
              <a:defRPr sz="1138"/>
            </a:lvl5pPr>
          </a:lstStyle>
          <a:p>
            <a:pPr lvl="0"/>
            <a:r>
              <a:rPr lang="en-US" dirty="0"/>
              <a:t>Click to insert text</a:t>
            </a:r>
          </a:p>
        </p:txBody>
      </p:sp>
      <p:sp>
        <p:nvSpPr>
          <p:cNvPr id="15" name="Text Placeholder 7">
            <a:extLst>
              <a:ext uri="{FF2B5EF4-FFF2-40B4-BE49-F238E27FC236}">
                <a16:creationId xmlns="" xmlns:a16="http://schemas.microsoft.com/office/drawing/2014/main" id="{25F62A33-F672-4099-9B72-9B2267F22ACF}"/>
              </a:ext>
            </a:extLst>
          </p:cNvPr>
          <p:cNvSpPr>
            <a:spLocks noGrp="1"/>
          </p:cNvSpPr>
          <p:nvPr>
            <p:ph type="body" sz="quarter" idx="14" hasCustomPrompt="1"/>
          </p:nvPr>
        </p:nvSpPr>
        <p:spPr>
          <a:xfrm>
            <a:off x="916500" y="3276788"/>
            <a:ext cx="3013076" cy="555448"/>
          </a:xfrm>
          <a:prstGeom prst="rect">
            <a:avLst/>
          </a:prstGeom>
        </p:spPr>
        <p:txBody>
          <a:bodyPr anchor="ctr">
            <a:noAutofit/>
          </a:bodyPr>
          <a:lstStyle>
            <a:lvl1pPr>
              <a:lnSpc>
                <a:spcPct val="100000"/>
              </a:lnSpc>
              <a:defRPr sz="1056"/>
            </a:lvl1pPr>
            <a:lvl2pPr>
              <a:lnSpc>
                <a:spcPct val="100000"/>
              </a:lnSpc>
              <a:defRPr sz="1138"/>
            </a:lvl2pPr>
            <a:lvl3pPr>
              <a:lnSpc>
                <a:spcPct val="100000"/>
              </a:lnSpc>
              <a:defRPr sz="1138"/>
            </a:lvl3pPr>
            <a:lvl4pPr>
              <a:lnSpc>
                <a:spcPct val="100000"/>
              </a:lnSpc>
              <a:defRPr sz="1138"/>
            </a:lvl4pPr>
            <a:lvl5pPr>
              <a:lnSpc>
                <a:spcPct val="100000"/>
              </a:lnSpc>
              <a:defRPr sz="1138"/>
            </a:lvl5pPr>
          </a:lstStyle>
          <a:p>
            <a:pPr lvl="0"/>
            <a:r>
              <a:rPr lang="en-US" dirty="0"/>
              <a:t>Click to insert text</a:t>
            </a:r>
          </a:p>
        </p:txBody>
      </p:sp>
      <p:sp>
        <p:nvSpPr>
          <p:cNvPr id="16" name="Text Placeholder 7">
            <a:extLst>
              <a:ext uri="{FF2B5EF4-FFF2-40B4-BE49-F238E27FC236}">
                <a16:creationId xmlns="" xmlns:a16="http://schemas.microsoft.com/office/drawing/2014/main" id="{72FF6EE1-C46D-4DEB-A508-49B5101CF26E}"/>
              </a:ext>
            </a:extLst>
          </p:cNvPr>
          <p:cNvSpPr>
            <a:spLocks noGrp="1"/>
          </p:cNvSpPr>
          <p:nvPr>
            <p:ph type="body" sz="quarter" idx="15" hasCustomPrompt="1"/>
          </p:nvPr>
        </p:nvSpPr>
        <p:spPr>
          <a:xfrm>
            <a:off x="916500" y="3960138"/>
            <a:ext cx="3013076" cy="555448"/>
          </a:xfrm>
          <a:prstGeom prst="rect">
            <a:avLst/>
          </a:prstGeom>
        </p:spPr>
        <p:txBody>
          <a:bodyPr anchor="ctr">
            <a:noAutofit/>
          </a:bodyPr>
          <a:lstStyle>
            <a:lvl1pPr>
              <a:lnSpc>
                <a:spcPct val="100000"/>
              </a:lnSpc>
              <a:defRPr sz="1056"/>
            </a:lvl1pPr>
            <a:lvl2pPr>
              <a:lnSpc>
                <a:spcPct val="100000"/>
              </a:lnSpc>
              <a:defRPr sz="1138"/>
            </a:lvl2pPr>
            <a:lvl3pPr>
              <a:lnSpc>
                <a:spcPct val="100000"/>
              </a:lnSpc>
              <a:defRPr sz="1138"/>
            </a:lvl3pPr>
            <a:lvl4pPr>
              <a:lnSpc>
                <a:spcPct val="100000"/>
              </a:lnSpc>
              <a:defRPr sz="1138"/>
            </a:lvl4pPr>
            <a:lvl5pPr>
              <a:lnSpc>
                <a:spcPct val="100000"/>
              </a:lnSpc>
              <a:defRPr sz="1138"/>
            </a:lvl5pPr>
          </a:lstStyle>
          <a:p>
            <a:pPr lvl="0"/>
            <a:r>
              <a:rPr lang="en-US" dirty="0"/>
              <a:t>Click to insert text</a:t>
            </a:r>
          </a:p>
        </p:txBody>
      </p:sp>
      <p:sp>
        <p:nvSpPr>
          <p:cNvPr id="17" name="Text Placeholder 7">
            <a:extLst>
              <a:ext uri="{FF2B5EF4-FFF2-40B4-BE49-F238E27FC236}">
                <a16:creationId xmlns="" xmlns:a16="http://schemas.microsoft.com/office/drawing/2014/main" id="{931D06D9-EA9B-42A0-81EE-D669D6CA5F33}"/>
              </a:ext>
            </a:extLst>
          </p:cNvPr>
          <p:cNvSpPr>
            <a:spLocks noGrp="1"/>
          </p:cNvSpPr>
          <p:nvPr>
            <p:ph type="body" sz="quarter" idx="16" hasCustomPrompt="1"/>
          </p:nvPr>
        </p:nvSpPr>
        <p:spPr>
          <a:xfrm>
            <a:off x="916500" y="4647882"/>
            <a:ext cx="3013076" cy="555448"/>
          </a:xfrm>
          <a:prstGeom prst="rect">
            <a:avLst/>
          </a:prstGeom>
        </p:spPr>
        <p:txBody>
          <a:bodyPr anchor="ctr">
            <a:noAutofit/>
          </a:bodyPr>
          <a:lstStyle>
            <a:lvl1pPr>
              <a:lnSpc>
                <a:spcPct val="100000"/>
              </a:lnSpc>
              <a:defRPr sz="1056"/>
            </a:lvl1pPr>
            <a:lvl2pPr>
              <a:lnSpc>
                <a:spcPct val="100000"/>
              </a:lnSpc>
              <a:defRPr sz="1138"/>
            </a:lvl2pPr>
            <a:lvl3pPr>
              <a:lnSpc>
                <a:spcPct val="100000"/>
              </a:lnSpc>
              <a:defRPr sz="1138"/>
            </a:lvl3pPr>
            <a:lvl4pPr>
              <a:lnSpc>
                <a:spcPct val="100000"/>
              </a:lnSpc>
              <a:defRPr sz="1138"/>
            </a:lvl4pPr>
            <a:lvl5pPr>
              <a:lnSpc>
                <a:spcPct val="100000"/>
              </a:lnSpc>
              <a:defRPr sz="1138"/>
            </a:lvl5pPr>
          </a:lstStyle>
          <a:p>
            <a:pPr lvl="0"/>
            <a:r>
              <a:rPr lang="en-US" dirty="0"/>
              <a:t>Click to insert text</a:t>
            </a:r>
          </a:p>
        </p:txBody>
      </p:sp>
      <p:sp>
        <p:nvSpPr>
          <p:cNvPr id="18" name="Text Placeholder 7">
            <a:extLst>
              <a:ext uri="{FF2B5EF4-FFF2-40B4-BE49-F238E27FC236}">
                <a16:creationId xmlns="" xmlns:a16="http://schemas.microsoft.com/office/drawing/2014/main" id="{EFEA829A-6217-4965-B7BD-6BC37F7849AB}"/>
              </a:ext>
            </a:extLst>
          </p:cNvPr>
          <p:cNvSpPr>
            <a:spLocks noGrp="1"/>
          </p:cNvSpPr>
          <p:nvPr>
            <p:ph type="body" sz="quarter" idx="17" hasCustomPrompt="1"/>
          </p:nvPr>
        </p:nvSpPr>
        <p:spPr>
          <a:xfrm>
            <a:off x="916500" y="5326838"/>
            <a:ext cx="3013076" cy="555448"/>
          </a:xfrm>
          <a:prstGeom prst="rect">
            <a:avLst/>
          </a:prstGeom>
        </p:spPr>
        <p:txBody>
          <a:bodyPr anchor="ctr">
            <a:noAutofit/>
          </a:bodyPr>
          <a:lstStyle>
            <a:lvl1pPr>
              <a:lnSpc>
                <a:spcPct val="100000"/>
              </a:lnSpc>
              <a:defRPr sz="1056"/>
            </a:lvl1pPr>
            <a:lvl2pPr>
              <a:lnSpc>
                <a:spcPct val="100000"/>
              </a:lnSpc>
              <a:defRPr sz="1138"/>
            </a:lvl2pPr>
            <a:lvl3pPr>
              <a:lnSpc>
                <a:spcPct val="100000"/>
              </a:lnSpc>
              <a:defRPr sz="1138"/>
            </a:lvl3pPr>
            <a:lvl4pPr>
              <a:lnSpc>
                <a:spcPct val="100000"/>
              </a:lnSpc>
              <a:defRPr sz="1138"/>
            </a:lvl4pPr>
            <a:lvl5pPr>
              <a:lnSpc>
                <a:spcPct val="100000"/>
              </a:lnSpc>
              <a:defRPr sz="1138"/>
            </a:lvl5pPr>
          </a:lstStyle>
          <a:p>
            <a:pPr lvl="0"/>
            <a:r>
              <a:rPr lang="en-US" dirty="0"/>
              <a:t>Click to insert text</a:t>
            </a:r>
          </a:p>
        </p:txBody>
      </p:sp>
      <p:sp>
        <p:nvSpPr>
          <p:cNvPr id="19" name="Text Placeholder 7">
            <a:extLst>
              <a:ext uri="{FF2B5EF4-FFF2-40B4-BE49-F238E27FC236}">
                <a16:creationId xmlns="" xmlns:a16="http://schemas.microsoft.com/office/drawing/2014/main" id="{E05DDB93-91CA-4BAF-9D63-E4134B435D8F}"/>
              </a:ext>
            </a:extLst>
          </p:cNvPr>
          <p:cNvSpPr>
            <a:spLocks noGrp="1"/>
          </p:cNvSpPr>
          <p:nvPr>
            <p:ph type="body" sz="quarter" idx="18" hasCustomPrompt="1"/>
          </p:nvPr>
        </p:nvSpPr>
        <p:spPr>
          <a:xfrm>
            <a:off x="916500" y="6008372"/>
            <a:ext cx="3013076" cy="555448"/>
          </a:xfrm>
          <a:prstGeom prst="rect">
            <a:avLst/>
          </a:prstGeom>
        </p:spPr>
        <p:txBody>
          <a:bodyPr anchor="ctr">
            <a:noAutofit/>
          </a:bodyPr>
          <a:lstStyle>
            <a:lvl1pPr>
              <a:lnSpc>
                <a:spcPct val="100000"/>
              </a:lnSpc>
              <a:defRPr sz="1056"/>
            </a:lvl1pPr>
            <a:lvl2pPr>
              <a:lnSpc>
                <a:spcPct val="100000"/>
              </a:lnSpc>
              <a:defRPr sz="1138"/>
            </a:lvl2pPr>
            <a:lvl3pPr>
              <a:lnSpc>
                <a:spcPct val="100000"/>
              </a:lnSpc>
              <a:defRPr sz="1138"/>
            </a:lvl3pPr>
            <a:lvl4pPr>
              <a:lnSpc>
                <a:spcPct val="100000"/>
              </a:lnSpc>
              <a:defRPr sz="1138"/>
            </a:lvl4pPr>
            <a:lvl5pPr>
              <a:lnSpc>
                <a:spcPct val="100000"/>
              </a:lnSpc>
              <a:defRPr sz="1138"/>
            </a:lvl5pPr>
          </a:lstStyle>
          <a:p>
            <a:pPr lvl="0"/>
            <a:r>
              <a:rPr lang="en-US" dirty="0"/>
              <a:t>Click to insert text</a:t>
            </a:r>
          </a:p>
        </p:txBody>
      </p:sp>
      <p:sp>
        <p:nvSpPr>
          <p:cNvPr id="3" name="Round Single Corner Rectangle 2"/>
          <p:cNvSpPr/>
          <p:nvPr/>
        </p:nvSpPr>
        <p:spPr>
          <a:xfrm>
            <a:off x="9106500" y="0"/>
            <a:ext cx="702000" cy="693000"/>
          </a:xfrm>
          <a:prstGeom prst="round1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44" dirty="0"/>
          </a:p>
        </p:txBody>
      </p:sp>
    </p:spTree>
    <p:extLst>
      <p:ext uri="{BB962C8B-B14F-4D97-AF65-F5344CB8AC3E}">
        <p14:creationId xmlns:p14="http://schemas.microsoft.com/office/powerpoint/2010/main" val="1484318636"/>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Text with Shapes - Layout1">
    <p:bg>
      <p:bgRef idx="1001">
        <a:schemeClr val="bg1"/>
      </p:bgRef>
    </p:bg>
    <p:spTree>
      <p:nvGrpSpPr>
        <p:cNvPr id="1" name=""/>
        <p:cNvGrpSpPr/>
        <p:nvPr/>
      </p:nvGrpSpPr>
      <p:grpSpPr>
        <a:xfrm>
          <a:off x="0" y="0"/>
          <a:ext cx="0" cy="0"/>
          <a:chOff x="0" y="0"/>
          <a:chExt cx="0" cy="0"/>
        </a:xfrm>
      </p:grpSpPr>
      <p:pic>
        <p:nvPicPr>
          <p:cNvPr id="8" name="Graphic 7">
            <a:extLst>
              <a:ext uri="{FF2B5EF4-FFF2-40B4-BE49-F238E27FC236}">
                <a16:creationId xmlns="" xmlns:a16="http://schemas.microsoft.com/office/drawing/2014/main" id="{E94103CC-22C5-4F38-9B77-3524E8A553F9}"/>
              </a:ext>
            </a:extLst>
          </p:cNvPr>
          <p:cNvPicPr>
            <a:picLocks noChangeAspect="1"/>
          </p:cNvPicPr>
          <p:nvPr/>
        </p:nvPicPr>
        <p:blipFill rotWithShape="1">
          <a:blip r:embed="rId2">
            <a:extLst>
              <a:ext uri="{96DAC541-7B7A-43D3-8B79-37D633B846F1}">
                <asvg:svgBlip xmlns="" xmlns:asvg="http://schemas.microsoft.com/office/drawing/2016/SVG/main" r:embed="rId3"/>
              </a:ext>
            </a:extLst>
          </a:blip>
          <a:srcRect r="23077" b="19676"/>
          <a:stretch/>
        </p:blipFill>
        <p:spPr>
          <a:xfrm rot="16200000">
            <a:off x="3755153" y="707148"/>
            <a:ext cx="6857997" cy="5443700"/>
          </a:xfrm>
          <a:prstGeom prst="rect">
            <a:avLst/>
          </a:prstGeom>
        </p:spPr>
      </p:pic>
      <p:sp>
        <p:nvSpPr>
          <p:cNvPr id="50" name="Text Placeholder 7">
            <a:extLst>
              <a:ext uri="{FF2B5EF4-FFF2-40B4-BE49-F238E27FC236}">
                <a16:creationId xmlns="" xmlns:a16="http://schemas.microsoft.com/office/drawing/2014/main" id="{4E956B68-B273-4648-AC4B-C9A05A745160}"/>
              </a:ext>
            </a:extLst>
          </p:cNvPr>
          <p:cNvSpPr>
            <a:spLocks noGrp="1"/>
          </p:cNvSpPr>
          <p:nvPr>
            <p:ph type="body" sz="quarter" idx="32" hasCustomPrompt="1"/>
          </p:nvPr>
        </p:nvSpPr>
        <p:spPr>
          <a:xfrm>
            <a:off x="1501117" y="2708920"/>
            <a:ext cx="2691299" cy="720080"/>
          </a:xfrm>
          <a:prstGeom prst="rect">
            <a:avLst/>
          </a:prstGeom>
        </p:spPr>
        <p:txBody>
          <a:bodyPr anchor="ctr">
            <a:noAutofit/>
          </a:bodyPr>
          <a:lstStyle>
            <a:lvl1pPr marL="0" marR="0" indent="0" algn="l" defTabSz="603647" rtl="0" eaLnBrk="1" fontAlgn="auto" latinLnBrk="0" hangingPunct="1">
              <a:lnSpc>
                <a:spcPct val="100000"/>
              </a:lnSpc>
              <a:spcBef>
                <a:spcPts val="661"/>
              </a:spcBef>
              <a:spcAft>
                <a:spcPts val="0"/>
              </a:spcAft>
              <a:buClrTx/>
              <a:buSzTx/>
              <a:buFont typeface="Arial" panose="020B0604020202020204" pitchFamily="34" charset="0"/>
              <a:buNone/>
              <a:tabLst/>
              <a:defRPr sz="1056"/>
            </a:lvl1pPr>
            <a:lvl2pPr>
              <a:lnSpc>
                <a:spcPct val="100000"/>
              </a:lnSpc>
              <a:defRPr sz="925"/>
            </a:lvl2pPr>
            <a:lvl3pPr>
              <a:lnSpc>
                <a:spcPct val="100000"/>
              </a:lnSpc>
              <a:defRPr sz="925"/>
            </a:lvl3pPr>
            <a:lvl4pPr>
              <a:lnSpc>
                <a:spcPct val="100000"/>
              </a:lnSpc>
              <a:defRPr sz="925"/>
            </a:lvl4pPr>
            <a:lvl5pPr>
              <a:lnSpc>
                <a:spcPct val="100000"/>
              </a:lnSpc>
              <a:defRPr sz="792"/>
            </a:lvl5pPr>
          </a:lstStyle>
          <a:p>
            <a:pPr marL="0" marR="0" lvl="0" indent="0" algn="l" defTabSz="603647" rtl="0" eaLnBrk="1" fontAlgn="auto" latinLnBrk="0" hangingPunct="1">
              <a:lnSpc>
                <a:spcPct val="100000"/>
              </a:lnSpc>
              <a:spcBef>
                <a:spcPts val="661"/>
              </a:spcBef>
              <a:spcAft>
                <a:spcPts val="0"/>
              </a:spcAft>
              <a:buClrTx/>
              <a:buSzTx/>
              <a:buFont typeface="Arial" panose="020B0604020202020204" pitchFamily="34" charset="0"/>
              <a:buNone/>
              <a:tabLst/>
              <a:defRPr/>
            </a:pPr>
            <a:r>
              <a:rPr lang="en-US" dirty="0"/>
              <a:t>Click to insert text</a:t>
            </a:r>
          </a:p>
        </p:txBody>
      </p:sp>
      <p:sp>
        <p:nvSpPr>
          <p:cNvPr id="51" name="Text Placeholder 7">
            <a:extLst>
              <a:ext uri="{FF2B5EF4-FFF2-40B4-BE49-F238E27FC236}">
                <a16:creationId xmlns="" xmlns:a16="http://schemas.microsoft.com/office/drawing/2014/main" id="{F12D7C74-E8A0-4A7D-95DA-A14111669514}"/>
              </a:ext>
            </a:extLst>
          </p:cNvPr>
          <p:cNvSpPr>
            <a:spLocks noGrp="1"/>
          </p:cNvSpPr>
          <p:nvPr>
            <p:ph type="body" sz="quarter" idx="33" hasCustomPrompt="1"/>
          </p:nvPr>
        </p:nvSpPr>
        <p:spPr>
          <a:xfrm>
            <a:off x="1501117" y="3645024"/>
            <a:ext cx="2691299" cy="720080"/>
          </a:xfrm>
          <a:prstGeom prst="rect">
            <a:avLst/>
          </a:prstGeom>
        </p:spPr>
        <p:txBody>
          <a:bodyPr anchor="ctr">
            <a:noAutofit/>
          </a:bodyPr>
          <a:lstStyle>
            <a:lvl1pPr marL="0" marR="0" indent="0" algn="l" defTabSz="603647" rtl="0" eaLnBrk="1" fontAlgn="auto" latinLnBrk="0" hangingPunct="1">
              <a:lnSpc>
                <a:spcPct val="100000"/>
              </a:lnSpc>
              <a:spcBef>
                <a:spcPts val="661"/>
              </a:spcBef>
              <a:spcAft>
                <a:spcPts val="0"/>
              </a:spcAft>
              <a:buClrTx/>
              <a:buSzTx/>
              <a:buFont typeface="Arial" panose="020B0604020202020204" pitchFamily="34" charset="0"/>
              <a:buNone/>
              <a:tabLst/>
              <a:defRPr sz="1056"/>
            </a:lvl1pPr>
            <a:lvl2pPr>
              <a:lnSpc>
                <a:spcPct val="100000"/>
              </a:lnSpc>
              <a:defRPr sz="925"/>
            </a:lvl2pPr>
            <a:lvl3pPr>
              <a:lnSpc>
                <a:spcPct val="100000"/>
              </a:lnSpc>
              <a:defRPr sz="925"/>
            </a:lvl3pPr>
            <a:lvl4pPr>
              <a:lnSpc>
                <a:spcPct val="100000"/>
              </a:lnSpc>
              <a:defRPr sz="925"/>
            </a:lvl4pPr>
            <a:lvl5pPr>
              <a:lnSpc>
                <a:spcPct val="100000"/>
              </a:lnSpc>
              <a:defRPr sz="792"/>
            </a:lvl5pPr>
          </a:lstStyle>
          <a:p>
            <a:pPr marL="0" marR="0" lvl="0" indent="0" algn="l" defTabSz="603647" rtl="0" eaLnBrk="1" fontAlgn="auto" latinLnBrk="0" hangingPunct="1">
              <a:lnSpc>
                <a:spcPct val="100000"/>
              </a:lnSpc>
              <a:spcBef>
                <a:spcPts val="661"/>
              </a:spcBef>
              <a:spcAft>
                <a:spcPts val="0"/>
              </a:spcAft>
              <a:buClrTx/>
              <a:buSzTx/>
              <a:buFont typeface="Arial" panose="020B0604020202020204" pitchFamily="34" charset="0"/>
              <a:buNone/>
              <a:tabLst/>
              <a:defRPr/>
            </a:pPr>
            <a:r>
              <a:rPr lang="en-US" dirty="0"/>
              <a:t>Click to insert text</a:t>
            </a:r>
          </a:p>
        </p:txBody>
      </p:sp>
      <p:sp>
        <p:nvSpPr>
          <p:cNvPr id="49" name="Picture Placeholder 48">
            <a:extLst>
              <a:ext uri="{FF2B5EF4-FFF2-40B4-BE49-F238E27FC236}">
                <a16:creationId xmlns="" xmlns:a16="http://schemas.microsoft.com/office/drawing/2014/main" id="{4212BD44-DEDF-4B08-8824-204652F9616E}"/>
              </a:ext>
            </a:extLst>
          </p:cNvPr>
          <p:cNvSpPr>
            <a:spLocks noGrp="1"/>
          </p:cNvSpPr>
          <p:nvPr>
            <p:ph type="pic" sz="quarter" idx="10"/>
          </p:nvPr>
        </p:nvSpPr>
        <p:spPr>
          <a:xfrm>
            <a:off x="5324476" y="2060578"/>
            <a:ext cx="3989487" cy="2722563"/>
          </a:xfrm>
          <a:prstGeom prst="rect">
            <a:avLst/>
          </a:prstGeom>
        </p:spPr>
        <p:txBody>
          <a:bodyPr anchor="ctr"/>
          <a:lstStyle>
            <a:lvl1pPr algn="ctr">
              <a:defRPr/>
            </a:lvl1pPr>
          </a:lstStyle>
          <a:p>
            <a:r>
              <a:rPr lang="en-US"/>
              <a:t>Click icon to add picture</a:t>
            </a:r>
            <a:endParaRPr lang="pt-PT"/>
          </a:p>
        </p:txBody>
      </p:sp>
      <p:sp>
        <p:nvSpPr>
          <p:cNvPr id="52" name="Text Placeholder 7">
            <a:extLst>
              <a:ext uri="{FF2B5EF4-FFF2-40B4-BE49-F238E27FC236}">
                <a16:creationId xmlns="" xmlns:a16="http://schemas.microsoft.com/office/drawing/2014/main" id="{92D6AE9D-467E-46C0-B32B-79A9B07CDD13}"/>
              </a:ext>
            </a:extLst>
          </p:cNvPr>
          <p:cNvSpPr>
            <a:spLocks noGrp="1"/>
          </p:cNvSpPr>
          <p:nvPr>
            <p:ph type="body" sz="quarter" idx="34" hasCustomPrompt="1"/>
          </p:nvPr>
        </p:nvSpPr>
        <p:spPr>
          <a:xfrm>
            <a:off x="1501117" y="4630276"/>
            <a:ext cx="2691299" cy="720080"/>
          </a:xfrm>
          <a:prstGeom prst="rect">
            <a:avLst/>
          </a:prstGeom>
        </p:spPr>
        <p:txBody>
          <a:bodyPr anchor="ctr">
            <a:noAutofit/>
          </a:bodyPr>
          <a:lstStyle>
            <a:lvl1pPr marL="0" marR="0" indent="0" algn="l" defTabSz="603647" rtl="0" eaLnBrk="1" fontAlgn="auto" latinLnBrk="0" hangingPunct="1">
              <a:lnSpc>
                <a:spcPct val="100000"/>
              </a:lnSpc>
              <a:spcBef>
                <a:spcPts val="661"/>
              </a:spcBef>
              <a:spcAft>
                <a:spcPts val="0"/>
              </a:spcAft>
              <a:buClrTx/>
              <a:buSzTx/>
              <a:buFont typeface="Arial" panose="020B0604020202020204" pitchFamily="34" charset="0"/>
              <a:buNone/>
              <a:tabLst/>
              <a:defRPr sz="1056"/>
            </a:lvl1pPr>
            <a:lvl2pPr>
              <a:lnSpc>
                <a:spcPct val="100000"/>
              </a:lnSpc>
              <a:defRPr sz="925"/>
            </a:lvl2pPr>
            <a:lvl3pPr>
              <a:lnSpc>
                <a:spcPct val="100000"/>
              </a:lnSpc>
              <a:defRPr sz="925"/>
            </a:lvl3pPr>
            <a:lvl4pPr>
              <a:lnSpc>
                <a:spcPct val="100000"/>
              </a:lnSpc>
              <a:defRPr sz="925"/>
            </a:lvl4pPr>
            <a:lvl5pPr>
              <a:lnSpc>
                <a:spcPct val="100000"/>
              </a:lnSpc>
              <a:defRPr sz="792"/>
            </a:lvl5pPr>
          </a:lstStyle>
          <a:p>
            <a:pPr marL="0" marR="0" lvl="0" indent="0" algn="l" defTabSz="603647" rtl="0" eaLnBrk="1" fontAlgn="auto" latinLnBrk="0" hangingPunct="1">
              <a:lnSpc>
                <a:spcPct val="100000"/>
              </a:lnSpc>
              <a:spcBef>
                <a:spcPts val="661"/>
              </a:spcBef>
              <a:spcAft>
                <a:spcPts val="0"/>
              </a:spcAft>
              <a:buClrTx/>
              <a:buSzTx/>
              <a:buFont typeface="Arial" panose="020B0604020202020204" pitchFamily="34" charset="0"/>
              <a:buNone/>
              <a:tabLst/>
              <a:defRPr/>
            </a:pPr>
            <a:r>
              <a:rPr lang="en-US" dirty="0"/>
              <a:t>Click to insert text</a:t>
            </a:r>
          </a:p>
        </p:txBody>
      </p:sp>
      <p:sp>
        <p:nvSpPr>
          <p:cNvPr id="7"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31490" y="404813"/>
            <a:ext cx="8014887" cy="863600"/>
          </a:xfrm>
          <a:prstGeom prst="rect">
            <a:avLst/>
          </a:prstGeom>
        </p:spPr>
        <p:txBody>
          <a:bodyPr vert="horz" lIns="0" tIns="0" rIns="0" bIns="0" rtlCol="0" anchor="t">
            <a:normAutofit/>
          </a:bodyPr>
          <a:lstStyle>
            <a:lvl1pPr>
              <a:defRPr lang="pt-PT" dirty="0"/>
            </a:lvl1pPr>
          </a:lstStyle>
          <a:p>
            <a:pPr lvl="0">
              <a:lnSpc>
                <a:spcPts val="1981"/>
              </a:lnSpc>
            </a:pPr>
            <a:r>
              <a:rPr lang="en-US" dirty="0"/>
              <a:t>Click to add title</a:t>
            </a:r>
            <a:endParaRPr lang="pt-PT" dirty="0"/>
          </a:p>
        </p:txBody>
      </p:sp>
      <p:pic>
        <p:nvPicPr>
          <p:cNvPr id="9" name="Graphic 4">
            <a:extLst>
              <a:ext uri="{FF2B5EF4-FFF2-40B4-BE49-F238E27FC236}">
                <a16:creationId xmlns="" xmlns:a16="http://schemas.microsoft.com/office/drawing/2014/main" id="{D67A1EFD-D78D-4138-B2FE-E0A098B59C34}"/>
              </a:ext>
            </a:extLst>
          </p:cNvPr>
          <p:cNvPicPr>
            <a:picLocks noChangeAspect="1"/>
          </p:cNvPicPr>
          <p:nvPr/>
        </p:nvPicPr>
        <p:blipFill rotWithShape="1">
          <a:blip r:embed="rId4">
            <a:extLst>
              <a:ext uri="{96DAC541-7B7A-43D3-8B79-37D633B846F1}">
                <asvg:svgBlip xmlns="" xmlns:asvg="http://schemas.microsoft.com/office/drawing/2016/SVG/main" r:embed="rId5"/>
              </a:ext>
            </a:extLst>
          </a:blip>
          <a:srcRect l="81836" t="-4713" b="16530"/>
          <a:stretch/>
        </p:blipFill>
        <p:spPr>
          <a:xfrm>
            <a:off x="9336779" y="164829"/>
            <a:ext cx="344789" cy="459624"/>
          </a:xfrm>
          <a:prstGeom prst="rect">
            <a:avLst/>
          </a:prstGeom>
        </p:spPr>
      </p:pic>
      <p:cxnSp>
        <p:nvCxnSpPr>
          <p:cNvPr id="11" name="Conector reto 49">
            <a:extLst>
              <a:ext uri="{FF2B5EF4-FFF2-40B4-BE49-F238E27FC236}">
                <a16:creationId xmlns="" xmlns:a16="http://schemas.microsoft.com/office/drawing/2014/main" id="{6B6D7F6B-C184-4C2B-8EB7-067E0C1E8DF2}"/>
              </a:ext>
            </a:extLst>
          </p:cNvPr>
          <p:cNvCxnSpPr>
            <a:cxnSpLocks/>
          </p:cNvCxnSpPr>
          <p:nvPr/>
        </p:nvCxnSpPr>
        <p:spPr>
          <a:xfrm flipV="1">
            <a:off x="2667985"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6"/>
            <a:extLst>
              <a:ext uri="{FF2B5EF4-FFF2-40B4-BE49-F238E27FC236}">
                <a16:creationId xmlns="" xmlns:a16="http://schemas.microsoft.com/office/drawing/2014/main" id="{F376ABD1-4930-42EB-9A73-9A9C7C6BF2D3}"/>
              </a:ext>
            </a:extLst>
          </p:cNvPr>
          <p:cNvSpPr/>
          <p:nvPr/>
        </p:nvSpPr>
        <p:spPr>
          <a:xfrm>
            <a:off x="331492" y="6555971"/>
            <a:ext cx="2298568" cy="219456"/>
          </a:xfrm>
          <a:prstGeom prst="rect">
            <a:avLst/>
          </a:prstGeom>
        </p:spPr>
        <p:txBody>
          <a:bodyPr wrap="square" lIns="0" tIns="0" rIns="0" bIns="0" anchor="ctr" anchorCtr="0">
            <a:noAutofit/>
          </a:bodyPr>
          <a:lstStyle/>
          <a:p>
            <a:pPr defTabSz="603647">
              <a:lnSpc>
                <a:spcPct val="85000"/>
              </a:lnSpc>
              <a:defRPr/>
            </a:pPr>
            <a:r>
              <a:rPr lang="en-US" sz="528" kern="0" dirty="0">
                <a:solidFill>
                  <a:srgbClr val="00458D"/>
                </a:solidFill>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25FC8637-25BD-4C09-AF25-56B4243DAB3D}"/>
              </a:ext>
            </a:extLst>
          </p:cNvPr>
          <p:cNvSpPr/>
          <p:nvPr/>
        </p:nvSpPr>
        <p:spPr>
          <a:xfrm>
            <a:off x="9469755" y="6555758"/>
            <a:ext cx="301686" cy="173574"/>
          </a:xfrm>
          <a:prstGeom prst="rect">
            <a:avLst/>
          </a:prstGeom>
        </p:spPr>
        <p:txBody>
          <a:bodyPr wrap="none">
            <a:spAutoFit/>
          </a:bodyPr>
          <a:lstStyle/>
          <a:p>
            <a:pPr algn="r"/>
            <a:fld id="{0502E5A9-B53C-401E-A0E0-4A359BB0A9E5}" type="slidenum">
              <a:rPr lang="en-US" sz="528" smtClean="0">
                <a:solidFill>
                  <a:prstClr val="white"/>
                </a:solidFill>
                <a:cs typeface="Arial" panose="020B0604020202020204" pitchFamily="34" charset="0"/>
              </a:rPr>
              <a:pPr algn="r"/>
              <a:t>‹#›</a:t>
            </a:fld>
            <a:endParaRPr lang="en-US" sz="528" dirty="0">
              <a:solidFill>
                <a:prstClr val="white"/>
              </a:solidFill>
              <a:cs typeface="Arial" panose="020B0604020202020204" pitchFamily="34" charset="0"/>
            </a:endParaRPr>
          </a:p>
        </p:txBody>
      </p:sp>
      <p:sp>
        <p:nvSpPr>
          <p:cNvPr id="14" name="Retângulo 43">
            <a:extLst>
              <a:ext uri="{FF2B5EF4-FFF2-40B4-BE49-F238E27FC236}">
                <a16:creationId xmlns="" xmlns:a16="http://schemas.microsoft.com/office/drawing/2014/main" id="{834ADCB4-BFB1-450D-8F6D-64217F4CD92C}"/>
              </a:ext>
            </a:extLst>
          </p:cNvPr>
          <p:cNvSpPr/>
          <p:nvPr/>
        </p:nvSpPr>
        <p:spPr>
          <a:xfrm>
            <a:off x="2771745" y="6555758"/>
            <a:ext cx="1806745" cy="219456"/>
          </a:xfrm>
          <a:prstGeom prst="rect">
            <a:avLst/>
          </a:prstGeom>
        </p:spPr>
        <p:txBody>
          <a:bodyPr wrap="none" lIns="0" tIns="0" rIns="0" bIns="0" anchor="ctr">
            <a:noAutofit/>
          </a:bodyPr>
          <a:lstStyle/>
          <a:p>
            <a:r>
              <a:rPr lang="en-US" sz="528" dirty="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1413498880"/>
      </p:ext>
    </p:extLst>
  </p:cSld>
  <p:clrMapOvr>
    <a:overrideClrMapping bg1="lt1" tx1="dk1" bg2="lt2" tx2="dk2" accent1="accent1" accent2="accent2" accent3="accent3" accent4="accent4" accent5="accent5" accent6="accent6" hlink="hlink" folHlink="folHlink"/>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Text with Shapes - Layout2">
    <p:bg>
      <p:bgPr>
        <a:solidFill>
          <a:srgbClr val="E6E7E7"/>
        </a:solidFill>
        <a:effectLst/>
      </p:bgPr>
    </p:bg>
    <p:spTree>
      <p:nvGrpSpPr>
        <p:cNvPr id="1" name=""/>
        <p:cNvGrpSpPr/>
        <p:nvPr/>
      </p:nvGrpSpPr>
      <p:grpSpPr>
        <a:xfrm>
          <a:off x="0" y="0"/>
          <a:ext cx="0" cy="0"/>
          <a:chOff x="0" y="0"/>
          <a:chExt cx="0" cy="0"/>
        </a:xfrm>
      </p:grpSpPr>
      <p:sp>
        <p:nvSpPr>
          <p:cNvPr id="10" name="Text Placeholder 13">
            <a:extLst>
              <a:ext uri="{FF2B5EF4-FFF2-40B4-BE49-F238E27FC236}">
                <a16:creationId xmlns="" xmlns:a16="http://schemas.microsoft.com/office/drawing/2014/main" id="{7D1DC75A-C7A4-44A4-B19C-D445335545B0}"/>
              </a:ext>
            </a:extLst>
          </p:cNvPr>
          <p:cNvSpPr>
            <a:spLocks noGrp="1"/>
          </p:cNvSpPr>
          <p:nvPr>
            <p:ph type="body" sz="quarter" idx="11" hasCustomPrompt="1"/>
          </p:nvPr>
        </p:nvSpPr>
        <p:spPr>
          <a:xfrm>
            <a:off x="331492" y="2204867"/>
            <a:ext cx="2940323" cy="2924629"/>
          </a:xfrm>
          <a:prstGeom prst="rect">
            <a:avLst/>
          </a:prstGeom>
        </p:spPr>
        <p:txBody>
          <a:bodyPr lIns="0" tIns="0" rIns="0" bIns="0" anchor="b">
            <a:normAutofit/>
          </a:bodyPr>
          <a:lstStyle>
            <a:lvl1pPr>
              <a:lnSpc>
                <a:spcPts val="4093"/>
              </a:lnSpc>
              <a:defRPr sz="3565">
                <a:solidFill>
                  <a:srgbClr val="2C004B"/>
                </a:solidFill>
              </a:defRPr>
            </a:lvl1pPr>
            <a:lvl2pPr marL="301823" indent="0">
              <a:lnSpc>
                <a:spcPts val="4093"/>
              </a:lnSpc>
              <a:buNone/>
              <a:defRPr sz="3565">
                <a:solidFill>
                  <a:srgbClr val="2C004B"/>
                </a:solidFill>
              </a:defRPr>
            </a:lvl2pPr>
          </a:lstStyle>
          <a:p>
            <a:pPr lvl="0"/>
            <a:r>
              <a:rPr lang="en-US" dirty="0"/>
              <a:t>Edit text styles</a:t>
            </a:r>
          </a:p>
        </p:txBody>
      </p:sp>
      <p:sp>
        <p:nvSpPr>
          <p:cNvPr id="11" name="Text Placeholder 13">
            <a:extLst>
              <a:ext uri="{FF2B5EF4-FFF2-40B4-BE49-F238E27FC236}">
                <a16:creationId xmlns="" xmlns:a16="http://schemas.microsoft.com/office/drawing/2014/main" id="{563879A0-0979-491A-8758-371BB7AD935B}"/>
              </a:ext>
            </a:extLst>
          </p:cNvPr>
          <p:cNvSpPr>
            <a:spLocks noGrp="1"/>
          </p:cNvSpPr>
          <p:nvPr>
            <p:ph type="body" sz="quarter" idx="12" hasCustomPrompt="1"/>
          </p:nvPr>
        </p:nvSpPr>
        <p:spPr>
          <a:xfrm>
            <a:off x="331492" y="5273460"/>
            <a:ext cx="2940323" cy="675820"/>
          </a:xfrm>
          <a:prstGeom prst="rect">
            <a:avLst/>
          </a:prstGeom>
        </p:spPr>
        <p:txBody>
          <a:bodyPr lIns="0" tIns="0" rIns="0" bIns="0">
            <a:normAutofit/>
          </a:bodyPr>
          <a:lstStyle>
            <a:lvl1pPr>
              <a:lnSpc>
                <a:spcPts val="1189"/>
              </a:lnSpc>
              <a:defRPr sz="1056">
                <a:solidFill>
                  <a:srgbClr val="2C004B"/>
                </a:solidFill>
              </a:defRPr>
            </a:lvl1pPr>
            <a:lvl2pPr marL="301823" indent="0">
              <a:buNone/>
              <a:defRPr sz="1189">
                <a:solidFill>
                  <a:srgbClr val="2C004B"/>
                </a:solidFill>
              </a:defRPr>
            </a:lvl2pPr>
          </a:lstStyle>
          <a:p>
            <a:pPr lvl="0"/>
            <a:r>
              <a:rPr lang="en-US" dirty="0"/>
              <a:t>Edit text styles</a:t>
            </a:r>
          </a:p>
        </p:txBody>
      </p:sp>
      <p:grpSp>
        <p:nvGrpSpPr>
          <p:cNvPr id="9" name="Group 8">
            <a:extLst>
              <a:ext uri="{FF2B5EF4-FFF2-40B4-BE49-F238E27FC236}">
                <a16:creationId xmlns="" xmlns:a16="http://schemas.microsoft.com/office/drawing/2014/main" id="{A76958A6-8FB1-445D-BB17-D619DC39E089}"/>
              </a:ext>
            </a:extLst>
          </p:cNvPr>
          <p:cNvGrpSpPr/>
          <p:nvPr/>
        </p:nvGrpSpPr>
        <p:grpSpPr>
          <a:xfrm>
            <a:off x="2812756" y="0"/>
            <a:ext cx="7093245" cy="6858000"/>
            <a:chOff x="3461852" y="0"/>
            <a:chExt cx="8730148" cy="6858000"/>
          </a:xfrm>
        </p:grpSpPr>
        <p:sp>
          <p:nvSpPr>
            <p:cNvPr id="12" name="Freeform: Shape 11">
              <a:extLst>
                <a:ext uri="{FF2B5EF4-FFF2-40B4-BE49-F238E27FC236}">
                  <a16:creationId xmlns="" xmlns:a16="http://schemas.microsoft.com/office/drawing/2014/main" id="{3C37792F-39D6-4A1F-BE84-103229E3E4C7}"/>
                </a:ext>
              </a:extLst>
            </p:cNvPr>
            <p:cNvSpPr/>
            <p:nvPr/>
          </p:nvSpPr>
          <p:spPr>
            <a:xfrm>
              <a:off x="3461852" y="0"/>
              <a:ext cx="8730148" cy="6858000"/>
            </a:xfrm>
            <a:custGeom>
              <a:avLst/>
              <a:gdLst>
                <a:gd name="connsiteX0" fmla="*/ 0 w 8730148"/>
                <a:gd name="connsiteY0" fmla="*/ 0 h 6858000"/>
                <a:gd name="connsiteX1" fmla="*/ 8730148 w 8730148"/>
                <a:gd name="connsiteY1" fmla="*/ 0 h 6858000"/>
                <a:gd name="connsiteX2" fmla="*/ 8730148 w 8730148"/>
                <a:gd name="connsiteY2" fmla="*/ 23679 h 6858000"/>
                <a:gd name="connsiteX3" fmla="*/ 8730148 w 8730148"/>
                <a:gd name="connsiteY3" fmla="*/ 495863 h 6858000"/>
                <a:gd name="connsiteX4" fmla="*/ 8730148 w 8730148"/>
                <a:gd name="connsiteY4" fmla="*/ 952308 h 6858000"/>
                <a:gd name="connsiteX5" fmla="*/ 8730148 w 8730148"/>
                <a:gd name="connsiteY5" fmla="*/ 1393283 h 6858000"/>
                <a:gd name="connsiteX6" fmla="*/ 8730148 w 8730148"/>
                <a:gd name="connsiteY6" fmla="*/ 1819052 h 6858000"/>
                <a:gd name="connsiteX7" fmla="*/ 8730148 w 8730148"/>
                <a:gd name="connsiteY7" fmla="*/ 2229885 h 6858000"/>
                <a:gd name="connsiteX8" fmla="*/ 8730148 w 8730148"/>
                <a:gd name="connsiteY8" fmla="*/ 2626046 h 6858000"/>
                <a:gd name="connsiteX9" fmla="*/ 8730148 w 8730148"/>
                <a:gd name="connsiteY9" fmla="*/ 3007803 h 6858000"/>
                <a:gd name="connsiteX10" fmla="*/ 8730148 w 8730148"/>
                <a:gd name="connsiteY10" fmla="*/ 3375422 h 6858000"/>
                <a:gd name="connsiteX11" fmla="*/ 8730148 w 8730148"/>
                <a:gd name="connsiteY11" fmla="*/ 3729171 h 6858000"/>
                <a:gd name="connsiteX12" fmla="*/ 8730148 w 8730148"/>
                <a:gd name="connsiteY12" fmla="*/ 4069315 h 6858000"/>
                <a:gd name="connsiteX13" fmla="*/ 8730148 w 8730148"/>
                <a:gd name="connsiteY13" fmla="*/ 4396123 h 6858000"/>
                <a:gd name="connsiteX14" fmla="*/ 8730148 w 8730148"/>
                <a:gd name="connsiteY14" fmla="*/ 4709860 h 6858000"/>
                <a:gd name="connsiteX15" fmla="*/ 8730148 w 8730148"/>
                <a:gd name="connsiteY15" fmla="*/ 5010793 h 6858000"/>
                <a:gd name="connsiteX16" fmla="*/ 8730148 w 8730148"/>
                <a:gd name="connsiteY16" fmla="*/ 5299189 h 6858000"/>
                <a:gd name="connsiteX17" fmla="*/ 8730148 w 8730148"/>
                <a:gd name="connsiteY17" fmla="*/ 5575315 h 6858000"/>
                <a:gd name="connsiteX18" fmla="*/ 8730148 w 8730148"/>
                <a:gd name="connsiteY18" fmla="*/ 5839437 h 6858000"/>
                <a:gd name="connsiteX19" fmla="*/ 8730148 w 8730148"/>
                <a:gd name="connsiteY19" fmla="*/ 6091822 h 6858000"/>
                <a:gd name="connsiteX20" fmla="*/ 8730148 w 8730148"/>
                <a:gd name="connsiteY20" fmla="*/ 6332738 h 6858000"/>
                <a:gd name="connsiteX21" fmla="*/ 8730148 w 8730148"/>
                <a:gd name="connsiteY21" fmla="*/ 6562450 h 6858000"/>
                <a:gd name="connsiteX22" fmla="*/ 8730148 w 8730148"/>
                <a:gd name="connsiteY22" fmla="*/ 6781226 h 6858000"/>
                <a:gd name="connsiteX23" fmla="*/ 8730148 w 8730148"/>
                <a:gd name="connsiteY23" fmla="*/ 6858000 h 6858000"/>
                <a:gd name="connsiteX24" fmla="*/ 1680266 w 8730148"/>
                <a:gd name="connsiteY24" fmla="*/ 6858000 h 6858000"/>
                <a:gd name="connsiteX25" fmla="*/ 1725275 w 8730148"/>
                <a:gd name="connsiteY25" fmla="*/ 6819058 h 6858000"/>
                <a:gd name="connsiteX26" fmla="*/ 3705962 w 8730148"/>
                <a:gd name="connsiteY26" fmla="*/ 2012619 h 6858000"/>
                <a:gd name="connsiteX27" fmla="*/ 116582 w 8730148"/>
                <a:gd name="connsiteY27" fmla="*/ 25323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730148" h="6858000">
                  <a:moveTo>
                    <a:pt x="0" y="0"/>
                  </a:moveTo>
                  <a:lnTo>
                    <a:pt x="8730148" y="0"/>
                  </a:lnTo>
                  <a:lnTo>
                    <a:pt x="8730148" y="23679"/>
                  </a:lnTo>
                  <a:lnTo>
                    <a:pt x="8730148" y="495863"/>
                  </a:lnTo>
                  <a:lnTo>
                    <a:pt x="8730148" y="952308"/>
                  </a:lnTo>
                  <a:lnTo>
                    <a:pt x="8730148" y="1393283"/>
                  </a:lnTo>
                  <a:lnTo>
                    <a:pt x="8730148" y="1819052"/>
                  </a:lnTo>
                  <a:lnTo>
                    <a:pt x="8730148" y="2229885"/>
                  </a:lnTo>
                  <a:lnTo>
                    <a:pt x="8730148" y="2626046"/>
                  </a:lnTo>
                  <a:lnTo>
                    <a:pt x="8730148" y="3007803"/>
                  </a:lnTo>
                  <a:lnTo>
                    <a:pt x="8730148" y="3375422"/>
                  </a:lnTo>
                  <a:lnTo>
                    <a:pt x="8730148" y="3729171"/>
                  </a:lnTo>
                  <a:lnTo>
                    <a:pt x="8730148" y="4069315"/>
                  </a:lnTo>
                  <a:lnTo>
                    <a:pt x="8730148" y="4396123"/>
                  </a:lnTo>
                  <a:lnTo>
                    <a:pt x="8730148" y="4709860"/>
                  </a:lnTo>
                  <a:lnTo>
                    <a:pt x="8730148" y="5010793"/>
                  </a:lnTo>
                  <a:lnTo>
                    <a:pt x="8730148" y="5299189"/>
                  </a:lnTo>
                  <a:lnTo>
                    <a:pt x="8730148" y="5575315"/>
                  </a:lnTo>
                  <a:lnTo>
                    <a:pt x="8730148" y="5839437"/>
                  </a:lnTo>
                  <a:lnTo>
                    <a:pt x="8730148" y="6091822"/>
                  </a:lnTo>
                  <a:lnTo>
                    <a:pt x="8730148" y="6332738"/>
                  </a:lnTo>
                  <a:lnTo>
                    <a:pt x="8730148" y="6562450"/>
                  </a:lnTo>
                  <a:lnTo>
                    <a:pt x="8730148" y="6781226"/>
                  </a:lnTo>
                  <a:lnTo>
                    <a:pt x="8730148" y="6858000"/>
                  </a:lnTo>
                  <a:lnTo>
                    <a:pt x="1680266" y="6858000"/>
                  </a:lnTo>
                  <a:lnTo>
                    <a:pt x="1725275" y="6819058"/>
                  </a:lnTo>
                  <a:cubicBezTo>
                    <a:pt x="4662995" y="4201443"/>
                    <a:pt x="4141233" y="1217168"/>
                    <a:pt x="3705962" y="2012619"/>
                  </a:cubicBezTo>
                  <a:cubicBezTo>
                    <a:pt x="3516434" y="3033940"/>
                    <a:pt x="1425698" y="2929072"/>
                    <a:pt x="116582" y="253235"/>
                  </a:cubicBezTo>
                  <a:close/>
                </a:path>
              </a:pathLst>
            </a:custGeom>
            <a:solidFill>
              <a:srgbClr val="2C0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255">
                <a:solidFill>
                  <a:prstClr val="white"/>
                </a:solidFill>
              </a:endParaRPr>
            </a:p>
          </p:txBody>
        </p:sp>
        <p:sp>
          <p:nvSpPr>
            <p:cNvPr id="13" name="Freeform 10">
              <a:extLst>
                <a:ext uri="{FF2B5EF4-FFF2-40B4-BE49-F238E27FC236}">
                  <a16:creationId xmlns="" xmlns:a16="http://schemas.microsoft.com/office/drawing/2014/main" id="{D9D750E2-E6DE-4123-9001-1391D1C49BBA}"/>
                </a:ext>
              </a:extLst>
            </p:cNvPr>
            <p:cNvSpPr>
              <a:spLocks/>
            </p:cNvSpPr>
            <p:nvPr/>
          </p:nvSpPr>
          <p:spPr bwMode="auto">
            <a:xfrm>
              <a:off x="6813803" y="2034666"/>
              <a:ext cx="669225" cy="544797"/>
            </a:xfrm>
            <a:custGeom>
              <a:avLst/>
              <a:gdLst>
                <a:gd name="T0" fmla="*/ 98 w 149"/>
                <a:gd name="T1" fmla="*/ 84 h 121"/>
                <a:gd name="T2" fmla="*/ 149 w 149"/>
                <a:gd name="T3" fmla="*/ 34 h 121"/>
                <a:gd name="T4" fmla="*/ 112 w 149"/>
                <a:gd name="T5" fmla="*/ 0 h 121"/>
                <a:gd name="T6" fmla="*/ 39 w 149"/>
                <a:gd name="T7" fmla="*/ 78 h 121"/>
                <a:gd name="T8" fmla="*/ 0 w 149"/>
                <a:gd name="T9" fmla="*/ 113 h 121"/>
                <a:gd name="T10" fmla="*/ 29 w 149"/>
                <a:gd name="T11" fmla="*/ 121 h 121"/>
                <a:gd name="T12" fmla="*/ 99 w 149"/>
                <a:gd name="T13" fmla="*/ 99 h 121"/>
                <a:gd name="T14" fmla="*/ 64 w 149"/>
                <a:gd name="T15" fmla="*/ 67 h 121"/>
                <a:gd name="T16" fmla="*/ 98 w 149"/>
                <a:gd name="T17" fmla="*/ 84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1">
                  <a:moveTo>
                    <a:pt x="98" y="84"/>
                  </a:moveTo>
                  <a:cubicBezTo>
                    <a:pt x="127" y="84"/>
                    <a:pt x="149" y="61"/>
                    <a:pt x="149" y="34"/>
                  </a:cubicBezTo>
                  <a:cubicBezTo>
                    <a:pt x="147" y="22"/>
                    <a:pt x="143" y="0"/>
                    <a:pt x="112" y="0"/>
                  </a:cubicBezTo>
                  <a:cubicBezTo>
                    <a:pt x="78" y="0"/>
                    <a:pt x="67" y="47"/>
                    <a:pt x="39" y="78"/>
                  </a:cubicBezTo>
                  <a:cubicBezTo>
                    <a:pt x="37" y="95"/>
                    <a:pt x="20" y="111"/>
                    <a:pt x="0" y="113"/>
                  </a:cubicBezTo>
                  <a:cubicBezTo>
                    <a:pt x="5" y="118"/>
                    <a:pt x="16" y="121"/>
                    <a:pt x="29" y="121"/>
                  </a:cubicBezTo>
                  <a:cubicBezTo>
                    <a:pt x="54" y="121"/>
                    <a:pt x="83" y="114"/>
                    <a:pt x="99" y="99"/>
                  </a:cubicBezTo>
                  <a:cubicBezTo>
                    <a:pt x="78" y="99"/>
                    <a:pt x="65" y="86"/>
                    <a:pt x="64" y="67"/>
                  </a:cubicBezTo>
                  <a:cubicBezTo>
                    <a:pt x="74" y="79"/>
                    <a:pt x="85" y="84"/>
                    <a:pt x="98" y="84"/>
                  </a:cubicBezTo>
                </a:path>
              </a:pathLst>
            </a:custGeom>
            <a:solidFill>
              <a:srgbClr val="00B9E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255">
                <a:solidFill>
                  <a:srgbClr val="000000"/>
                </a:solidFill>
              </a:endParaRPr>
            </a:p>
          </p:txBody>
        </p:sp>
        <p:sp>
          <p:nvSpPr>
            <p:cNvPr id="14" name="Freeform 11">
              <a:extLst>
                <a:ext uri="{FF2B5EF4-FFF2-40B4-BE49-F238E27FC236}">
                  <a16:creationId xmlns="" xmlns:a16="http://schemas.microsoft.com/office/drawing/2014/main" id="{53936070-5445-4D5B-B6F0-A72D3CC87FBE}"/>
                </a:ext>
              </a:extLst>
            </p:cNvPr>
            <p:cNvSpPr>
              <a:spLocks/>
            </p:cNvSpPr>
            <p:nvPr/>
          </p:nvSpPr>
          <p:spPr bwMode="auto">
            <a:xfrm>
              <a:off x="6464057" y="1641201"/>
              <a:ext cx="1018971" cy="860913"/>
            </a:xfrm>
            <a:custGeom>
              <a:avLst/>
              <a:gdLst>
                <a:gd name="T0" fmla="*/ 227 w 227"/>
                <a:gd name="T1" fmla="*/ 120 h 192"/>
                <a:gd name="T2" fmla="*/ 188 w 227"/>
                <a:gd name="T3" fmla="*/ 40 h 192"/>
                <a:gd name="T4" fmla="*/ 127 w 227"/>
                <a:gd name="T5" fmla="*/ 2 h 192"/>
                <a:gd name="T6" fmla="*/ 122 w 227"/>
                <a:gd name="T7" fmla="*/ 0 h 192"/>
                <a:gd name="T8" fmla="*/ 121 w 227"/>
                <a:gd name="T9" fmla="*/ 0 h 192"/>
                <a:gd name="T10" fmla="*/ 0 w 227"/>
                <a:gd name="T11" fmla="*/ 125 h 192"/>
                <a:gd name="T12" fmla="*/ 42 w 227"/>
                <a:gd name="T13" fmla="*/ 187 h 192"/>
                <a:gd name="T14" fmla="*/ 85 w 227"/>
                <a:gd name="T15" fmla="*/ 187 h 192"/>
                <a:gd name="T16" fmla="*/ 117 w 227"/>
                <a:gd name="T17" fmla="*/ 166 h 192"/>
                <a:gd name="T18" fmla="*/ 190 w 227"/>
                <a:gd name="T19" fmla="*/ 88 h 192"/>
                <a:gd name="T20" fmla="*/ 227 w 227"/>
                <a:gd name="T21" fmla="*/ 122 h 192"/>
                <a:gd name="T22" fmla="*/ 227 w 227"/>
                <a:gd name="T23" fmla="*/ 12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2">
                  <a:moveTo>
                    <a:pt x="227" y="120"/>
                  </a:moveTo>
                  <a:cubicBezTo>
                    <a:pt x="226" y="88"/>
                    <a:pt x="211" y="61"/>
                    <a:pt x="188" y="40"/>
                  </a:cubicBezTo>
                  <a:cubicBezTo>
                    <a:pt x="170" y="23"/>
                    <a:pt x="149" y="11"/>
                    <a:pt x="127" y="2"/>
                  </a:cubicBezTo>
                  <a:cubicBezTo>
                    <a:pt x="125" y="1"/>
                    <a:pt x="123" y="0"/>
                    <a:pt x="122" y="0"/>
                  </a:cubicBezTo>
                  <a:cubicBezTo>
                    <a:pt x="122" y="0"/>
                    <a:pt x="122" y="0"/>
                    <a:pt x="121" y="0"/>
                  </a:cubicBezTo>
                  <a:cubicBezTo>
                    <a:pt x="94" y="32"/>
                    <a:pt x="0" y="57"/>
                    <a:pt x="0" y="125"/>
                  </a:cubicBezTo>
                  <a:cubicBezTo>
                    <a:pt x="0" y="152"/>
                    <a:pt x="17" y="176"/>
                    <a:pt x="42" y="187"/>
                  </a:cubicBezTo>
                  <a:cubicBezTo>
                    <a:pt x="56" y="192"/>
                    <a:pt x="70" y="192"/>
                    <a:pt x="85" y="187"/>
                  </a:cubicBezTo>
                  <a:cubicBezTo>
                    <a:pt x="98" y="183"/>
                    <a:pt x="108" y="175"/>
                    <a:pt x="117" y="166"/>
                  </a:cubicBezTo>
                  <a:cubicBezTo>
                    <a:pt x="145" y="135"/>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255">
                <a:solidFill>
                  <a:srgbClr val="000000"/>
                </a:solidFill>
              </a:endParaRPr>
            </a:p>
          </p:txBody>
        </p:sp>
      </p:grpSp>
      <p:sp>
        <p:nvSpPr>
          <p:cNvPr id="8" name="Retângulo 43">
            <a:extLst>
              <a:ext uri="{FF2B5EF4-FFF2-40B4-BE49-F238E27FC236}">
                <a16:creationId xmlns="" xmlns:a16="http://schemas.microsoft.com/office/drawing/2014/main" id="{834ADCB4-BFB1-450D-8F6D-64217F4CD92C}"/>
              </a:ext>
            </a:extLst>
          </p:cNvPr>
          <p:cNvSpPr/>
          <p:nvPr/>
        </p:nvSpPr>
        <p:spPr>
          <a:xfrm>
            <a:off x="7716035" y="6555758"/>
            <a:ext cx="1806745" cy="219456"/>
          </a:xfrm>
          <a:prstGeom prst="rect">
            <a:avLst/>
          </a:prstGeom>
        </p:spPr>
        <p:txBody>
          <a:bodyPr wrap="none" lIns="0" tIns="0" rIns="0" bIns="0" anchor="ctr">
            <a:noAutofit/>
          </a:bodyPr>
          <a:lstStyle/>
          <a:p>
            <a:r>
              <a:rPr lang="en-US" sz="528" dirty="0">
                <a:solidFill>
                  <a:prstClr val="white"/>
                </a:solidFill>
                <a:cs typeface="Arial" panose="020B0604020202020204" pitchFamily="34" charset="0"/>
              </a:rPr>
              <a:t>© 2017 Capgemini. All rights reserved.</a:t>
            </a:r>
          </a:p>
        </p:txBody>
      </p:sp>
      <p:sp>
        <p:nvSpPr>
          <p:cNvPr id="15" name="Retângulo 43">
            <a:extLst>
              <a:ext uri="{FF2B5EF4-FFF2-40B4-BE49-F238E27FC236}">
                <a16:creationId xmlns="" xmlns:a16="http://schemas.microsoft.com/office/drawing/2014/main" id="{25FC8637-25BD-4C09-AF25-56B4243DAB3D}"/>
              </a:ext>
            </a:extLst>
          </p:cNvPr>
          <p:cNvSpPr/>
          <p:nvPr/>
        </p:nvSpPr>
        <p:spPr>
          <a:xfrm>
            <a:off x="9469755" y="6555758"/>
            <a:ext cx="301686" cy="173574"/>
          </a:xfrm>
          <a:prstGeom prst="rect">
            <a:avLst/>
          </a:prstGeom>
        </p:spPr>
        <p:txBody>
          <a:bodyPr wrap="none">
            <a:spAutoFit/>
          </a:bodyPr>
          <a:lstStyle/>
          <a:p>
            <a:pPr algn="r"/>
            <a:fld id="{0502E5A9-B53C-401E-A0E0-4A359BB0A9E5}" type="slidenum">
              <a:rPr lang="en-US" sz="528" smtClean="0">
                <a:solidFill>
                  <a:prstClr val="white"/>
                </a:solidFill>
                <a:cs typeface="Arial" panose="020B0604020202020204" pitchFamily="34" charset="0"/>
              </a:rPr>
              <a:pPr algn="r"/>
              <a:t>‹#›</a:t>
            </a:fld>
            <a:endParaRPr lang="en-US" sz="528" dirty="0">
              <a:solidFill>
                <a:prstClr val="white"/>
              </a:solidFill>
              <a:cs typeface="Arial" panose="020B0604020202020204" pitchFamily="34" charset="0"/>
            </a:endParaRPr>
          </a:p>
        </p:txBody>
      </p:sp>
      <p:sp>
        <p:nvSpPr>
          <p:cNvPr id="20" name="Rectangle 27">
            <a:hlinkClick r:id="rId2"/>
            <a:extLst>
              <a:ext uri="{FF2B5EF4-FFF2-40B4-BE49-F238E27FC236}">
                <a16:creationId xmlns="" xmlns:a16="http://schemas.microsoft.com/office/drawing/2014/main" id="{F376ABD1-4930-42EB-9A73-9A9C7C6BF2D3}"/>
              </a:ext>
            </a:extLst>
          </p:cNvPr>
          <p:cNvSpPr/>
          <p:nvPr/>
        </p:nvSpPr>
        <p:spPr>
          <a:xfrm>
            <a:off x="331492" y="6555971"/>
            <a:ext cx="2298568" cy="219456"/>
          </a:xfrm>
          <a:prstGeom prst="rect">
            <a:avLst/>
          </a:prstGeom>
        </p:spPr>
        <p:txBody>
          <a:bodyPr wrap="square" lIns="0" tIns="0" rIns="0" bIns="0" anchor="ctr" anchorCtr="0">
            <a:noAutofit/>
          </a:bodyPr>
          <a:lstStyle/>
          <a:p>
            <a:pPr defTabSz="603647">
              <a:lnSpc>
                <a:spcPct val="85000"/>
              </a:lnSpc>
              <a:defRPr/>
            </a:pPr>
            <a:r>
              <a:rPr lang="en-US" sz="528" kern="0" dirty="0">
                <a:solidFill>
                  <a:srgbClr val="00458D"/>
                </a:solidFill>
                <a:cs typeface="Arial" panose="020B0604020202020204" pitchFamily="34" charset="0"/>
              </a:rPr>
              <a:t>Presentation Title | Author | Date</a:t>
            </a:r>
          </a:p>
        </p:txBody>
      </p:sp>
    </p:spTree>
    <p:extLst>
      <p:ext uri="{BB962C8B-B14F-4D97-AF65-F5344CB8AC3E}">
        <p14:creationId xmlns:p14="http://schemas.microsoft.com/office/powerpoint/2010/main" val="1581403500"/>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Blank-White">
    <p:spTree>
      <p:nvGrpSpPr>
        <p:cNvPr id="1" name=""/>
        <p:cNvGrpSpPr/>
        <p:nvPr/>
      </p:nvGrpSpPr>
      <p:grpSpPr>
        <a:xfrm>
          <a:off x="0" y="0"/>
          <a:ext cx="0" cy="0"/>
          <a:chOff x="0" y="0"/>
          <a:chExt cx="0" cy="0"/>
        </a:xfrm>
      </p:grpSpPr>
      <p:sp>
        <p:nvSpPr>
          <p:cNvPr id="3" name="Retângulo 43">
            <a:extLst>
              <a:ext uri="{FF2B5EF4-FFF2-40B4-BE49-F238E27FC236}">
                <a16:creationId xmlns="" xmlns:a16="http://schemas.microsoft.com/office/drawing/2014/main" id="{25FC8637-25BD-4C09-AF25-56B4243DAB3D}"/>
              </a:ext>
            </a:extLst>
          </p:cNvPr>
          <p:cNvSpPr/>
          <p:nvPr/>
        </p:nvSpPr>
        <p:spPr>
          <a:xfrm>
            <a:off x="9469754" y="6555758"/>
            <a:ext cx="301686" cy="173574"/>
          </a:xfrm>
          <a:prstGeom prst="rect">
            <a:avLst/>
          </a:prstGeom>
        </p:spPr>
        <p:txBody>
          <a:bodyPr wrap="none">
            <a:spAutoFit/>
          </a:bodyPr>
          <a:lstStyle/>
          <a:p>
            <a:pPr algn="r"/>
            <a:fld id="{0502E5A9-B53C-401E-A0E0-4A359BB0A9E5}" type="slidenum">
              <a:rPr lang="en-US" sz="528" smtClean="0">
                <a:solidFill>
                  <a:prstClr val="black">
                    <a:lumMod val="50000"/>
                    <a:lumOff val="50000"/>
                  </a:prstClr>
                </a:solidFill>
                <a:cs typeface="Arial" panose="020B0604020202020204" pitchFamily="34" charset="0"/>
              </a:rPr>
              <a:pPr algn="r"/>
              <a:t>‹#›</a:t>
            </a:fld>
            <a:endParaRPr lang="en-US" sz="528"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 xmlns:a16="http://schemas.microsoft.com/office/drawing/2014/main" id="{6B6D7F6B-C184-4C2B-8EB7-067E0C1E8DF2}"/>
              </a:ext>
            </a:extLst>
          </p:cNvPr>
          <p:cNvCxnSpPr>
            <a:cxnSpLocks/>
          </p:cNvCxnSpPr>
          <p:nvPr/>
        </p:nvCxnSpPr>
        <p:spPr>
          <a:xfrm flipV="1">
            <a:off x="2667985"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 xmlns:a16="http://schemas.microsoft.com/office/drawing/2014/main" id="{F376ABD1-4930-42EB-9A73-9A9C7C6BF2D3}"/>
              </a:ext>
            </a:extLst>
          </p:cNvPr>
          <p:cNvSpPr/>
          <p:nvPr/>
        </p:nvSpPr>
        <p:spPr>
          <a:xfrm>
            <a:off x="331492" y="6555971"/>
            <a:ext cx="2298568" cy="219456"/>
          </a:xfrm>
          <a:prstGeom prst="rect">
            <a:avLst/>
          </a:prstGeom>
        </p:spPr>
        <p:txBody>
          <a:bodyPr wrap="square" lIns="0" tIns="0" rIns="0" bIns="0" anchor="ctr" anchorCtr="0">
            <a:noAutofit/>
          </a:bodyPr>
          <a:lstStyle/>
          <a:p>
            <a:pPr defTabSz="603647">
              <a:lnSpc>
                <a:spcPct val="85000"/>
              </a:lnSpc>
              <a:defRPr/>
            </a:pPr>
            <a:r>
              <a:rPr lang="en-US" sz="528" kern="0" dirty="0">
                <a:solidFill>
                  <a:srgbClr val="00458D"/>
                </a:solidFill>
                <a:cs typeface="Arial" panose="020B0604020202020204" pitchFamily="34" charset="0"/>
              </a:rPr>
              <a:t>Presentation Title | Author | Date</a:t>
            </a:r>
          </a:p>
        </p:txBody>
      </p:sp>
      <p:sp>
        <p:nvSpPr>
          <p:cNvPr id="9" name="Retângulo 43">
            <a:extLst>
              <a:ext uri="{FF2B5EF4-FFF2-40B4-BE49-F238E27FC236}">
                <a16:creationId xmlns="" xmlns:a16="http://schemas.microsoft.com/office/drawing/2014/main" id="{834ADCB4-BFB1-450D-8F6D-64217F4CD92C}"/>
              </a:ext>
            </a:extLst>
          </p:cNvPr>
          <p:cNvSpPr/>
          <p:nvPr/>
        </p:nvSpPr>
        <p:spPr>
          <a:xfrm>
            <a:off x="2771745" y="6555758"/>
            <a:ext cx="1806745" cy="219456"/>
          </a:xfrm>
          <a:prstGeom prst="rect">
            <a:avLst/>
          </a:prstGeom>
        </p:spPr>
        <p:txBody>
          <a:bodyPr wrap="none" lIns="0" tIns="0" rIns="0" bIns="0" anchor="ctr">
            <a:noAutofit/>
          </a:bodyPr>
          <a:lstStyle/>
          <a:p>
            <a:r>
              <a:rPr lang="en-US" sz="528" dirty="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2847586171"/>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Blank-Grey">
    <p:spTree>
      <p:nvGrpSpPr>
        <p:cNvPr id="1" name=""/>
        <p:cNvGrpSpPr/>
        <p:nvPr/>
      </p:nvGrpSpPr>
      <p:grpSpPr>
        <a:xfrm>
          <a:off x="0" y="0"/>
          <a:ext cx="0" cy="0"/>
          <a:chOff x="0" y="0"/>
          <a:chExt cx="0" cy="0"/>
        </a:xfrm>
      </p:grpSpPr>
      <p:sp>
        <p:nvSpPr>
          <p:cNvPr id="6" name="Rectangle 5"/>
          <p:cNvSpPr/>
          <p:nvPr/>
        </p:nvSpPr>
        <p:spPr>
          <a:xfrm>
            <a:off x="0" y="0"/>
            <a:ext cx="9906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55">
              <a:solidFill>
                <a:prstClr val="white"/>
              </a:solidFill>
            </a:endParaRPr>
          </a:p>
        </p:txBody>
      </p:sp>
      <p:sp>
        <p:nvSpPr>
          <p:cNvPr id="3" name="Retângulo 43">
            <a:extLst>
              <a:ext uri="{FF2B5EF4-FFF2-40B4-BE49-F238E27FC236}">
                <a16:creationId xmlns="" xmlns:a16="http://schemas.microsoft.com/office/drawing/2014/main" id="{25FC8637-25BD-4C09-AF25-56B4243DAB3D}"/>
              </a:ext>
            </a:extLst>
          </p:cNvPr>
          <p:cNvSpPr/>
          <p:nvPr/>
        </p:nvSpPr>
        <p:spPr>
          <a:xfrm>
            <a:off x="9469754" y="6555758"/>
            <a:ext cx="301686" cy="173574"/>
          </a:xfrm>
          <a:prstGeom prst="rect">
            <a:avLst/>
          </a:prstGeom>
        </p:spPr>
        <p:txBody>
          <a:bodyPr wrap="none">
            <a:spAutoFit/>
          </a:bodyPr>
          <a:lstStyle/>
          <a:p>
            <a:pPr algn="r"/>
            <a:fld id="{0502E5A9-B53C-401E-A0E0-4A359BB0A9E5}" type="slidenum">
              <a:rPr lang="en-US" sz="528" smtClean="0">
                <a:solidFill>
                  <a:prstClr val="black">
                    <a:lumMod val="50000"/>
                    <a:lumOff val="50000"/>
                  </a:prstClr>
                </a:solidFill>
                <a:cs typeface="Arial" panose="020B0604020202020204" pitchFamily="34" charset="0"/>
              </a:rPr>
              <a:pPr algn="r"/>
              <a:t>‹#›</a:t>
            </a:fld>
            <a:endParaRPr lang="en-US" sz="528"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p:nvCxnSpPr>
        <p:spPr>
          <a:xfrm flipV="1">
            <a:off x="2667985"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 xmlns:a16="http://schemas.microsoft.com/office/drawing/2014/main" id="{F376ABD1-4930-42EB-9A73-9A9C7C6BF2D3}"/>
              </a:ext>
            </a:extLst>
          </p:cNvPr>
          <p:cNvSpPr/>
          <p:nvPr/>
        </p:nvSpPr>
        <p:spPr>
          <a:xfrm>
            <a:off x="331492" y="6555971"/>
            <a:ext cx="2298568" cy="219456"/>
          </a:xfrm>
          <a:prstGeom prst="rect">
            <a:avLst/>
          </a:prstGeom>
        </p:spPr>
        <p:txBody>
          <a:bodyPr wrap="square" lIns="0" tIns="0" rIns="0" bIns="0" anchor="ctr" anchorCtr="0">
            <a:noAutofit/>
          </a:bodyPr>
          <a:lstStyle/>
          <a:p>
            <a:pPr defTabSz="603647">
              <a:lnSpc>
                <a:spcPct val="85000"/>
              </a:lnSpc>
              <a:defRPr/>
            </a:pPr>
            <a:r>
              <a:rPr lang="en-US" sz="528" kern="0" dirty="0">
                <a:solidFill>
                  <a:srgbClr val="00458D"/>
                </a:solidFill>
                <a:cs typeface="Arial" panose="020B0604020202020204" pitchFamily="34" charset="0"/>
              </a:rPr>
              <a:t>Presentation Title | Author | Date</a:t>
            </a:r>
          </a:p>
        </p:txBody>
      </p:sp>
      <p:sp>
        <p:nvSpPr>
          <p:cNvPr id="10" name="Retângulo 43">
            <a:extLst>
              <a:ext uri="{FF2B5EF4-FFF2-40B4-BE49-F238E27FC236}">
                <a16:creationId xmlns="" xmlns:a16="http://schemas.microsoft.com/office/drawing/2014/main" id="{834ADCB4-BFB1-450D-8F6D-64217F4CD92C}"/>
              </a:ext>
            </a:extLst>
          </p:cNvPr>
          <p:cNvSpPr/>
          <p:nvPr/>
        </p:nvSpPr>
        <p:spPr>
          <a:xfrm>
            <a:off x="2771745" y="6555758"/>
            <a:ext cx="1806745" cy="219456"/>
          </a:xfrm>
          <a:prstGeom prst="rect">
            <a:avLst/>
          </a:prstGeom>
        </p:spPr>
        <p:txBody>
          <a:bodyPr wrap="none" lIns="0" tIns="0" rIns="0" bIns="0" anchor="ctr">
            <a:noAutofit/>
          </a:bodyPr>
          <a:lstStyle/>
          <a:p>
            <a:r>
              <a:rPr lang="en-US" sz="528" dirty="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594033664"/>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4 Charts">
    <p:bg>
      <p:bgRef idx="1001">
        <a:schemeClr val="bg1"/>
      </p:bgRef>
    </p:bg>
    <p:spTree>
      <p:nvGrpSpPr>
        <p:cNvPr id="1" name=""/>
        <p:cNvGrpSpPr/>
        <p:nvPr/>
      </p:nvGrpSpPr>
      <p:grpSpPr>
        <a:xfrm>
          <a:off x="0" y="0"/>
          <a:ext cx="0" cy="0"/>
          <a:chOff x="0" y="0"/>
          <a:chExt cx="0" cy="0"/>
        </a:xfrm>
      </p:grpSpPr>
      <p:sp>
        <p:nvSpPr>
          <p:cNvPr id="21" name="Text Placeholder 4">
            <a:extLst>
              <a:ext uri="{FF2B5EF4-FFF2-40B4-BE49-F238E27FC236}">
                <a16:creationId xmlns="" xmlns:a16="http://schemas.microsoft.com/office/drawing/2014/main" id="{7B710EB7-4E56-449A-B5D4-12A5A50A258D}"/>
              </a:ext>
            </a:extLst>
          </p:cNvPr>
          <p:cNvSpPr>
            <a:spLocks noGrp="1"/>
          </p:cNvSpPr>
          <p:nvPr>
            <p:ph type="body" sz="quarter" idx="14" hasCustomPrompt="1"/>
          </p:nvPr>
        </p:nvSpPr>
        <p:spPr>
          <a:xfrm>
            <a:off x="331490" y="1428078"/>
            <a:ext cx="4504134" cy="412363"/>
          </a:xfrm>
          <a:prstGeom prst="rect">
            <a:avLst/>
          </a:prstGeom>
          <a:noFill/>
        </p:spPr>
        <p:txBody>
          <a:bodyPr anchor="b">
            <a:noAutofit/>
          </a:bodyPr>
          <a:lstStyle>
            <a:lvl1pPr algn="l">
              <a:lnSpc>
                <a:spcPts val="1189"/>
              </a:lnSpc>
              <a:defRPr sz="1056" b="0">
                <a:solidFill>
                  <a:schemeClr val="accent2"/>
                </a:solidFill>
              </a:defRPr>
            </a:lvl1pPr>
            <a:lvl2pPr>
              <a:defRPr sz="925"/>
            </a:lvl2pPr>
            <a:lvl3pPr>
              <a:defRPr sz="792"/>
            </a:lvl3pPr>
            <a:lvl4pPr>
              <a:defRPr sz="726"/>
            </a:lvl4pPr>
            <a:lvl5pPr>
              <a:defRPr sz="726"/>
            </a:lvl5pPr>
          </a:lstStyle>
          <a:p>
            <a:pPr lvl="0"/>
            <a:r>
              <a:rPr lang="en-US" dirty="0"/>
              <a:t>Click to insert chart title</a:t>
            </a:r>
          </a:p>
        </p:txBody>
      </p:sp>
      <p:sp>
        <p:nvSpPr>
          <p:cNvPr id="17" name="Chart Placeholder 16">
            <a:extLst>
              <a:ext uri="{FF2B5EF4-FFF2-40B4-BE49-F238E27FC236}">
                <a16:creationId xmlns="" xmlns:a16="http://schemas.microsoft.com/office/drawing/2014/main" id="{6093AB2F-A9E2-4259-8D2A-0E33C88FF1BC}"/>
              </a:ext>
            </a:extLst>
          </p:cNvPr>
          <p:cNvSpPr>
            <a:spLocks noGrp="1"/>
          </p:cNvSpPr>
          <p:nvPr>
            <p:ph type="chart" sz="quarter" idx="10"/>
          </p:nvPr>
        </p:nvSpPr>
        <p:spPr>
          <a:xfrm>
            <a:off x="331490" y="1824707"/>
            <a:ext cx="4504134" cy="1963738"/>
          </a:xfrm>
          <a:prstGeom prst="rect">
            <a:avLst/>
          </a:prstGeom>
        </p:spPr>
        <p:txBody>
          <a:bodyPr anchor="ctr"/>
          <a:lstStyle>
            <a:lvl1pPr algn="ctr">
              <a:defRPr/>
            </a:lvl1pPr>
          </a:lstStyle>
          <a:p>
            <a:r>
              <a:rPr lang="en-US"/>
              <a:t>Click icon to add chart</a:t>
            </a:r>
            <a:endParaRPr lang="pt-PT"/>
          </a:p>
        </p:txBody>
      </p:sp>
      <p:sp>
        <p:nvSpPr>
          <p:cNvPr id="18" name="Chart Placeholder 16">
            <a:extLst>
              <a:ext uri="{FF2B5EF4-FFF2-40B4-BE49-F238E27FC236}">
                <a16:creationId xmlns="" xmlns:a16="http://schemas.microsoft.com/office/drawing/2014/main" id="{FFC514B9-95FB-485B-B1AD-4193B2310907}"/>
              </a:ext>
            </a:extLst>
          </p:cNvPr>
          <p:cNvSpPr>
            <a:spLocks noGrp="1"/>
          </p:cNvSpPr>
          <p:nvPr>
            <p:ph type="chart" sz="quarter" idx="11"/>
          </p:nvPr>
        </p:nvSpPr>
        <p:spPr>
          <a:xfrm>
            <a:off x="5070376" y="1824707"/>
            <a:ext cx="4504134" cy="1963738"/>
          </a:xfrm>
          <a:prstGeom prst="rect">
            <a:avLst/>
          </a:prstGeom>
        </p:spPr>
        <p:txBody>
          <a:bodyPr anchor="ctr"/>
          <a:lstStyle>
            <a:lvl1pPr algn="ctr">
              <a:defRPr/>
            </a:lvl1pPr>
          </a:lstStyle>
          <a:p>
            <a:r>
              <a:rPr lang="en-US"/>
              <a:t>Click icon to add chart</a:t>
            </a:r>
            <a:endParaRPr lang="pt-PT"/>
          </a:p>
        </p:txBody>
      </p:sp>
      <p:sp>
        <p:nvSpPr>
          <p:cNvPr id="22" name="Text Placeholder 4">
            <a:extLst>
              <a:ext uri="{FF2B5EF4-FFF2-40B4-BE49-F238E27FC236}">
                <a16:creationId xmlns="" xmlns:a16="http://schemas.microsoft.com/office/drawing/2014/main" id="{212267A8-F086-40EB-BC5F-D9FE81725052}"/>
              </a:ext>
            </a:extLst>
          </p:cNvPr>
          <p:cNvSpPr>
            <a:spLocks noGrp="1"/>
          </p:cNvSpPr>
          <p:nvPr>
            <p:ph type="body" sz="quarter" idx="15" hasCustomPrompt="1"/>
          </p:nvPr>
        </p:nvSpPr>
        <p:spPr>
          <a:xfrm>
            <a:off x="5070376" y="1412878"/>
            <a:ext cx="4504134" cy="412363"/>
          </a:xfrm>
          <a:prstGeom prst="rect">
            <a:avLst/>
          </a:prstGeom>
          <a:noFill/>
        </p:spPr>
        <p:txBody>
          <a:bodyPr anchor="b">
            <a:noAutofit/>
          </a:bodyPr>
          <a:lstStyle>
            <a:lvl1pPr algn="l">
              <a:lnSpc>
                <a:spcPts val="1189"/>
              </a:lnSpc>
              <a:defRPr sz="1056" b="0">
                <a:solidFill>
                  <a:schemeClr val="accent2"/>
                </a:solidFill>
              </a:defRPr>
            </a:lvl1pPr>
            <a:lvl2pPr>
              <a:defRPr sz="925"/>
            </a:lvl2pPr>
            <a:lvl3pPr>
              <a:defRPr sz="792"/>
            </a:lvl3pPr>
            <a:lvl4pPr>
              <a:defRPr sz="726"/>
            </a:lvl4pPr>
            <a:lvl5pPr>
              <a:defRPr sz="726"/>
            </a:lvl5pPr>
          </a:lstStyle>
          <a:p>
            <a:pPr lvl="0"/>
            <a:r>
              <a:rPr lang="en-US" dirty="0"/>
              <a:t>Click to insert chart title</a:t>
            </a:r>
          </a:p>
        </p:txBody>
      </p:sp>
      <p:sp>
        <p:nvSpPr>
          <p:cNvPr id="12" name="Retângulo 43">
            <a:extLst>
              <a:ext uri="{FF2B5EF4-FFF2-40B4-BE49-F238E27FC236}">
                <a16:creationId xmlns="" xmlns:a16="http://schemas.microsoft.com/office/drawing/2014/main" id="{25FC8637-25BD-4C09-AF25-56B4243DAB3D}"/>
              </a:ext>
            </a:extLst>
          </p:cNvPr>
          <p:cNvSpPr/>
          <p:nvPr/>
        </p:nvSpPr>
        <p:spPr>
          <a:xfrm>
            <a:off x="9469754" y="6555758"/>
            <a:ext cx="301686" cy="173574"/>
          </a:xfrm>
          <a:prstGeom prst="rect">
            <a:avLst/>
          </a:prstGeom>
        </p:spPr>
        <p:txBody>
          <a:bodyPr wrap="none">
            <a:spAutoFit/>
          </a:bodyPr>
          <a:lstStyle/>
          <a:p>
            <a:pPr algn="r"/>
            <a:fld id="{0502E5A9-B53C-401E-A0E0-4A359BB0A9E5}" type="slidenum">
              <a:rPr lang="en-US" sz="528" smtClean="0">
                <a:solidFill>
                  <a:prstClr val="black">
                    <a:lumMod val="50000"/>
                    <a:lumOff val="50000"/>
                  </a:prstClr>
                </a:solidFill>
                <a:cs typeface="Arial" panose="020B0604020202020204" pitchFamily="34" charset="0"/>
              </a:rPr>
              <a:pPr algn="r"/>
              <a:t>‹#›</a:t>
            </a:fld>
            <a:endParaRPr lang="en-US" sz="528"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 xmlns:a16="http://schemas.microsoft.com/office/drawing/2014/main" id="{6B6D7F6B-C184-4C2B-8EB7-067E0C1E8DF2}"/>
              </a:ext>
            </a:extLst>
          </p:cNvPr>
          <p:cNvCxnSpPr>
            <a:cxnSpLocks/>
          </p:cNvCxnSpPr>
          <p:nvPr/>
        </p:nvCxnSpPr>
        <p:spPr>
          <a:xfrm flipV="1">
            <a:off x="2667985"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 xmlns:a16="http://schemas.microsoft.com/office/drawing/2014/main" id="{F376ABD1-4930-42EB-9A73-9A9C7C6BF2D3}"/>
              </a:ext>
            </a:extLst>
          </p:cNvPr>
          <p:cNvSpPr/>
          <p:nvPr/>
        </p:nvSpPr>
        <p:spPr>
          <a:xfrm>
            <a:off x="331492" y="6555971"/>
            <a:ext cx="2298568" cy="219456"/>
          </a:xfrm>
          <a:prstGeom prst="rect">
            <a:avLst/>
          </a:prstGeom>
        </p:spPr>
        <p:txBody>
          <a:bodyPr wrap="square" lIns="0" tIns="0" rIns="0" bIns="0" anchor="ctr" anchorCtr="0">
            <a:noAutofit/>
          </a:bodyPr>
          <a:lstStyle/>
          <a:p>
            <a:pPr defTabSz="603647">
              <a:lnSpc>
                <a:spcPct val="85000"/>
              </a:lnSpc>
              <a:defRPr/>
            </a:pPr>
            <a:r>
              <a:rPr lang="en-US" sz="528" kern="0" dirty="0">
                <a:solidFill>
                  <a:srgbClr val="00458D"/>
                </a:solidFill>
                <a:cs typeface="Arial" panose="020B0604020202020204" pitchFamily="34" charset="0"/>
              </a:rPr>
              <a:t>Presentation Title | Author | Date</a:t>
            </a:r>
          </a:p>
        </p:txBody>
      </p:sp>
      <p:sp>
        <p:nvSpPr>
          <p:cNvPr id="16"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31490" y="404813"/>
            <a:ext cx="8950991" cy="863600"/>
          </a:xfrm>
          <a:prstGeom prst="rect">
            <a:avLst/>
          </a:prstGeom>
        </p:spPr>
        <p:txBody>
          <a:bodyPr vert="horz" lIns="0" tIns="0" rIns="0" bIns="0" rtlCol="0" anchor="t">
            <a:normAutofit/>
          </a:bodyPr>
          <a:lstStyle>
            <a:lvl1pPr>
              <a:defRPr lang="pt-PT" dirty="0"/>
            </a:lvl1pPr>
          </a:lstStyle>
          <a:p>
            <a:pPr lvl="0">
              <a:lnSpc>
                <a:spcPts val="1981"/>
              </a:lnSpc>
            </a:pPr>
            <a:r>
              <a:rPr lang="en-US" dirty="0"/>
              <a:t>Click to add title</a:t>
            </a:r>
            <a:endParaRPr lang="pt-PT" dirty="0"/>
          </a:p>
        </p:txBody>
      </p:sp>
      <p:sp>
        <p:nvSpPr>
          <p:cNvPr id="25" name="Text Placeholder 4">
            <a:extLst>
              <a:ext uri="{FF2B5EF4-FFF2-40B4-BE49-F238E27FC236}">
                <a16:creationId xmlns="" xmlns:a16="http://schemas.microsoft.com/office/drawing/2014/main" id="{7B710EB7-4E56-449A-B5D4-12A5A50A258D}"/>
              </a:ext>
            </a:extLst>
          </p:cNvPr>
          <p:cNvSpPr>
            <a:spLocks noGrp="1"/>
          </p:cNvSpPr>
          <p:nvPr>
            <p:ph type="body" sz="quarter" idx="16" hasCustomPrompt="1"/>
          </p:nvPr>
        </p:nvSpPr>
        <p:spPr>
          <a:xfrm>
            <a:off x="331490" y="4081450"/>
            <a:ext cx="4504134" cy="412363"/>
          </a:xfrm>
          <a:prstGeom prst="rect">
            <a:avLst/>
          </a:prstGeom>
          <a:noFill/>
        </p:spPr>
        <p:txBody>
          <a:bodyPr anchor="b">
            <a:noAutofit/>
          </a:bodyPr>
          <a:lstStyle>
            <a:lvl1pPr algn="l">
              <a:lnSpc>
                <a:spcPts val="1189"/>
              </a:lnSpc>
              <a:defRPr sz="1056" b="0">
                <a:solidFill>
                  <a:schemeClr val="accent2"/>
                </a:solidFill>
              </a:defRPr>
            </a:lvl1pPr>
            <a:lvl2pPr>
              <a:defRPr sz="925"/>
            </a:lvl2pPr>
            <a:lvl3pPr>
              <a:defRPr sz="792"/>
            </a:lvl3pPr>
            <a:lvl4pPr>
              <a:defRPr sz="726"/>
            </a:lvl4pPr>
            <a:lvl5pPr>
              <a:defRPr sz="726"/>
            </a:lvl5pPr>
          </a:lstStyle>
          <a:p>
            <a:pPr lvl="0"/>
            <a:r>
              <a:rPr lang="en-US" dirty="0"/>
              <a:t>Click to insert chart title</a:t>
            </a:r>
          </a:p>
        </p:txBody>
      </p:sp>
      <p:sp>
        <p:nvSpPr>
          <p:cNvPr id="26" name="Chart Placeholder 16">
            <a:extLst>
              <a:ext uri="{FF2B5EF4-FFF2-40B4-BE49-F238E27FC236}">
                <a16:creationId xmlns="" xmlns:a16="http://schemas.microsoft.com/office/drawing/2014/main" id="{6093AB2F-A9E2-4259-8D2A-0E33C88FF1BC}"/>
              </a:ext>
            </a:extLst>
          </p:cNvPr>
          <p:cNvSpPr>
            <a:spLocks noGrp="1"/>
          </p:cNvSpPr>
          <p:nvPr>
            <p:ph type="chart" sz="quarter" idx="17"/>
          </p:nvPr>
        </p:nvSpPr>
        <p:spPr>
          <a:xfrm>
            <a:off x="331490" y="4478079"/>
            <a:ext cx="4504134" cy="1963738"/>
          </a:xfrm>
          <a:prstGeom prst="rect">
            <a:avLst/>
          </a:prstGeom>
        </p:spPr>
        <p:txBody>
          <a:bodyPr anchor="ctr"/>
          <a:lstStyle>
            <a:lvl1pPr algn="ctr">
              <a:defRPr/>
            </a:lvl1pPr>
          </a:lstStyle>
          <a:p>
            <a:r>
              <a:rPr lang="en-US"/>
              <a:t>Click icon to add chart</a:t>
            </a:r>
            <a:endParaRPr lang="pt-PT"/>
          </a:p>
        </p:txBody>
      </p:sp>
      <p:sp>
        <p:nvSpPr>
          <p:cNvPr id="27" name="Chart Placeholder 16">
            <a:extLst>
              <a:ext uri="{FF2B5EF4-FFF2-40B4-BE49-F238E27FC236}">
                <a16:creationId xmlns="" xmlns:a16="http://schemas.microsoft.com/office/drawing/2014/main" id="{FFC514B9-95FB-485B-B1AD-4193B2310907}"/>
              </a:ext>
            </a:extLst>
          </p:cNvPr>
          <p:cNvSpPr>
            <a:spLocks noGrp="1"/>
          </p:cNvSpPr>
          <p:nvPr>
            <p:ph type="chart" sz="quarter" idx="18"/>
          </p:nvPr>
        </p:nvSpPr>
        <p:spPr>
          <a:xfrm>
            <a:off x="5070376" y="4478079"/>
            <a:ext cx="4504134" cy="1963738"/>
          </a:xfrm>
          <a:prstGeom prst="rect">
            <a:avLst/>
          </a:prstGeom>
        </p:spPr>
        <p:txBody>
          <a:bodyPr anchor="ctr"/>
          <a:lstStyle>
            <a:lvl1pPr algn="ctr">
              <a:defRPr/>
            </a:lvl1pPr>
          </a:lstStyle>
          <a:p>
            <a:r>
              <a:rPr lang="en-US"/>
              <a:t>Click icon to add chart</a:t>
            </a:r>
            <a:endParaRPr lang="pt-PT"/>
          </a:p>
        </p:txBody>
      </p:sp>
      <p:sp>
        <p:nvSpPr>
          <p:cNvPr id="28" name="Text Placeholder 4">
            <a:extLst>
              <a:ext uri="{FF2B5EF4-FFF2-40B4-BE49-F238E27FC236}">
                <a16:creationId xmlns="" xmlns:a16="http://schemas.microsoft.com/office/drawing/2014/main" id="{212267A8-F086-40EB-BC5F-D9FE81725052}"/>
              </a:ext>
            </a:extLst>
          </p:cNvPr>
          <p:cNvSpPr>
            <a:spLocks noGrp="1"/>
          </p:cNvSpPr>
          <p:nvPr>
            <p:ph type="body" sz="quarter" idx="19" hasCustomPrompt="1"/>
          </p:nvPr>
        </p:nvSpPr>
        <p:spPr>
          <a:xfrm>
            <a:off x="5070376" y="4066250"/>
            <a:ext cx="4504134" cy="412363"/>
          </a:xfrm>
          <a:prstGeom prst="rect">
            <a:avLst/>
          </a:prstGeom>
          <a:noFill/>
        </p:spPr>
        <p:txBody>
          <a:bodyPr anchor="b">
            <a:noAutofit/>
          </a:bodyPr>
          <a:lstStyle>
            <a:lvl1pPr algn="l">
              <a:lnSpc>
                <a:spcPts val="1189"/>
              </a:lnSpc>
              <a:defRPr sz="1056" b="0">
                <a:solidFill>
                  <a:schemeClr val="accent2"/>
                </a:solidFill>
              </a:defRPr>
            </a:lvl1pPr>
            <a:lvl2pPr>
              <a:defRPr sz="925"/>
            </a:lvl2pPr>
            <a:lvl3pPr>
              <a:defRPr sz="792"/>
            </a:lvl3pPr>
            <a:lvl4pPr>
              <a:defRPr sz="726"/>
            </a:lvl4pPr>
            <a:lvl5pPr>
              <a:defRPr sz="726"/>
            </a:lvl5pPr>
          </a:lstStyle>
          <a:p>
            <a:pPr lvl="0"/>
            <a:r>
              <a:rPr lang="en-US" dirty="0"/>
              <a:t>Click to insert chart title</a:t>
            </a:r>
          </a:p>
        </p:txBody>
      </p:sp>
      <p:sp>
        <p:nvSpPr>
          <p:cNvPr id="29" name="Retângulo 43">
            <a:extLst>
              <a:ext uri="{FF2B5EF4-FFF2-40B4-BE49-F238E27FC236}">
                <a16:creationId xmlns="" xmlns:a16="http://schemas.microsoft.com/office/drawing/2014/main" id="{834ADCB4-BFB1-450D-8F6D-64217F4CD92C}"/>
              </a:ext>
            </a:extLst>
          </p:cNvPr>
          <p:cNvSpPr/>
          <p:nvPr/>
        </p:nvSpPr>
        <p:spPr>
          <a:xfrm>
            <a:off x="2771745" y="6555758"/>
            <a:ext cx="1806745" cy="219456"/>
          </a:xfrm>
          <a:prstGeom prst="rect">
            <a:avLst/>
          </a:prstGeom>
        </p:spPr>
        <p:txBody>
          <a:bodyPr wrap="none" lIns="0" tIns="0" rIns="0" bIns="0" anchor="ctr">
            <a:noAutofit/>
          </a:bodyPr>
          <a:lstStyle/>
          <a:p>
            <a:r>
              <a:rPr lang="en-US" sz="528" dirty="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2308828499"/>
      </p:ext>
    </p:extLst>
  </p:cSld>
  <p:clrMapOvr>
    <a:overrideClrMapping bg1="lt1" tx1="dk1" bg2="lt2" tx2="dk2" accent1="accent1" accent2="accent2" accent3="accent3" accent4="accent4" accent5="accent5" accent6="accent6" hlink="hlink" folHlink="folHlink"/>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Agenda with Bullets">
    <p:spTree>
      <p:nvGrpSpPr>
        <p:cNvPr id="1" name=""/>
        <p:cNvGrpSpPr/>
        <p:nvPr/>
      </p:nvGrpSpPr>
      <p:grpSpPr>
        <a:xfrm>
          <a:off x="0" y="0"/>
          <a:ext cx="0" cy="0"/>
          <a:chOff x="0" y="0"/>
          <a:chExt cx="0" cy="0"/>
        </a:xfrm>
      </p:grpSpPr>
      <p:pic>
        <p:nvPicPr>
          <p:cNvPr id="12" name="Graphic 11">
            <a:extLst>
              <a:ext uri="{FF2B5EF4-FFF2-40B4-BE49-F238E27FC236}">
                <a16:creationId xmlns="" xmlns:a16="http://schemas.microsoft.com/office/drawing/2014/main" id="{10113F8D-52D8-4246-B9BC-1A6D3EF8C72C}"/>
              </a:ext>
            </a:extLst>
          </p:cNvPr>
          <p:cNvPicPr>
            <a:picLocks noChangeAspect="1"/>
          </p:cNvPicPr>
          <p:nvPr/>
        </p:nvPicPr>
        <p:blipFill>
          <a:blip r:embed="rId2">
            <a:extLst>
              <a:ext uri="{96DAC541-7B7A-43D3-8B79-37D633B846F1}">
                <asvg:svgBlip xmlns="" xmlns:asvg="http://schemas.microsoft.com/office/drawing/2016/SVG/main" r:embed="rId3"/>
              </a:ext>
            </a:extLst>
          </a:blip>
          <a:srcRect b="25000"/>
          <a:stretch>
            <a:fillRect/>
          </a:stretch>
        </p:blipFill>
        <p:spPr>
          <a:xfrm>
            <a:off x="1" y="1485900"/>
            <a:ext cx="5218767" cy="5372100"/>
          </a:xfrm>
          <a:custGeom>
            <a:avLst/>
            <a:gdLst>
              <a:gd name="connsiteX0" fmla="*/ 0 w 6149773"/>
              <a:gd name="connsiteY0" fmla="*/ 0 h 5143500"/>
              <a:gd name="connsiteX1" fmla="*/ 6149773 w 6149773"/>
              <a:gd name="connsiteY1" fmla="*/ 0 h 5143500"/>
              <a:gd name="connsiteX2" fmla="*/ 6149773 w 6149773"/>
              <a:gd name="connsiteY2" fmla="*/ 5143500 h 5143500"/>
              <a:gd name="connsiteX3" fmla="*/ 0 w 6149773"/>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6149773" h="5143500">
                <a:moveTo>
                  <a:pt x="0" y="0"/>
                </a:moveTo>
                <a:lnTo>
                  <a:pt x="6149773" y="0"/>
                </a:lnTo>
                <a:lnTo>
                  <a:pt x="6149773" y="5143500"/>
                </a:lnTo>
                <a:lnTo>
                  <a:pt x="0" y="5143500"/>
                </a:lnTo>
                <a:close/>
              </a:path>
            </a:pathLst>
          </a:custGeom>
        </p:spPr>
      </p:pic>
      <p:sp>
        <p:nvSpPr>
          <p:cNvPr id="39" name="Text Placeholder 7">
            <a:extLst>
              <a:ext uri="{FF2B5EF4-FFF2-40B4-BE49-F238E27FC236}">
                <a16:creationId xmlns="" xmlns:a16="http://schemas.microsoft.com/office/drawing/2014/main" id="{3E908611-FBB7-4987-BE0F-F09EAF1FFC80}"/>
              </a:ext>
            </a:extLst>
          </p:cNvPr>
          <p:cNvSpPr>
            <a:spLocks noGrp="1"/>
          </p:cNvSpPr>
          <p:nvPr>
            <p:ph type="body" sz="quarter" idx="11" hasCustomPrompt="1"/>
          </p:nvPr>
        </p:nvSpPr>
        <p:spPr>
          <a:xfrm>
            <a:off x="6561435" y="1268413"/>
            <a:ext cx="3013076" cy="555448"/>
          </a:xfrm>
          <a:prstGeom prst="rect">
            <a:avLst/>
          </a:prstGeom>
        </p:spPr>
        <p:txBody>
          <a:bodyPr anchor="ctr">
            <a:noAutofit/>
          </a:bodyPr>
          <a:lstStyle>
            <a:lvl1pPr>
              <a:lnSpc>
                <a:spcPts val="1056"/>
              </a:lnSpc>
              <a:spcBef>
                <a:spcPts val="0"/>
              </a:spcBef>
              <a:spcAft>
                <a:spcPts val="397"/>
              </a:spcAft>
              <a:defRPr sz="925">
                <a:solidFill>
                  <a:schemeClr val="tx1"/>
                </a:solidFill>
              </a:defRPr>
            </a:lvl1pPr>
            <a:lvl2pPr>
              <a:lnSpc>
                <a:spcPct val="100000"/>
              </a:lnSpc>
              <a:defRPr sz="925"/>
            </a:lvl2pPr>
            <a:lvl3pPr>
              <a:lnSpc>
                <a:spcPct val="100000"/>
              </a:lnSpc>
              <a:defRPr sz="925"/>
            </a:lvl3pPr>
            <a:lvl4pPr>
              <a:lnSpc>
                <a:spcPct val="100000"/>
              </a:lnSpc>
              <a:defRPr sz="925"/>
            </a:lvl4pPr>
            <a:lvl5pPr>
              <a:lnSpc>
                <a:spcPct val="100000"/>
              </a:lnSpc>
              <a:defRPr sz="925"/>
            </a:lvl5pPr>
          </a:lstStyle>
          <a:p>
            <a:pPr lvl="0"/>
            <a:r>
              <a:rPr lang="en-US" dirty="0"/>
              <a:t>Click to insert text</a:t>
            </a:r>
          </a:p>
        </p:txBody>
      </p:sp>
      <p:sp>
        <p:nvSpPr>
          <p:cNvPr id="40" name="Text Placeholder 7">
            <a:extLst>
              <a:ext uri="{FF2B5EF4-FFF2-40B4-BE49-F238E27FC236}">
                <a16:creationId xmlns="" xmlns:a16="http://schemas.microsoft.com/office/drawing/2014/main" id="{306025B9-0362-4974-8920-7C764289CBA0}"/>
              </a:ext>
            </a:extLst>
          </p:cNvPr>
          <p:cNvSpPr>
            <a:spLocks noGrp="1"/>
          </p:cNvSpPr>
          <p:nvPr>
            <p:ph type="body" sz="quarter" idx="12" hasCustomPrompt="1"/>
          </p:nvPr>
        </p:nvSpPr>
        <p:spPr>
          <a:xfrm>
            <a:off x="6561435" y="1927538"/>
            <a:ext cx="3013076" cy="555448"/>
          </a:xfrm>
          <a:prstGeom prst="rect">
            <a:avLst/>
          </a:prstGeom>
        </p:spPr>
        <p:txBody>
          <a:bodyPr anchor="ctr">
            <a:noAutofit/>
          </a:bodyPr>
          <a:lstStyle>
            <a:lvl1pPr marL="0" marR="0" indent="0" algn="l" defTabSz="603647" rtl="0" eaLnBrk="1" fontAlgn="auto" latinLnBrk="0" hangingPunct="1">
              <a:lnSpc>
                <a:spcPts val="1056"/>
              </a:lnSpc>
              <a:spcBef>
                <a:spcPts val="0"/>
              </a:spcBef>
              <a:spcAft>
                <a:spcPts val="397"/>
              </a:spcAft>
              <a:buClrTx/>
              <a:buSzTx/>
              <a:buFont typeface="Arial" panose="020B0604020202020204" pitchFamily="34" charset="0"/>
              <a:buNone/>
              <a:tabLst/>
              <a:defRPr sz="925">
                <a:solidFill>
                  <a:schemeClr val="tx1"/>
                </a:solidFill>
              </a:defRPr>
            </a:lvl1pPr>
            <a:lvl2pPr>
              <a:lnSpc>
                <a:spcPct val="100000"/>
              </a:lnSpc>
              <a:defRPr sz="925"/>
            </a:lvl2pPr>
            <a:lvl3pPr>
              <a:lnSpc>
                <a:spcPct val="100000"/>
              </a:lnSpc>
              <a:defRPr sz="925"/>
            </a:lvl3pPr>
            <a:lvl4pPr>
              <a:lnSpc>
                <a:spcPct val="100000"/>
              </a:lnSpc>
              <a:defRPr sz="925"/>
            </a:lvl4pPr>
            <a:lvl5pPr>
              <a:lnSpc>
                <a:spcPct val="100000"/>
              </a:lnSpc>
              <a:defRPr sz="925"/>
            </a:lvl5pPr>
          </a:lstStyle>
          <a:p>
            <a:pPr marL="0" marR="0" lvl="0" indent="0" algn="l" defTabSz="603647" rtl="0" eaLnBrk="1" fontAlgn="auto" latinLnBrk="0" hangingPunct="1">
              <a:lnSpc>
                <a:spcPct val="100000"/>
              </a:lnSpc>
              <a:spcBef>
                <a:spcPts val="661"/>
              </a:spcBef>
              <a:spcAft>
                <a:spcPts val="0"/>
              </a:spcAft>
              <a:buClrTx/>
              <a:buSzTx/>
              <a:buFont typeface="Arial" panose="020B0604020202020204" pitchFamily="34" charset="0"/>
              <a:buNone/>
              <a:tabLst/>
              <a:defRPr/>
            </a:pPr>
            <a:r>
              <a:rPr lang="en-US" dirty="0"/>
              <a:t>Click to insert text</a:t>
            </a:r>
          </a:p>
        </p:txBody>
      </p:sp>
      <p:sp>
        <p:nvSpPr>
          <p:cNvPr id="41" name="Text Placeholder 7">
            <a:extLst>
              <a:ext uri="{FF2B5EF4-FFF2-40B4-BE49-F238E27FC236}">
                <a16:creationId xmlns="" xmlns:a16="http://schemas.microsoft.com/office/drawing/2014/main" id="{257644F2-F28D-4087-B791-1E7F26C4AD1C}"/>
              </a:ext>
            </a:extLst>
          </p:cNvPr>
          <p:cNvSpPr>
            <a:spLocks noGrp="1"/>
          </p:cNvSpPr>
          <p:nvPr>
            <p:ph type="body" sz="quarter" idx="13" hasCustomPrompt="1"/>
          </p:nvPr>
        </p:nvSpPr>
        <p:spPr>
          <a:xfrm>
            <a:off x="6561435" y="2586663"/>
            <a:ext cx="3013076" cy="555448"/>
          </a:xfrm>
          <a:prstGeom prst="rect">
            <a:avLst/>
          </a:prstGeom>
        </p:spPr>
        <p:txBody>
          <a:bodyPr anchor="ctr">
            <a:noAutofit/>
          </a:bodyPr>
          <a:lstStyle>
            <a:lvl1pPr>
              <a:lnSpc>
                <a:spcPts val="1056"/>
              </a:lnSpc>
              <a:spcBef>
                <a:spcPts val="0"/>
              </a:spcBef>
              <a:spcAft>
                <a:spcPts val="397"/>
              </a:spcAft>
              <a:defRPr sz="925">
                <a:solidFill>
                  <a:schemeClr val="tx1"/>
                </a:solidFill>
              </a:defRPr>
            </a:lvl1pPr>
            <a:lvl2pPr>
              <a:lnSpc>
                <a:spcPct val="100000"/>
              </a:lnSpc>
              <a:defRPr sz="925"/>
            </a:lvl2pPr>
            <a:lvl3pPr>
              <a:lnSpc>
                <a:spcPct val="100000"/>
              </a:lnSpc>
              <a:defRPr sz="925"/>
            </a:lvl3pPr>
            <a:lvl4pPr>
              <a:lnSpc>
                <a:spcPct val="100000"/>
              </a:lnSpc>
              <a:defRPr sz="925"/>
            </a:lvl4pPr>
            <a:lvl5pPr>
              <a:lnSpc>
                <a:spcPct val="100000"/>
              </a:lnSpc>
              <a:defRPr sz="925"/>
            </a:lvl5pPr>
          </a:lstStyle>
          <a:p>
            <a:pPr lvl="0"/>
            <a:r>
              <a:rPr lang="en-US" dirty="0"/>
              <a:t>Click to insert text</a:t>
            </a:r>
          </a:p>
        </p:txBody>
      </p:sp>
      <p:sp>
        <p:nvSpPr>
          <p:cNvPr id="42" name="Text Placeholder 7">
            <a:extLst>
              <a:ext uri="{FF2B5EF4-FFF2-40B4-BE49-F238E27FC236}">
                <a16:creationId xmlns="" xmlns:a16="http://schemas.microsoft.com/office/drawing/2014/main" id="{25F62A33-F672-4099-9B72-9B2267F22ACF}"/>
              </a:ext>
            </a:extLst>
          </p:cNvPr>
          <p:cNvSpPr>
            <a:spLocks noGrp="1"/>
          </p:cNvSpPr>
          <p:nvPr>
            <p:ph type="body" sz="quarter" idx="14" hasCustomPrompt="1"/>
          </p:nvPr>
        </p:nvSpPr>
        <p:spPr>
          <a:xfrm>
            <a:off x="6561435" y="3245788"/>
            <a:ext cx="3013076" cy="555448"/>
          </a:xfrm>
          <a:prstGeom prst="rect">
            <a:avLst/>
          </a:prstGeom>
        </p:spPr>
        <p:txBody>
          <a:bodyPr anchor="ctr">
            <a:noAutofit/>
          </a:bodyPr>
          <a:lstStyle>
            <a:lvl1pPr>
              <a:lnSpc>
                <a:spcPts val="1056"/>
              </a:lnSpc>
              <a:spcBef>
                <a:spcPts val="0"/>
              </a:spcBef>
              <a:spcAft>
                <a:spcPts val="397"/>
              </a:spcAft>
              <a:defRPr sz="925">
                <a:solidFill>
                  <a:schemeClr val="tx1"/>
                </a:solidFill>
              </a:defRPr>
            </a:lvl1pPr>
            <a:lvl2pPr>
              <a:lnSpc>
                <a:spcPct val="100000"/>
              </a:lnSpc>
              <a:defRPr sz="925"/>
            </a:lvl2pPr>
            <a:lvl3pPr>
              <a:lnSpc>
                <a:spcPct val="100000"/>
              </a:lnSpc>
              <a:defRPr sz="925"/>
            </a:lvl3pPr>
            <a:lvl4pPr>
              <a:lnSpc>
                <a:spcPct val="100000"/>
              </a:lnSpc>
              <a:defRPr sz="925"/>
            </a:lvl4pPr>
            <a:lvl5pPr>
              <a:lnSpc>
                <a:spcPct val="100000"/>
              </a:lnSpc>
              <a:defRPr sz="925"/>
            </a:lvl5pPr>
          </a:lstStyle>
          <a:p>
            <a:pPr lvl="0"/>
            <a:r>
              <a:rPr lang="en-US" dirty="0"/>
              <a:t>Click to insert text</a:t>
            </a:r>
          </a:p>
        </p:txBody>
      </p:sp>
      <p:sp>
        <p:nvSpPr>
          <p:cNvPr id="43" name="Text Placeholder 7">
            <a:extLst>
              <a:ext uri="{FF2B5EF4-FFF2-40B4-BE49-F238E27FC236}">
                <a16:creationId xmlns="" xmlns:a16="http://schemas.microsoft.com/office/drawing/2014/main" id="{72FF6EE1-C46D-4DEB-A508-49B5101CF26E}"/>
              </a:ext>
            </a:extLst>
          </p:cNvPr>
          <p:cNvSpPr>
            <a:spLocks noGrp="1"/>
          </p:cNvSpPr>
          <p:nvPr>
            <p:ph type="body" sz="quarter" idx="15" hasCustomPrompt="1"/>
          </p:nvPr>
        </p:nvSpPr>
        <p:spPr>
          <a:xfrm>
            <a:off x="6561435" y="3904913"/>
            <a:ext cx="3013076" cy="555448"/>
          </a:xfrm>
          <a:prstGeom prst="rect">
            <a:avLst/>
          </a:prstGeom>
        </p:spPr>
        <p:txBody>
          <a:bodyPr anchor="ctr">
            <a:noAutofit/>
          </a:bodyPr>
          <a:lstStyle>
            <a:lvl1pPr>
              <a:lnSpc>
                <a:spcPts val="1056"/>
              </a:lnSpc>
              <a:spcBef>
                <a:spcPts val="0"/>
              </a:spcBef>
              <a:spcAft>
                <a:spcPts val="397"/>
              </a:spcAft>
              <a:defRPr sz="925">
                <a:solidFill>
                  <a:schemeClr val="tx1"/>
                </a:solidFill>
              </a:defRPr>
            </a:lvl1pPr>
            <a:lvl2pPr>
              <a:lnSpc>
                <a:spcPct val="100000"/>
              </a:lnSpc>
              <a:defRPr sz="925"/>
            </a:lvl2pPr>
            <a:lvl3pPr>
              <a:lnSpc>
                <a:spcPct val="100000"/>
              </a:lnSpc>
              <a:defRPr sz="925"/>
            </a:lvl3pPr>
            <a:lvl4pPr>
              <a:lnSpc>
                <a:spcPct val="100000"/>
              </a:lnSpc>
              <a:defRPr sz="925"/>
            </a:lvl4pPr>
            <a:lvl5pPr>
              <a:lnSpc>
                <a:spcPct val="100000"/>
              </a:lnSpc>
              <a:defRPr sz="925"/>
            </a:lvl5pPr>
          </a:lstStyle>
          <a:p>
            <a:pPr lvl="0"/>
            <a:r>
              <a:rPr lang="en-US" dirty="0"/>
              <a:t>Click to insert text</a:t>
            </a:r>
          </a:p>
        </p:txBody>
      </p:sp>
      <p:sp>
        <p:nvSpPr>
          <p:cNvPr id="44" name="Text Placeholder 7">
            <a:extLst>
              <a:ext uri="{FF2B5EF4-FFF2-40B4-BE49-F238E27FC236}">
                <a16:creationId xmlns="" xmlns:a16="http://schemas.microsoft.com/office/drawing/2014/main" id="{931D06D9-EA9B-42A0-81EE-D669D6CA5F33}"/>
              </a:ext>
            </a:extLst>
          </p:cNvPr>
          <p:cNvSpPr>
            <a:spLocks noGrp="1"/>
          </p:cNvSpPr>
          <p:nvPr>
            <p:ph type="body" sz="quarter" idx="16" hasCustomPrompt="1"/>
          </p:nvPr>
        </p:nvSpPr>
        <p:spPr>
          <a:xfrm>
            <a:off x="6561435" y="4564038"/>
            <a:ext cx="3013076" cy="555448"/>
          </a:xfrm>
          <a:prstGeom prst="rect">
            <a:avLst/>
          </a:prstGeom>
        </p:spPr>
        <p:txBody>
          <a:bodyPr anchor="ctr">
            <a:noAutofit/>
          </a:bodyPr>
          <a:lstStyle>
            <a:lvl1pPr>
              <a:lnSpc>
                <a:spcPts val="1056"/>
              </a:lnSpc>
              <a:spcBef>
                <a:spcPts val="0"/>
              </a:spcBef>
              <a:spcAft>
                <a:spcPts val="397"/>
              </a:spcAft>
              <a:defRPr sz="925">
                <a:solidFill>
                  <a:schemeClr val="tx1"/>
                </a:solidFill>
              </a:defRPr>
            </a:lvl1pPr>
            <a:lvl2pPr>
              <a:lnSpc>
                <a:spcPct val="100000"/>
              </a:lnSpc>
              <a:defRPr sz="925"/>
            </a:lvl2pPr>
            <a:lvl3pPr>
              <a:lnSpc>
                <a:spcPct val="100000"/>
              </a:lnSpc>
              <a:defRPr sz="925"/>
            </a:lvl3pPr>
            <a:lvl4pPr>
              <a:lnSpc>
                <a:spcPct val="100000"/>
              </a:lnSpc>
              <a:defRPr sz="925"/>
            </a:lvl4pPr>
            <a:lvl5pPr>
              <a:lnSpc>
                <a:spcPct val="100000"/>
              </a:lnSpc>
              <a:defRPr sz="925"/>
            </a:lvl5pPr>
          </a:lstStyle>
          <a:p>
            <a:pPr lvl="0"/>
            <a:r>
              <a:rPr lang="en-US" dirty="0"/>
              <a:t>Click to insert text</a:t>
            </a:r>
          </a:p>
        </p:txBody>
      </p:sp>
      <p:sp>
        <p:nvSpPr>
          <p:cNvPr id="45" name="Text Placeholder 7">
            <a:extLst>
              <a:ext uri="{FF2B5EF4-FFF2-40B4-BE49-F238E27FC236}">
                <a16:creationId xmlns="" xmlns:a16="http://schemas.microsoft.com/office/drawing/2014/main" id="{EFEA829A-6217-4965-B7BD-6BC37F7849AB}"/>
              </a:ext>
            </a:extLst>
          </p:cNvPr>
          <p:cNvSpPr>
            <a:spLocks noGrp="1"/>
          </p:cNvSpPr>
          <p:nvPr>
            <p:ph type="body" sz="quarter" idx="17" hasCustomPrompt="1"/>
          </p:nvPr>
        </p:nvSpPr>
        <p:spPr>
          <a:xfrm>
            <a:off x="6561435" y="5223163"/>
            <a:ext cx="3013076" cy="555448"/>
          </a:xfrm>
          <a:prstGeom prst="rect">
            <a:avLst/>
          </a:prstGeom>
        </p:spPr>
        <p:txBody>
          <a:bodyPr anchor="ctr">
            <a:noAutofit/>
          </a:bodyPr>
          <a:lstStyle>
            <a:lvl1pPr>
              <a:lnSpc>
                <a:spcPts val="1056"/>
              </a:lnSpc>
              <a:spcBef>
                <a:spcPts val="0"/>
              </a:spcBef>
              <a:spcAft>
                <a:spcPts val="397"/>
              </a:spcAft>
              <a:defRPr sz="925">
                <a:solidFill>
                  <a:schemeClr val="tx1"/>
                </a:solidFill>
              </a:defRPr>
            </a:lvl1pPr>
            <a:lvl2pPr>
              <a:lnSpc>
                <a:spcPct val="100000"/>
              </a:lnSpc>
              <a:defRPr sz="925"/>
            </a:lvl2pPr>
            <a:lvl3pPr>
              <a:lnSpc>
                <a:spcPct val="100000"/>
              </a:lnSpc>
              <a:defRPr sz="925"/>
            </a:lvl3pPr>
            <a:lvl4pPr>
              <a:lnSpc>
                <a:spcPct val="100000"/>
              </a:lnSpc>
              <a:defRPr sz="925"/>
            </a:lvl4pPr>
            <a:lvl5pPr>
              <a:lnSpc>
                <a:spcPct val="100000"/>
              </a:lnSpc>
              <a:defRPr sz="925"/>
            </a:lvl5pPr>
          </a:lstStyle>
          <a:p>
            <a:pPr lvl="0"/>
            <a:r>
              <a:rPr lang="en-US" dirty="0"/>
              <a:t>Click to insert text</a:t>
            </a:r>
          </a:p>
        </p:txBody>
      </p:sp>
      <p:sp>
        <p:nvSpPr>
          <p:cNvPr id="46" name="Text Placeholder 7">
            <a:extLst>
              <a:ext uri="{FF2B5EF4-FFF2-40B4-BE49-F238E27FC236}">
                <a16:creationId xmlns="" xmlns:a16="http://schemas.microsoft.com/office/drawing/2014/main" id="{E05DDB93-91CA-4BAF-9D63-E4134B435D8F}"/>
              </a:ext>
            </a:extLst>
          </p:cNvPr>
          <p:cNvSpPr>
            <a:spLocks noGrp="1"/>
          </p:cNvSpPr>
          <p:nvPr>
            <p:ph type="body" sz="quarter" idx="18" hasCustomPrompt="1"/>
          </p:nvPr>
        </p:nvSpPr>
        <p:spPr>
          <a:xfrm>
            <a:off x="6561435" y="5882286"/>
            <a:ext cx="3013076" cy="555448"/>
          </a:xfrm>
          <a:prstGeom prst="rect">
            <a:avLst/>
          </a:prstGeom>
        </p:spPr>
        <p:txBody>
          <a:bodyPr anchor="ctr">
            <a:noAutofit/>
          </a:bodyPr>
          <a:lstStyle>
            <a:lvl1pPr>
              <a:lnSpc>
                <a:spcPts val="1056"/>
              </a:lnSpc>
              <a:spcBef>
                <a:spcPts val="0"/>
              </a:spcBef>
              <a:spcAft>
                <a:spcPts val="397"/>
              </a:spcAft>
              <a:defRPr sz="925">
                <a:solidFill>
                  <a:schemeClr val="tx1"/>
                </a:solidFill>
              </a:defRPr>
            </a:lvl1pPr>
            <a:lvl2pPr>
              <a:lnSpc>
                <a:spcPct val="100000"/>
              </a:lnSpc>
              <a:defRPr sz="925"/>
            </a:lvl2pPr>
            <a:lvl3pPr>
              <a:lnSpc>
                <a:spcPct val="100000"/>
              </a:lnSpc>
              <a:defRPr sz="925"/>
            </a:lvl3pPr>
            <a:lvl4pPr>
              <a:lnSpc>
                <a:spcPct val="100000"/>
              </a:lnSpc>
              <a:defRPr sz="925"/>
            </a:lvl4pPr>
            <a:lvl5pPr>
              <a:lnSpc>
                <a:spcPct val="100000"/>
              </a:lnSpc>
              <a:defRPr sz="925"/>
            </a:lvl5pPr>
          </a:lstStyle>
          <a:p>
            <a:pPr lvl="0"/>
            <a:r>
              <a:rPr lang="en-US" dirty="0"/>
              <a:t>Click to insert text</a:t>
            </a:r>
          </a:p>
        </p:txBody>
      </p:sp>
      <p:sp>
        <p:nvSpPr>
          <p:cNvPr id="48" name="Picture Placeholder 47">
            <a:extLst>
              <a:ext uri="{FF2B5EF4-FFF2-40B4-BE49-F238E27FC236}">
                <a16:creationId xmlns="" xmlns:a16="http://schemas.microsoft.com/office/drawing/2014/main" id="{51CA337D-4B25-44C1-847A-AC0D74277B60}"/>
              </a:ext>
            </a:extLst>
          </p:cNvPr>
          <p:cNvSpPr>
            <a:spLocks noGrp="1"/>
          </p:cNvSpPr>
          <p:nvPr>
            <p:ph type="pic" sz="quarter" idx="19"/>
          </p:nvPr>
        </p:nvSpPr>
        <p:spPr>
          <a:xfrm>
            <a:off x="1" y="1381126"/>
            <a:ext cx="6089353" cy="5476875"/>
          </a:xfrm>
          <a:prstGeom prst="rect">
            <a:avLst/>
          </a:prstGeom>
        </p:spPr>
        <p:txBody>
          <a:bodyPr anchor="ctr"/>
          <a:lstStyle>
            <a:lvl1pPr algn="ctr">
              <a:defRPr/>
            </a:lvl1pPr>
          </a:lstStyle>
          <a:p>
            <a:r>
              <a:rPr lang="en-US"/>
              <a:t>Click icon to add picture</a:t>
            </a:r>
            <a:endParaRPr lang="pt-PT"/>
          </a:p>
        </p:txBody>
      </p:sp>
      <p:sp>
        <p:nvSpPr>
          <p:cNvPr id="13"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31490" y="404813"/>
            <a:ext cx="8950991"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1981"/>
              </a:lnSpc>
            </a:pPr>
            <a:r>
              <a:rPr lang="en-US" dirty="0"/>
              <a:t>Click to add title</a:t>
            </a:r>
            <a:endParaRPr lang="pt-PT" dirty="0"/>
          </a:p>
        </p:txBody>
      </p:sp>
      <p:sp>
        <p:nvSpPr>
          <p:cNvPr id="15" name="Retângulo 43">
            <a:extLst>
              <a:ext uri="{FF2B5EF4-FFF2-40B4-BE49-F238E27FC236}">
                <a16:creationId xmlns="" xmlns:a16="http://schemas.microsoft.com/office/drawing/2014/main" id="{25FC8637-25BD-4C09-AF25-56B4243DAB3D}"/>
              </a:ext>
            </a:extLst>
          </p:cNvPr>
          <p:cNvSpPr/>
          <p:nvPr/>
        </p:nvSpPr>
        <p:spPr>
          <a:xfrm>
            <a:off x="9469754" y="6555758"/>
            <a:ext cx="301686" cy="173574"/>
          </a:xfrm>
          <a:prstGeom prst="rect">
            <a:avLst/>
          </a:prstGeom>
        </p:spPr>
        <p:txBody>
          <a:bodyPr wrap="none">
            <a:spAutoFit/>
          </a:bodyPr>
          <a:lstStyle/>
          <a:p>
            <a:pPr algn="r"/>
            <a:fld id="{0502E5A9-B53C-401E-A0E0-4A359BB0A9E5}" type="slidenum">
              <a:rPr lang="en-US" sz="528" smtClean="0">
                <a:solidFill>
                  <a:prstClr val="black">
                    <a:lumMod val="50000"/>
                    <a:lumOff val="50000"/>
                  </a:prstClr>
                </a:solidFill>
                <a:cs typeface="Arial" panose="020B0604020202020204" pitchFamily="34" charset="0"/>
              </a:rPr>
              <a:pPr algn="r"/>
              <a:t>‹#›</a:t>
            </a:fld>
            <a:endParaRPr lang="en-US" sz="528"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 xmlns:a16="http://schemas.microsoft.com/office/drawing/2014/main" id="{6B6D7F6B-C184-4C2B-8EB7-067E0C1E8DF2}"/>
              </a:ext>
            </a:extLst>
          </p:cNvPr>
          <p:cNvCxnSpPr>
            <a:cxnSpLocks/>
          </p:cNvCxnSpPr>
          <p:nvPr/>
        </p:nvCxnSpPr>
        <p:spPr>
          <a:xfrm flipV="1">
            <a:off x="2667985" y="6587911"/>
            <a:ext cx="0" cy="155576"/>
          </a:xfrm>
          <a:prstGeom prst="line">
            <a:avLst/>
          </a:prstGeom>
          <a:solidFill>
            <a:schemeClr val="tx1"/>
          </a:solidFill>
          <a:ln w="1270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4"/>
            <a:extLst>
              <a:ext uri="{FF2B5EF4-FFF2-40B4-BE49-F238E27FC236}">
                <a16:creationId xmlns="" xmlns:a16="http://schemas.microsoft.com/office/drawing/2014/main" id="{F376ABD1-4930-42EB-9A73-9A9C7C6BF2D3}"/>
              </a:ext>
            </a:extLst>
          </p:cNvPr>
          <p:cNvSpPr/>
          <p:nvPr/>
        </p:nvSpPr>
        <p:spPr>
          <a:xfrm>
            <a:off x="331492" y="6555971"/>
            <a:ext cx="2298568" cy="219456"/>
          </a:xfrm>
          <a:prstGeom prst="rect">
            <a:avLst/>
          </a:prstGeom>
        </p:spPr>
        <p:txBody>
          <a:bodyPr wrap="square" lIns="0" tIns="0" rIns="0" bIns="0" anchor="ctr" anchorCtr="0">
            <a:noAutofit/>
          </a:bodyPr>
          <a:lstStyle/>
          <a:p>
            <a:pPr defTabSz="603647">
              <a:lnSpc>
                <a:spcPct val="85000"/>
              </a:lnSpc>
              <a:defRPr/>
            </a:pPr>
            <a:r>
              <a:rPr lang="en-US" sz="528" kern="0" dirty="0">
                <a:solidFill>
                  <a:srgbClr val="00458D"/>
                </a:solidFill>
                <a:cs typeface="Arial" panose="020B0604020202020204" pitchFamily="34" charset="0"/>
              </a:rPr>
              <a:t>Presentation Title | Author | Date</a:t>
            </a:r>
          </a:p>
        </p:txBody>
      </p:sp>
      <p:sp>
        <p:nvSpPr>
          <p:cNvPr id="18" name="Retângulo 43">
            <a:extLst>
              <a:ext uri="{FF2B5EF4-FFF2-40B4-BE49-F238E27FC236}">
                <a16:creationId xmlns="" xmlns:a16="http://schemas.microsoft.com/office/drawing/2014/main" id="{834ADCB4-BFB1-450D-8F6D-64217F4CD92C}"/>
              </a:ext>
            </a:extLst>
          </p:cNvPr>
          <p:cNvSpPr/>
          <p:nvPr/>
        </p:nvSpPr>
        <p:spPr>
          <a:xfrm>
            <a:off x="2771745" y="6555758"/>
            <a:ext cx="1806745" cy="219456"/>
          </a:xfrm>
          <a:prstGeom prst="rect">
            <a:avLst/>
          </a:prstGeom>
        </p:spPr>
        <p:txBody>
          <a:bodyPr wrap="none" lIns="0" tIns="0" rIns="0" bIns="0" anchor="ctr">
            <a:noAutofit/>
          </a:bodyPr>
          <a:lstStyle/>
          <a:p>
            <a:r>
              <a:rPr lang="en-US" sz="528" dirty="0">
                <a:solidFill>
                  <a:prstClr val="white"/>
                </a:solidFill>
                <a:cs typeface="Arial" panose="020B0604020202020204" pitchFamily="34" charset="0"/>
              </a:rPr>
              <a:t>© 2017 Capgemini. All rights reserved.</a:t>
            </a:r>
          </a:p>
        </p:txBody>
      </p:sp>
    </p:spTree>
    <p:extLst>
      <p:ext uri="{BB962C8B-B14F-4D97-AF65-F5344CB8AC3E}">
        <p14:creationId xmlns:p14="http://schemas.microsoft.com/office/powerpoint/2010/main" val="2986294364"/>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Text with Shapes - Layout3">
    <p:spTree>
      <p:nvGrpSpPr>
        <p:cNvPr id="1" name=""/>
        <p:cNvGrpSpPr/>
        <p:nvPr/>
      </p:nvGrpSpPr>
      <p:grpSpPr>
        <a:xfrm>
          <a:off x="0" y="0"/>
          <a:ext cx="0" cy="0"/>
          <a:chOff x="0" y="0"/>
          <a:chExt cx="0" cy="0"/>
        </a:xfrm>
      </p:grpSpPr>
      <p:sp>
        <p:nvSpPr>
          <p:cNvPr id="9" name="Freeform: Shape 8">
            <a:extLst>
              <a:ext uri="{FF2B5EF4-FFF2-40B4-BE49-F238E27FC236}">
                <a16:creationId xmlns="" xmlns:a16="http://schemas.microsoft.com/office/drawing/2014/main" id="{45848EA7-8D7C-4A7B-9182-7C1202EDBFB1}"/>
              </a:ext>
            </a:extLst>
          </p:cNvPr>
          <p:cNvSpPr/>
          <p:nvPr/>
        </p:nvSpPr>
        <p:spPr>
          <a:xfrm>
            <a:off x="4509474" y="732977"/>
            <a:ext cx="5396526" cy="6125027"/>
          </a:xfrm>
          <a:custGeom>
            <a:avLst/>
            <a:gdLst>
              <a:gd name="connsiteX0" fmla="*/ 4389354 w 6641878"/>
              <a:gd name="connsiteY0" fmla="*/ 775 h 6125027"/>
              <a:gd name="connsiteX1" fmla="*/ 6309188 w 6641878"/>
              <a:gd name="connsiteY1" fmla="*/ 158122 h 6125027"/>
              <a:gd name="connsiteX2" fmla="*/ 6641878 w 6641878"/>
              <a:gd name="connsiteY2" fmla="*/ 218708 h 6125027"/>
              <a:gd name="connsiteX3" fmla="*/ 6641878 w 6641878"/>
              <a:gd name="connsiteY3" fmla="*/ 6125027 h 6125027"/>
              <a:gd name="connsiteX4" fmla="*/ 0 w 6641878"/>
              <a:gd name="connsiteY4" fmla="*/ 6125027 h 6125027"/>
              <a:gd name="connsiteX5" fmla="*/ 90624 w 6641878"/>
              <a:gd name="connsiteY5" fmla="*/ 5875088 h 6125027"/>
              <a:gd name="connsiteX6" fmla="*/ 3403890 w 6641878"/>
              <a:gd name="connsiteY6" fmla="*/ 22965 h 6125027"/>
              <a:gd name="connsiteX7" fmla="*/ 4389354 w 6641878"/>
              <a:gd name="connsiteY7" fmla="*/ 775 h 612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41878" h="6125027">
                <a:moveTo>
                  <a:pt x="4389354" y="775"/>
                </a:moveTo>
                <a:cubicBezTo>
                  <a:pt x="5042595" y="7500"/>
                  <a:pt x="5686424" y="58155"/>
                  <a:pt x="6309188" y="158122"/>
                </a:cubicBezTo>
                <a:lnTo>
                  <a:pt x="6641878" y="218708"/>
                </a:lnTo>
                <a:lnTo>
                  <a:pt x="6641878" y="6125027"/>
                </a:lnTo>
                <a:lnTo>
                  <a:pt x="0" y="6125027"/>
                </a:lnTo>
                <a:lnTo>
                  <a:pt x="90624" y="5875088"/>
                </a:lnTo>
                <a:cubicBezTo>
                  <a:pt x="963229" y="3633055"/>
                  <a:pt x="2980348" y="1576261"/>
                  <a:pt x="3403890" y="22965"/>
                </a:cubicBezTo>
                <a:cubicBezTo>
                  <a:pt x="3733760" y="5034"/>
                  <a:pt x="4062734" y="-2587"/>
                  <a:pt x="4389354" y="775"/>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255">
              <a:solidFill>
                <a:prstClr val="white"/>
              </a:solidFill>
            </a:endParaRPr>
          </a:p>
        </p:txBody>
      </p:sp>
      <p:sp>
        <p:nvSpPr>
          <p:cNvPr id="37" name="Text Placeholder 7">
            <a:extLst>
              <a:ext uri="{FF2B5EF4-FFF2-40B4-BE49-F238E27FC236}">
                <a16:creationId xmlns="" xmlns:a16="http://schemas.microsoft.com/office/drawing/2014/main" id="{B223EFB8-88D3-4227-B238-464A474B852E}"/>
              </a:ext>
            </a:extLst>
          </p:cNvPr>
          <p:cNvSpPr>
            <a:spLocks noGrp="1"/>
          </p:cNvSpPr>
          <p:nvPr>
            <p:ph type="body" sz="quarter" idx="12" hasCustomPrompt="1"/>
          </p:nvPr>
        </p:nvSpPr>
        <p:spPr>
          <a:xfrm>
            <a:off x="1661318" y="3913792"/>
            <a:ext cx="2432982" cy="894840"/>
          </a:xfrm>
          <a:prstGeom prst="rect">
            <a:avLst/>
          </a:prstGeom>
        </p:spPr>
        <p:txBody>
          <a:bodyPr anchor="ctr">
            <a:noAutofit/>
          </a:bodyPr>
          <a:lstStyle>
            <a:lvl1pPr>
              <a:lnSpc>
                <a:spcPts val="1056"/>
              </a:lnSpc>
              <a:defRPr sz="925"/>
            </a:lvl1pPr>
            <a:lvl2pPr>
              <a:lnSpc>
                <a:spcPct val="100000"/>
              </a:lnSpc>
              <a:defRPr sz="925"/>
            </a:lvl2pPr>
            <a:lvl3pPr>
              <a:lnSpc>
                <a:spcPct val="100000"/>
              </a:lnSpc>
              <a:defRPr sz="925"/>
            </a:lvl3pPr>
            <a:lvl4pPr>
              <a:lnSpc>
                <a:spcPct val="100000"/>
              </a:lnSpc>
              <a:defRPr sz="925"/>
            </a:lvl4pPr>
            <a:lvl5pPr>
              <a:lnSpc>
                <a:spcPct val="100000"/>
              </a:lnSpc>
              <a:defRPr sz="925"/>
            </a:lvl5pPr>
          </a:lstStyle>
          <a:p>
            <a:pPr lvl="0"/>
            <a:r>
              <a:rPr lang="en-US" dirty="0"/>
              <a:t>Click to insert text</a:t>
            </a:r>
          </a:p>
        </p:txBody>
      </p:sp>
      <p:sp>
        <p:nvSpPr>
          <p:cNvPr id="38" name="Text Placeholder 7">
            <a:extLst>
              <a:ext uri="{FF2B5EF4-FFF2-40B4-BE49-F238E27FC236}">
                <a16:creationId xmlns="" xmlns:a16="http://schemas.microsoft.com/office/drawing/2014/main" id="{274C953F-F6D9-4EEF-A914-7C47201B5536}"/>
              </a:ext>
            </a:extLst>
          </p:cNvPr>
          <p:cNvSpPr>
            <a:spLocks noGrp="1"/>
          </p:cNvSpPr>
          <p:nvPr>
            <p:ph type="body" sz="quarter" idx="13" hasCustomPrompt="1"/>
          </p:nvPr>
        </p:nvSpPr>
        <p:spPr>
          <a:xfrm>
            <a:off x="1661318" y="5111406"/>
            <a:ext cx="2432982" cy="894840"/>
          </a:xfrm>
          <a:prstGeom prst="rect">
            <a:avLst/>
          </a:prstGeom>
        </p:spPr>
        <p:txBody>
          <a:bodyPr anchor="ctr">
            <a:noAutofit/>
          </a:bodyPr>
          <a:lstStyle>
            <a:lvl1pPr>
              <a:lnSpc>
                <a:spcPts val="1056"/>
              </a:lnSpc>
              <a:defRPr sz="925"/>
            </a:lvl1pPr>
            <a:lvl2pPr>
              <a:lnSpc>
                <a:spcPct val="100000"/>
              </a:lnSpc>
              <a:defRPr sz="925"/>
            </a:lvl2pPr>
            <a:lvl3pPr>
              <a:lnSpc>
                <a:spcPct val="100000"/>
              </a:lnSpc>
              <a:defRPr sz="925"/>
            </a:lvl3pPr>
            <a:lvl4pPr>
              <a:lnSpc>
                <a:spcPct val="100000"/>
              </a:lnSpc>
              <a:defRPr sz="925"/>
            </a:lvl4pPr>
            <a:lvl5pPr>
              <a:lnSpc>
                <a:spcPct val="100000"/>
              </a:lnSpc>
              <a:defRPr sz="925"/>
            </a:lvl5pPr>
          </a:lstStyle>
          <a:p>
            <a:pPr lvl="0"/>
            <a:r>
              <a:rPr lang="en-US" dirty="0"/>
              <a:t>Click to insert text</a:t>
            </a:r>
          </a:p>
        </p:txBody>
      </p:sp>
      <p:sp>
        <p:nvSpPr>
          <p:cNvPr id="35" name="Text Placeholder 7">
            <a:extLst>
              <a:ext uri="{FF2B5EF4-FFF2-40B4-BE49-F238E27FC236}">
                <a16:creationId xmlns="" xmlns:a16="http://schemas.microsoft.com/office/drawing/2014/main" id="{053B0AF9-F410-4C47-9D9C-CAC9890E4210}"/>
              </a:ext>
            </a:extLst>
          </p:cNvPr>
          <p:cNvSpPr>
            <a:spLocks noGrp="1"/>
          </p:cNvSpPr>
          <p:nvPr>
            <p:ph type="body" sz="quarter" idx="10" hasCustomPrompt="1"/>
          </p:nvPr>
        </p:nvSpPr>
        <p:spPr>
          <a:xfrm>
            <a:off x="331490" y="1413990"/>
            <a:ext cx="5117039" cy="894840"/>
          </a:xfrm>
          <a:prstGeom prst="rect">
            <a:avLst/>
          </a:prstGeom>
        </p:spPr>
        <p:txBody>
          <a:bodyPr>
            <a:noAutofit/>
          </a:bodyPr>
          <a:lstStyle>
            <a:lvl1pPr>
              <a:lnSpc>
                <a:spcPts val="1453"/>
              </a:lnSpc>
              <a:defRPr sz="1189"/>
            </a:lvl1pPr>
            <a:lvl2pPr>
              <a:lnSpc>
                <a:spcPct val="100000"/>
              </a:lnSpc>
              <a:defRPr sz="925"/>
            </a:lvl2pPr>
            <a:lvl3pPr>
              <a:lnSpc>
                <a:spcPct val="100000"/>
              </a:lnSpc>
              <a:defRPr sz="925"/>
            </a:lvl3pPr>
            <a:lvl4pPr>
              <a:lnSpc>
                <a:spcPct val="100000"/>
              </a:lnSpc>
              <a:defRPr sz="925"/>
            </a:lvl4pPr>
            <a:lvl5pPr>
              <a:lnSpc>
                <a:spcPct val="100000"/>
              </a:lnSpc>
              <a:defRPr sz="925"/>
            </a:lvl5pPr>
          </a:lstStyle>
          <a:p>
            <a:pPr lvl="0"/>
            <a:r>
              <a:rPr lang="en-US" dirty="0"/>
              <a:t>Click to insert text</a:t>
            </a:r>
          </a:p>
        </p:txBody>
      </p:sp>
      <p:sp>
        <p:nvSpPr>
          <p:cNvPr id="36" name="Text Placeholder 7">
            <a:extLst>
              <a:ext uri="{FF2B5EF4-FFF2-40B4-BE49-F238E27FC236}">
                <a16:creationId xmlns="" xmlns:a16="http://schemas.microsoft.com/office/drawing/2014/main" id="{4C26CB88-1502-4963-9C3F-B1DA1792174C}"/>
              </a:ext>
            </a:extLst>
          </p:cNvPr>
          <p:cNvSpPr>
            <a:spLocks noGrp="1"/>
          </p:cNvSpPr>
          <p:nvPr>
            <p:ph type="body" sz="quarter" idx="11" hasCustomPrompt="1"/>
          </p:nvPr>
        </p:nvSpPr>
        <p:spPr>
          <a:xfrm>
            <a:off x="1661318" y="2611604"/>
            <a:ext cx="2432982" cy="894840"/>
          </a:xfrm>
          <a:prstGeom prst="rect">
            <a:avLst/>
          </a:prstGeom>
        </p:spPr>
        <p:txBody>
          <a:bodyPr anchor="ctr">
            <a:noAutofit/>
          </a:bodyPr>
          <a:lstStyle>
            <a:lvl1pPr>
              <a:lnSpc>
                <a:spcPts val="1056"/>
              </a:lnSpc>
              <a:defRPr sz="925"/>
            </a:lvl1pPr>
            <a:lvl2pPr>
              <a:lnSpc>
                <a:spcPct val="100000"/>
              </a:lnSpc>
              <a:defRPr sz="925"/>
            </a:lvl2pPr>
            <a:lvl3pPr>
              <a:lnSpc>
                <a:spcPct val="100000"/>
              </a:lnSpc>
              <a:defRPr sz="925"/>
            </a:lvl3pPr>
            <a:lvl4pPr>
              <a:lnSpc>
                <a:spcPct val="100000"/>
              </a:lnSpc>
              <a:defRPr sz="925"/>
            </a:lvl4pPr>
            <a:lvl5pPr>
              <a:lnSpc>
                <a:spcPct val="100000"/>
              </a:lnSpc>
              <a:defRPr sz="925"/>
            </a:lvl5pPr>
          </a:lstStyle>
          <a:p>
            <a:pPr lvl="0"/>
            <a:r>
              <a:rPr lang="en-US" dirty="0"/>
              <a:t>Click to insert text</a:t>
            </a:r>
          </a:p>
        </p:txBody>
      </p:sp>
      <p:sp>
        <p:nvSpPr>
          <p:cNvPr id="40" name="Text Placeholder 7">
            <a:extLst>
              <a:ext uri="{FF2B5EF4-FFF2-40B4-BE49-F238E27FC236}">
                <a16:creationId xmlns="" xmlns:a16="http://schemas.microsoft.com/office/drawing/2014/main" id="{14E8646B-8451-4052-9B50-DB60E346C8FA}"/>
              </a:ext>
            </a:extLst>
          </p:cNvPr>
          <p:cNvSpPr>
            <a:spLocks noGrp="1"/>
          </p:cNvSpPr>
          <p:nvPr>
            <p:ph type="body" sz="quarter" idx="14" hasCustomPrompt="1"/>
          </p:nvPr>
        </p:nvSpPr>
        <p:spPr>
          <a:xfrm>
            <a:off x="6006117" y="5276724"/>
            <a:ext cx="3568394" cy="729525"/>
          </a:xfrm>
          <a:prstGeom prst="rect">
            <a:avLst/>
          </a:prstGeom>
        </p:spPr>
        <p:txBody>
          <a:bodyPr>
            <a:noAutofit/>
          </a:bodyPr>
          <a:lstStyle>
            <a:lvl1pPr algn="r">
              <a:lnSpc>
                <a:spcPts val="1189"/>
              </a:lnSpc>
              <a:defRPr sz="1056">
                <a:solidFill>
                  <a:schemeClr val="bg1"/>
                </a:solidFill>
              </a:defRPr>
            </a:lvl1pPr>
            <a:lvl2pPr>
              <a:lnSpc>
                <a:spcPct val="100000"/>
              </a:lnSpc>
              <a:defRPr sz="925"/>
            </a:lvl2pPr>
            <a:lvl3pPr>
              <a:lnSpc>
                <a:spcPct val="100000"/>
              </a:lnSpc>
              <a:defRPr sz="925"/>
            </a:lvl3pPr>
            <a:lvl4pPr>
              <a:lnSpc>
                <a:spcPct val="100000"/>
              </a:lnSpc>
              <a:defRPr sz="925"/>
            </a:lvl4pPr>
            <a:lvl5pPr>
              <a:lnSpc>
                <a:spcPct val="100000"/>
              </a:lnSpc>
              <a:defRPr sz="925"/>
            </a:lvl5pPr>
          </a:lstStyle>
          <a:p>
            <a:pPr lvl="0"/>
            <a:r>
              <a:rPr lang="en-US" dirty="0"/>
              <a:t>Click to insert text</a:t>
            </a:r>
          </a:p>
        </p:txBody>
      </p:sp>
      <p:sp>
        <p:nvSpPr>
          <p:cNvPr id="43" name="Text Placeholder 42">
            <a:extLst>
              <a:ext uri="{FF2B5EF4-FFF2-40B4-BE49-F238E27FC236}">
                <a16:creationId xmlns="" xmlns:a16="http://schemas.microsoft.com/office/drawing/2014/main" id="{A06380E9-5885-470D-9428-A5F69B32620C}"/>
              </a:ext>
            </a:extLst>
          </p:cNvPr>
          <p:cNvSpPr>
            <a:spLocks noGrp="1"/>
          </p:cNvSpPr>
          <p:nvPr>
            <p:ph type="body" sz="quarter" idx="15" hasCustomPrompt="1"/>
          </p:nvPr>
        </p:nvSpPr>
        <p:spPr>
          <a:xfrm>
            <a:off x="6006117" y="4140767"/>
            <a:ext cx="3568394" cy="974725"/>
          </a:xfrm>
          <a:prstGeom prst="rect">
            <a:avLst/>
          </a:prstGeom>
        </p:spPr>
        <p:txBody>
          <a:bodyPr anchor="b">
            <a:noAutofit/>
          </a:bodyPr>
          <a:lstStyle>
            <a:lvl1pPr algn="r">
              <a:lnSpc>
                <a:spcPts val="1981"/>
              </a:lnSpc>
              <a:defRPr sz="1717">
                <a:solidFill>
                  <a:schemeClr val="bg1"/>
                </a:solidFill>
              </a:defRPr>
            </a:lvl1pPr>
          </a:lstStyle>
          <a:p>
            <a:pPr lvl="0"/>
            <a:r>
              <a:rPr lang="en-US" dirty="0"/>
              <a:t>Click to add subtitle</a:t>
            </a:r>
          </a:p>
        </p:txBody>
      </p:sp>
      <p:sp>
        <p:nvSpPr>
          <p:cNvPr id="10"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31490" y="404813"/>
            <a:ext cx="8950991"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1981"/>
              </a:lnSpc>
            </a:pPr>
            <a:r>
              <a:rPr lang="en-US" dirty="0"/>
              <a:t>Click to add title</a:t>
            </a:r>
            <a:endParaRPr lang="pt-PT" dirty="0"/>
          </a:p>
        </p:txBody>
      </p:sp>
      <p:sp>
        <p:nvSpPr>
          <p:cNvPr id="11" name="Retângulo 43">
            <a:extLst>
              <a:ext uri="{FF2B5EF4-FFF2-40B4-BE49-F238E27FC236}">
                <a16:creationId xmlns="" xmlns:a16="http://schemas.microsoft.com/office/drawing/2014/main" id="{25FC8637-25BD-4C09-AF25-56B4243DAB3D}"/>
              </a:ext>
            </a:extLst>
          </p:cNvPr>
          <p:cNvSpPr/>
          <p:nvPr/>
        </p:nvSpPr>
        <p:spPr>
          <a:xfrm>
            <a:off x="9469755" y="6555758"/>
            <a:ext cx="301686" cy="173574"/>
          </a:xfrm>
          <a:prstGeom prst="rect">
            <a:avLst/>
          </a:prstGeom>
        </p:spPr>
        <p:txBody>
          <a:bodyPr wrap="none">
            <a:spAutoFit/>
          </a:bodyPr>
          <a:lstStyle/>
          <a:p>
            <a:pPr algn="r"/>
            <a:fld id="{0502E5A9-B53C-401E-A0E0-4A359BB0A9E5}" type="slidenum">
              <a:rPr lang="en-US" sz="528" smtClean="0">
                <a:solidFill>
                  <a:prstClr val="white"/>
                </a:solidFill>
                <a:cs typeface="Arial" panose="020B0604020202020204" pitchFamily="34" charset="0"/>
              </a:rPr>
              <a:pPr algn="r"/>
              <a:t>‹#›</a:t>
            </a:fld>
            <a:endParaRPr lang="en-US" sz="528" dirty="0">
              <a:solidFill>
                <a:prstClr val="white"/>
              </a:solidFill>
              <a:cs typeface="Arial" panose="020B0604020202020204" pitchFamily="34" charset="0"/>
            </a:endParaRPr>
          </a:p>
        </p:txBody>
      </p:sp>
      <p:cxnSp>
        <p:nvCxnSpPr>
          <p:cNvPr id="13" name="Conector reto 49">
            <a:extLst>
              <a:ext uri="{FF2B5EF4-FFF2-40B4-BE49-F238E27FC236}">
                <a16:creationId xmlns="" xmlns:a16="http://schemas.microsoft.com/office/drawing/2014/main" id="{6B6D7F6B-C184-4C2B-8EB7-067E0C1E8DF2}"/>
              </a:ext>
            </a:extLst>
          </p:cNvPr>
          <p:cNvCxnSpPr>
            <a:cxnSpLocks/>
          </p:cNvCxnSpPr>
          <p:nvPr/>
        </p:nvCxnSpPr>
        <p:spPr>
          <a:xfrm flipV="1">
            <a:off x="2667985"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 xmlns:a16="http://schemas.microsoft.com/office/drawing/2014/main" id="{F376ABD1-4930-42EB-9A73-9A9C7C6BF2D3}"/>
              </a:ext>
            </a:extLst>
          </p:cNvPr>
          <p:cNvSpPr/>
          <p:nvPr/>
        </p:nvSpPr>
        <p:spPr>
          <a:xfrm>
            <a:off x="331492" y="6555971"/>
            <a:ext cx="2298568" cy="219456"/>
          </a:xfrm>
          <a:prstGeom prst="rect">
            <a:avLst/>
          </a:prstGeom>
        </p:spPr>
        <p:txBody>
          <a:bodyPr wrap="square" lIns="0" tIns="0" rIns="0" bIns="0" anchor="ctr" anchorCtr="0">
            <a:noAutofit/>
          </a:bodyPr>
          <a:lstStyle/>
          <a:p>
            <a:pPr defTabSz="603647">
              <a:lnSpc>
                <a:spcPct val="85000"/>
              </a:lnSpc>
              <a:defRPr/>
            </a:pPr>
            <a:r>
              <a:rPr lang="en-US" sz="528" kern="0" dirty="0">
                <a:solidFill>
                  <a:srgbClr val="00458D"/>
                </a:solidFill>
                <a:cs typeface="Arial" panose="020B0604020202020204" pitchFamily="34" charset="0"/>
              </a:rPr>
              <a:t>Presentation Title | Author | Date</a:t>
            </a:r>
          </a:p>
        </p:txBody>
      </p:sp>
      <p:sp>
        <p:nvSpPr>
          <p:cNvPr id="16" name="Retângulo 43">
            <a:extLst>
              <a:ext uri="{FF2B5EF4-FFF2-40B4-BE49-F238E27FC236}">
                <a16:creationId xmlns="" xmlns:a16="http://schemas.microsoft.com/office/drawing/2014/main" id="{834ADCB4-BFB1-450D-8F6D-64217F4CD92C}"/>
              </a:ext>
            </a:extLst>
          </p:cNvPr>
          <p:cNvSpPr/>
          <p:nvPr/>
        </p:nvSpPr>
        <p:spPr>
          <a:xfrm>
            <a:off x="2771745" y="6555758"/>
            <a:ext cx="1806745" cy="219456"/>
          </a:xfrm>
          <a:prstGeom prst="rect">
            <a:avLst/>
          </a:prstGeom>
        </p:spPr>
        <p:txBody>
          <a:bodyPr wrap="none" lIns="0" tIns="0" rIns="0" bIns="0" anchor="ctr">
            <a:noAutofit/>
          </a:bodyPr>
          <a:lstStyle/>
          <a:p>
            <a:r>
              <a:rPr lang="en-US" sz="528" dirty="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2131009944"/>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Single Profile">
    <p:spTree>
      <p:nvGrpSpPr>
        <p:cNvPr id="1" name=""/>
        <p:cNvGrpSpPr/>
        <p:nvPr/>
      </p:nvGrpSpPr>
      <p:grpSpPr>
        <a:xfrm>
          <a:off x="0" y="0"/>
          <a:ext cx="0" cy="0"/>
          <a:chOff x="0" y="0"/>
          <a:chExt cx="0" cy="0"/>
        </a:xfrm>
      </p:grpSpPr>
      <p:sp>
        <p:nvSpPr>
          <p:cNvPr id="12" name="Freeform: Shape 11">
            <a:extLst>
              <a:ext uri="{FF2B5EF4-FFF2-40B4-BE49-F238E27FC236}">
                <a16:creationId xmlns="" xmlns:a16="http://schemas.microsoft.com/office/drawing/2014/main" id="{F5F5AEA1-6A77-4676-B8B3-EF658F5F8430}"/>
              </a:ext>
            </a:extLst>
          </p:cNvPr>
          <p:cNvSpPr/>
          <p:nvPr/>
        </p:nvSpPr>
        <p:spPr>
          <a:xfrm>
            <a:off x="0" y="2698314"/>
            <a:ext cx="5087990" cy="4159686"/>
          </a:xfrm>
          <a:custGeom>
            <a:avLst/>
            <a:gdLst>
              <a:gd name="connsiteX0" fmla="*/ 2836724 w 6262141"/>
              <a:gd name="connsiteY0" fmla="*/ 775 h 4159686"/>
              <a:gd name="connsiteX1" fmla="*/ 3822188 w 6262141"/>
              <a:gd name="connsiteY1" fmla="*/ 22965 h 4159686"/>
              <a:gd name="connsiteX2" fmla="*/ 5982756 w 6262141"/>
              <a:gd name="connsiteY2" fmla="*/ 3706589 h 4159686"/>
              <a:gd name="connsiteX3" fmla="*/ 6262141 w 6262141"/>
              <a:gd name="connsiteY3" fmla="*/ 4159686 h 4159686"/>
              <a:gd name="connsiteX4" fmla="*/ 0 w 6262141"/>
              <a:gd name="connsiteY4" fmla="*/ 4159686 h 4159686"/>
              <a:gd name="connsiteX5" fmla="*/ 0 w 6262141"/>
              <a:gd name="connsiteY5" fmla="*/ 3700458 h 4159686"/>
              <a:gd name="connsiteX6" fmla="*/ 0 w 6262141"/>
              <a:gd name="connsiteY6" fmla="*/ 3329154 h 4159686"/>
              <a:gd name="connsiteX7" fmla="*/ 0 w 6262141"/>
              <a:gd name="connsiteY7" fmla="*/ 2944589 h 4159686"/>
              <a:gd name="connsiteX8" fmla="*/ 0 w 6262141"/>
              <a:gd name="connsiteY8" fmla="*/ 2546533 h 4159686"/>
              <a:gd name="connsiteX9" fmla="*/ 0 w 6262141"/>
              <a:gd name="connsiteY9" fmla="*/ 2134752 h 4159686"/>
              <a:gd name="connsiteX10" fmla="*/ 0 w 6262141"/>
              <a:gd name="connsiteY10" fmla="*/ 1709014 h 4159686"/>
              <a:gd name="connsiteX11" fmla="*/ 0 w 6262141"/>
              <a:gd name="connsiteY11" fmla="*/ 1269085 h 4159686"/>
              <a:gd name="connsiteX12" fmla="*/ 0 w 6262141"/>
              <a:gd name="connsiteY12" fmla="*/ 814735 h 4159686"/>
              <a:gd name="connsiteX13" fmla="*/ 0 w 6262141"/>
              <a:gd name="connsiteY13" fmla="*/ 345728 h 4159686"/>
              <a:gd name="connsiteX14" fmla="*/ 2836724 w 6262141"/>
              <a:gd name="connsiteY14" fmla="*/ 775 h 415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141" h="4159686">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255" dirty="0">
              <a:solidFill>
                <a:prstClr val="white"/>
              </a:solidFill>
            </a:endParaRPr>
          </a:p>
        </p:txBody>
      </p:sp>
      <p:sp>
        <p:nvSpPr>
          <p:cNvPr id="36" name="Text Placeholder 30">
            <a:extLst>
              <a:ext uri="{FF2B5EF4-FFF2-40B4-BE49-F238E27FC236}">
                <a16:creationId xmlns="" xmlns:a16="http://schemas.microsoft.com/office/drawing/2014/main" id="{A694DB54-BE04-4A4E-A6EE-DAEE5E62E607}"/>
              </a:ext>
            </a:extLst>
          </p:cNvPr>
          <p:cNvSpPr>
            <a:spLocks noGrp="1"/>
          </p:cNvSpPr>
          <p:nvPr>
            <p:ph type="body" sz="quarter" idx="22" hasCustomPrompt="1"/>
          </p:nvPr>
        </p:nvSpPr>
        <p:spPr>
          <a:xfrm>
            <a:off x="7122776" y="1370347"/>
            <a:ext cx="2451735" cy="4684811"/>
          </a:xfrm>
          <a:prstGeom prst="rect">
            <a:avLst/>
          </a:prstGeom>
        </p:spPr>
        <p:txBody>
          <a:bodyPr>
            <a:noAutofit/>
          </a:bodyPr>
          <a:lstStyle>
            <a:lvl1pPr marL="188640" marR="0" indent="-188640" algn="l" defTabSz="603647" rtl="0" eaLnBrk="1" fontAlgn="auto" latinLnBrk="0" hangingPunct="1">
              <a:lnSpc>
                <a:spcPct val="90000"/>
              </a:lnSpc>
              <a:spcBef>
                <a:spcPts val="661"/>
              </a:spcBef>
              <a:spcAft>
                <a:spcPts val="0"/>
              </a:spcAft>
              <a:buClr>
                <a:schemeClr val="accent5"/>
              </a:buClr>
              <a:buSzTx/>
              <a:buFont typeface="Wingdings" panose="05000000000000000000" pitchFamily="2" charset="2"/>
              <a:buChar char="§"/>
              <a:tabLst/>
              <a:defRPr sz="925"/>
            </a:lvl1pPr>
          </a:lstStyle>
          <a:p>
            <a:pPr marL="188640" marR="0" lvl="0" indent="-188640" algn="l" defTabSz="603647" rtl="0" eaLnBrk="1" fontAlgn="auto" latinLnBrk="0" hangingPunct="1">
              <a:lnSpc>
                <a:spcPct val="90000"/>
              </a:lnSpc>
              <a:spcBef>
                <a:spcPts val="661"/>
              </a:spcBef>
              <a:spcAft>
                <a:spcPts val="0"/>
              </a:spcAft>
              <a:buClr>
                <a:srgbClr val="95E616"/>
              </a:buClr>
              <a:buSzTx/>
              <a:buFont typeface="Arial" panose="020B0604020202020204" pitchFamily="34" charset="0"/>
              <a:buChar char="•"/>
              <a:tabLst/>
              <a:defRPr/>
            </a:pPr>
            <a:r>
              <a:rPr lang="en-US" dirty="0"/>
              <a:t>Click to insert bullet point</a:t>
            </a:r>
          </a:p>
          <a:p>
            <a:pPr marL="188640" marR="0" lvl="0" indent="-188640" algn="l" defTabSz="603647" rtl="0" eaLnBrk="1" fontAlgn="auto" latinLnBrk="0" hangingPunct="1">
              <a:lnSpc>
                <a:spcPct val="90000"/>
              </a:lnSpc>
              <a:spcBef>
                <a:spcPts val="661"/>
              </a:spcBef>
              <a:spcAft>
                <a:spcPts val="0"/>
              </a:spcAft>
              <a:buClr>
                <a:srgbClr val="95E616"/>
              </a:buClr>
              <a:buSzTx/>
              <a:buFont typeface="Arial" panose="020B0604020202020204" pitchFamily="34" charset="0"/>
              <a:buChar char="•"/>
              <a:tabLst/>
              <a:defRPr/>
            </a:pPr>
            <a:r>
              <a:rPr lang="en-US" dirty="0"/>
              <a:t>Click to insert bullet point</a:t>
            </a:r>
          </a:p>
          <a:p>
            <a:pPr marL="188640" marR="0" lvl="0" indent="-188640" algn="l" defTabSz="603647" rtl="0" eaLnBrk="1" fontAlgn="auto" latinLnBrk="0" hangingPunct="1">
              <a:lnSpc>
                <a:spcPct val="90000"/>
              </a:lnSpc>
              <a:spcBef>
                <a:spcPts val="661"/>
              </a:spcBef>
              <a:spcAft>
                <a:spcPts val="0"/>
              </a:spcAft>
              <a:buClr>
                <a:srgbClr val="95E616"/>
              </a:buClr>
              <a:buSzTx/>
              <a:buFont typeface="Arial" panose="020B0604020202020204" pitchFamily="34" charset="0"/>
              <a:buChar char="•"/>
              <a:tabLst/>
              <a:defRPr/>
            </a:pPr>
            <a:r>
              <a:rPr lang="en-US" dirty="0"/>
              <a:t>Click to insert bullet point</a:t>
            </a:r>
          </a:p>
          <a:p>
            <a:pPr marL="188640" marR="0" lvl="0" indent="-188640" algn="l" defTabSz="603647" rtl="0" eaLnBrk="1" fontAlgn="auto" latinLnBrk="0" hangingPunct="1">
              <a:lnSpc>
                <a:spcPct val="90000"/>
              </a:lnSpc>
              <a:spcBef>
                <a:spcPts val="661"/>
              </a:spcBef>
              <a:spcAft>
                <a:spcPts val="0"/>
              </a:spcAft>
              <a:buClr>
                <a:srgbClr val="95E616"/>
              </a:buClr>
              <a:buSzTx/>
              <a:buFont typeface="Arial" panose="020B0604020202020204" pitchFamily="34" charset="0"/>
              <a:buChar char="•"/>
              <a:tabLst/>
              <a:defRPr/>
            </a:pPr>
            <a:endParaRPr lang="en-US" dirty="0"/>
          </a:p>
        </p:txBody>
      </p:sp>
      <p:sp>
        <p:nvSpPr>
          <p:cNvPr id="35" name="Text Placeholder 4">
            <a:extLst>
              <a:ext uri="{FF2B5EF4-FFF2-40B4-BE49-F238E27FC236}">
                <a16:creationId xmlns="" xmlns:a16="http://schemas.microsoft.com/office/drawing/2014/main" id="{E2060C84-FD71-4961-82B4-7C268461CC65}"/>
              </a:ext>
            </a:extLst>
          </p:cNvPr>
          <p:cNvSpPr>
            <a:spLocks noGrp="1"/>
          </p:cNvSpPr>
          <p:nvPr>
            <p:ph type="body" sz="quarter" idx="21" hasCustomPrompt="1"/>
          </p:nvPr>
        </p:nvSpPr>
        <p:spPr>
          <a:xfrm>
            <a:off x="7122776" y="948202"/>
            <a:ext cx="2451735" cy="412363"/>
          </a:xfrm>
          <a:prstGeom prst="rect">
            <a:avLst/>
          </a:prstGeom>
          <a:noFill/>
        </p:spPr>
        <p:txBody>
          <a:bodyPr anchor="ctr">
            <a:normAutofit/>
          </a:bodyPr>
          <a:lstStyle>
            <a:lvl1pPr algn="l">
              <a:defRPr sz="1056" b="1">
                <a:solidFill>
                  <a:srgbClr val="12ABDB"/>
                </a:solidFill>
              </a:defRPr>
            </a:lvl1pPr>
            <a:lvl2pPr>
              <a:defRPr sz="925"/>
            </a:lvl2pPr>
            <a:lvl3pPr>
              <a:defRPr sz="792"/>
            </a:lvl3pPr>
            <a:lvl4pPr>
              <a:defRPr sz="726"/>
            </a:lvl4pPr>
            <a:lvl5pPr>
              <a:defRPr sz="726"/>
            </a:lvl5pPr>
          </a:lstStyle>
          <a:p>
            <a:pPr lvl="0"/>
            <a:r>
              <a:rPr lang="en-US" dirty="0"/>
              <a:t>Click to insert title</a:t>
            </a:r>
          </a:p>
        </p:txBody>
      </p:sp>
      <p:sp>
        <p:nvSpPr>
          <p:cNvPr id="32" name="Text Placeholder 4">
            <a:extLst>
              <a:ext uri="{FF2B5EF4-FFF2-40B4-BE49-F238E27FC236}">
                <a16:creationId xmlns="" xmlns:a16="http://schemas.microsoft.com/office/drawing/2014/main" id="{2004AAFC-35BA-48A1-8C05-845440E48D80}"/>
              </a:ext>
            </a:extLst>
          </p:cNvPr>
          <p:cNvSpPr>
            <a:spLocks noGrp="1"/>
          </p:cNvSpPr>
          <p:nvPr>
            <p:ph type="body" sz="quarter" idx="18" hasCustomPrompt="1"/>
          </p:nvPr>
        </p:nvSpPr>
        <p:spPr>
          <a:xfrm>
            <a:off x="4384167" y="948202"/>
            <a:ext cx="2451735" cy="412363"/>
          </a:xfrm>
          <a:prstGeom prst="rect">
            <a:avLst/>
          </a:prstGeom>
          <a:noFill/>
        </p:spPr>
        <p:txBody>
          <a:bodyPr anchor="ctr">
            <a:normAutofit/>
          </a:bodyPr>
          <a:lstStyle>
            <a:lvl1pPr algn="l">
              <a:defRPr sz="1056" b="1">
                <a:solidFill>
                  <a:srgbClr val="12ABDB"/>
                </a:solidFill>
              </a:defRPr>
            </a:lvl1pPr>
            <a:lvl2pPr>
              <a:defRPr sz="925"/>
            </a:lvl2pPr>
            <a:lvl3pPr>
              <a:defRPr sz="792"/>
            </a:lvl3pPr>
            <a:lvl4pPr>
              <a:defRPr sz="726"/>
            </a:lvl4pPr>
            <a:lvl5pPr>
              <a:defRPr sz="726"/>
            </a:lvl5pPr>
          </a:lstStyle>
          <a:p>
            <a:pPr lvl="0"/>
            <a:r>
              <a:rPr lang="en-US" dirty="0"/>
              <a:t>Click to insert title</a:t>
            </a:r>
          </a:p>
        </p:txBody>
      </p:sp>
      <p:sp>
        <p:nvSpPr>
          <p:cNvPr id="26" name="Text Placeholder 4">
            <a:extLst>
              <a:ext uri="{FF2B5EF4-FFF2-40B4-BE49-F238E27FC236}">
                <a16:creationId xmlns="" xmlns:a16="http://schemas.microsoft.com/office/drawing/2014/main" id="{7E551D69-F21D-4601-B4BD-97ECB52F39D6}"/>
              </a:ext>
            </a:extLst>
          </p:cNvPr>
          <p:cNvSpPr>
            <a:spLocks noGrp="1"/>
          </p:cNvSpPr>
          <p:nvPr>
            <p:ph type="body" sz="quarter" idx="14" hasCustomPrompt="1"/>
          </p:nvPr>
        </p:nvSpPr>
        <p:spPr>
          <a:xfrm>
            <a:off x="636293" y="4963915"/>
            <a:ext cx="2678526" cy="331986"/>
          </a:xfrm>
          <a:prstGeom prst="rect">
            <a:avLst/>
          </a:prstGeom>
          <a:noFill/>
        </p:spPr>
        <p:txBody>
          <a:bodyPr anchor="ctr">
            <a:noAutofit/>
          </a:bodyPr>
          <a:lstStyle>
            <a:lvl1pPr algn="l">
              <a:defRPr sz="1056" b="1">
                <a:solidFill>
                  <a:schemeClr val="bg1"/>
                </a:solidFill>
              </a:defRPr>
            </a:lvl1pPr>
            <a:lvl2pPr>
              <a:defRPr sz="925"/>
            </a:lvl2pPr>
            <a:lvl3pPr>
              <a:defRPr sz="792"/>
            </a:lvl3pPr>
            <a:lvl4pPr>
              <a:defRPr sz="726"/>
            </a:lvl4pPr>
            <a:lvl5pPr>
              <a:defRPr sz="726"/>
            </a:lvl5pPr>
          </a:lstStyle>
          <a:p>
            <a:pPr lvl="0"/>
            <a:r>
              <a:rPr lang="en-US" dirty="0"/>
              <a:t>Insert education </a:t>
            </a:r>
          </a:p>
        </p:txBody>
      </p:sp>
      <p:sp>
        <p:nvSpPr>
          <p:cNvPr id="23" name="Text Placeholder 4">
            <a:extLst>
              <a:ext uri="{FF2B5EF4-FFF2-40B4-BE49-F238E27FC236}">
                <a16:creationId xmlns="" xmlns:a16="http://schemas.microsoft.com/office/drawing/2014/main" id="{BC359575-5CC3-4B2F-91E7-19D6A150BE7B}"/>
              </a:ext>
            </a:extLst>
          </p:cNvPr>
          <p:cNvSpPr>
            <a:spLocks noGrp="1"/>
          </p:cNvSpPr>
          <p:nvPr>
            <p:ph type="body" sz="quarter" idx="13" hasCustomPrompt="1"/>
          </p:nvPr>
        </p:nvSpPr>
        <p:spPr>
          <a:xfrm>
            <a:off x="636293" y="3601842"/>
            <a:ext cx="2678526" cy="412363"/>
          </a:xfrm>
          <a:prstGeom prst="rect">
            <a:avLst/>
          </a:prstGeom>
          <a:noFill/>
        </p:spPr>
        <p:txBody>
          <a:bodyPr anchor="ctr">
            <a:noAutofit/>
          </a:bodyPr>
          <a:lstStyle>
            <a:lvl1pPr algn="l">
              <a:spcAft>
                <a:spcPts val="0"/>
              </a:spcAft>
              <a:defRPr sz="1189" b="1">
                <a:solidFill>
                  <a:schemeClr val="bg1"/>
                </a:solidFill>
              </a:defRPr>
            </a:lvl1pPr>
            <a:lvl2pPr>
              <a:defRPr sz="925"/>
            </a:lvl2pPr>
            <a:lvl3pPr>
              <a:defRPr sz="792"/>
            </a:lvl3pPr>
            <a:lvl4pPr>
              <a:defRPr sz="726"/>
            </a:lvl4pPr>
            <a:lvl5pPr>
              <a:defRPr sz="726"/>
            </a:lvl5pPr>
          </a:lstStyle>
          <a:p>
            <a:pPr lvl="0"/>
            <a:r>
              <a:rPr lang="en-US" dirty="0"/>
              <a:t>Insert Name</a:t>
            </a:r>
          </a:p>
        </p:txBody>
      </p:sp>
      <p:sp>
        <p:nvSpPr>
          <p:cNvPr id="24" name="Text Placeholder 7">
            <a:extLst>
              <a:ext uri="{FF2B5EF4-FFF2-40B4-BE49-F238E27FC236}">
                <a16:creationId xmlns="" xmlns:a16="http://schemas.microsoft.com/office/drawing/2014/main" id="{53745724-67BB-4475-9660-FEEE12268615}"/>
              </a:ext>
            </a:extLst>
          </p:cNvPr>
          <p:cNvSpPr>
            <a:spLocks noGrp="1"/>
          </p:cNvSpPr>
          <p:nvPr>
            <p:ph type="body" sz="quarter" idx="10" hasCustomPrompt="1"/>
          </p:nvPr>
        </p:nvSpPr>
        <p:spPr>
          <a:xfrm>
            <a:off x="635442" y="4029586"/>
            <a:ext cx="2684617" cy="894840"/>
          </a:xfrm>
          <a:prstGeom prst="rect">
            <a:avLst/>
          </a:prstGeom>
        </p:spPr>
        <p:txBody>
          <a:bodyPr>
            <a:noAutofit/>
          </a:bodyPr>
          <a:lstStyle>
            <a:lvl1pPr>
              <a:lnSpc>
                <a:spcPct val="100000"/>
              </a:lnSpc>
              <a:defRPr sz="925">
                <a:solidFill>
                  <a:schemeClr val="bg1"/>
                </a:solidFill>
              </a:defRPr>
            </a:lvl1pPr>
            <a:lvl2pPr>
              <a:lnSpc>
                <a:spcPct val="100000"/>
              </a:lnSpc>
              <a:defRPr sz="925"/>
            </a:lvl2pPr>
            <a:lvl3pPr>
              <a:lnSpc>
                <a:spcPct val="100000"/>
              </a:lnSpc>
              <a:defRPr sz="925"/>
            </a:lvl3pPr>
            <a:lvl4pPr>
              <a:lnSpc>
                <a:spcPct val="100000"/>
              </a:lnSpc>
              <a:defRPr sz="925"/>
            </a:lvl4pPr>
            <a:lvl5pPr>
              <a:lnSpc>
                <a:spcPct val="100000"/>
              </a:lnSpc>
              <a:defRPr sz="925"/>
            </a:lvl5pPr>
          </a:lstStyle>
          <a:p>
            <a:pPr lvl="0"/>
            <a:r>
              <a:rPr lang="en-US" dirty="0"/>
              <a:t>Insert text</a:t>
            </a:r>
          </a:p>
        </p:txBody>
      </p:sp>
      <p:sp>
        <p:nvSpPr>
          <p:cNvPr id="27" name="Text Placeholder 7">
            <a:extLst>
              <a:ext uri="{FF2B5EF4-FFF2-40B4-BE49-F238E27FC236}">
                <a16:creationId xmlns="" xmlns:a16="http://schemas.microsoft.com/office/drawing/2014/main" id="{C78431F2-3F85-4748-A6BC-A08250A6D354}"/>
              </a:ext>
            </a:extLst>
          </p:cNvPr>
          <p:cNvSpPr>
            <a:spLocks noGrp="1"/>
          </p:cNvSpPr>
          <p:nvPr>
            <p:ph type="body" sz="quarter" idx="15" hasCustomPrompt="1"/>
          </p:nvPr>
        </p:nvSpPr>
        <p:spPr>
          <a:xfrm>
            <a:off x="635442" y="5286886"/>
            <a:ext cx="2679377" cy="713864"/>
          </a:xfrm>
          <a:prstGeom prst="rect">
            <a:avLst/>
          </a:prstGeom>
        </p:spPr>
        <p:txBody>
          <a:bodyPr>
            <a:noAutofit/>
          </a:bodyPr>
          <a:lstStyle>
            <a:lvl1pPr>
              <a:lnSpc>
                <a:spcPct val="100000"/>
              </a:lnSpc>
              <a:defRPr sz="925">
                <a:solidFill>
                  <a:schemeClr val="bg1"/>
                </a:solidFill>
              </a:defRPr>
            </a:lvl1pPr>
            <a:lvl2pPr>
              <a:lnSpc>
                <a:spcPct val="100000"/>
              </a:lnSpc>
              <a:defRPr sz="925"/>
            </a:lvl2pPr>
            <a:lvl3pPr>
              <a:lnSpc>
                <a:spcPct val="100000"/>
              </a:lnSpc>
              <a:defRPr sz="925"/>
            </a:lvl3pPr>
            <a:lvl4pPr>
              <a:lnSpc>
                <a:spcPct val="100000"/>
              </a:lnSpc>
              <a:defRPr sz="925"/>
            </a:lvl4pPr>
            <a:lvl5pPr>
              <a:lnSpc>
                <a:spcPct val="100000"/>
              </a:lnSpc>
              <a:defRPr sz="925"/>
            </a:lvl5pPr>
          </a:lstStyle>
          <a:p>
            <a:pPr lvl="0"/>
            <a:r>
              <a:rPr lang="en-US" dirty="0"/>
              <a:t>Insert text</a:t>
            </a:r>
          </a:p>
        </p:txBody>
      </p:sp>
      <p:sp>
        <p:nvSpPr>
          <p:cNvPr id="31" name="Text Placeholder 30">
            <a:extLst>
              <a:ext uri="{FF2B5EF4-FFF2-40B4-BE49-F238E27FC236}">
                <a16:creationId xmlns="" xmlns:a16="http://schemas.microsoft.com/office/drawing/2014/main" id="{2F5FD05B-1971-40EF-87B3-AD5F161F8514}"/>
              </a:ext>
            </a:extLst>
          </p:cNvPr>
          <p:cNvSpPr>
            <a:spLocks noGrp="1"/>
          </p:cNvSpPr>
          <p:nvPr>
            <p:ph type="body" sz="quarter" idx="17" hasCustomPrompt="1"/>
          </p:nvPr>
        </p:nvSpPr>
        <p:spPr>
          <a:xfrm>
            <a:off x="4382441" y="1370346"/>
            <a:ext cx="2451735" cy="1951038"/>
          </a:xfrm>
          <a:prstGeom prst="rect">
            <a:avLst/>
          </a:prstGeom>
        </p:spPr>
        <p:txBody>
          <a:bodyPr>
            <a:noAutofit/>
          </a:bodyPr>
          <a:lstStyle>
            <a:lvl1pPr marL="154056" marR="0" indent="-154056" algn="l" defTabSz="603647" rtl="0" eaLnBrk="1" fontAlgn="auto" latinLnBrk="0" hangingPunct="1">
              <a:lnSpc>
                <a:spcPct val="90000"/>
              </a:lnSpc>
              <a:spcBef>
                <a:spcPts val="661"/>
              </a:spcBef>
              <a:spcAft>
                <a:spcPts val="0"/>
              </a:spcAft>
              <a:buClr>
                <a:schemeClr val="accent5"/>
              </a:buClr>
              <a:buSzTx/>
              <a:buFont typeface="Wingdings" panose="05000000000000000000" pitchFamily="2" charset="2"/>
              <a:buChar char="§"/>
              <a:tabLst/>
              <a:defRPr sz="925"/>
            </a:lvl1pPr>
          </a:lstStyle>
          <a:p>
            <a:pPr marL="188640" marR="0" lvl="0" indent="-188640" algn="l" defTabSz="603647" rtl="0" eaLnBrk="1" fontAlgn="auto" latinLnBrk="0" hangingPunct="1">
              <a:lnSpc>
                <a:spcPct val="90000"/>
              </a:lnSpc>
              <a:spcBef>
                <a:spcPts val="661"/>
              </a:spcBef>
              <a:spcAft>
                <a:spcPts val="0"/>
              </a:spcAft>
              <a:buClr>
                <a:srgbClr val="95E616"/>
              </a:buClr>
              <a:buSzTx/>
              <a:buFont typeface="Arial" panose="020B0604020202020204" pitchFamily="34" charset="0"/>
              <a:buChar char="•"/>
              <a:tabLst/>
              <a:defRPr/>
            </a:pPr>
            <a:r>
              <a:rPr lang="en-US" dirty="0"/>
              <a:t>Click to insert bullet point</a:t>
            </a:r>
          </a:p>
          <a:p>
            <a:pPr marL="188640" marR="0" lvl="0" indent="-188640" algn="l" defTabSz="603647" rtl="0" eaLnBrk="1" fontAlgn="auto" latinLnBrk="0" hangingPunct="1">
              <a:lnSpc>
                <a:spcPct val="90000"/>
              </a:lnSpc>
              <a:spcBef>
                <a:spcPts val="661"/>
              </a:spcBef>
              <a:spcAft>
                <a:spcPts val="0"/>
              </a:spcAft>
              <a:buClr>
                <a:srgbClr val="95E616"/>
              </a:buClr>
              <a:buSzTx/>
              <a:buFont typeface="Arial" panose="020B0604020202020204" pitchFamily="34" charset="0"/>
              <a:buChar char="•"/>
              <a:tabLst/>
              <a:defRPr/>
            </a:pPr>
            <a:r>
              <a:rPr lang="en-US" dirty="0"/>
              <a:t>Click to insert bullet point</a:t>
            </a:r>
          </a:p>
          <a:p>
            <a:pPr marL="188640" marR="0" lvl="0" indent="-188640" algn="l" defTabSz="603647" rtl="0" eaLnBrk="1" fontAlgn="auto" latinLnBrk="0" hangingPunct="1">
              <a:lnSpc>
                <a:spcPct val="90000"/>
              </a:lnSpc>
              <a:spcBef>
                <a:spcPts val="661"/>
              </a:spcBef>
              <a:spcAft>
                <a:spcPts val="0"/>
              </a:spcAft>
              <a:buClr>
                <a:srgbClr val="95E616"/>
              </a:buClr>
              <a:buSzTx/>
              <a:buFont typeface="Arial" panose="020B0604020202020204" pitchFamily="34" charset="0"/>
              <a:buChar char="•"/>
              <a:tabLst/>
              <a:defRPr/>
            </a:pPr>
            <a:r>
              <a:rPr lang="en-US" dirty="0"/>
              <a:t>Click to insert bullet point</a:t>
            </a:r>
          </a:p>
          <a:p>
            <a:pPr marL="188640" marR="0" lvl="0" indent="-188640" algn="l" defTabSz="603647" rtl="0" eaLnBrk="1" fontAlgn="auto" latinLnBrk="0" hangingPunct="1">
              <a:lnSpc>
                <a:spcPct val="90000"/>
              </a:lnSpc>
              <a:spcBef>
                <a:spcPts val="661"/>
              </a:spcBef>
              <a:spcAft>
                <a:spcPts val="0"/>
              </a:spcAft>
              <a:buClr>
                <a:srgbClr val="95E616"/>
              </a:buClr>
              <a:buSzTx/>
              <a:buFont typeface="Arial" panose="020B0604020202020204" pitchFamily="34" charset="0"/>
              <a:buChar char="•"/>
              <a:tabLst/>
              <a:defRPr/>
            </a:pPr>
            <a:endParaRPr lang="en-US" dirty="0"/>
          </a:p>
        </p:txBody>
      </p:sp>
      <p:sp>
        <p:nvSpPr>
          <p:cNvPr id="33" name="Text Placeholder 4">
            <a:extLst>
              <a:ext uri="{FF2B5EF4-FFF2-40B4-BE49-F238E27FC236}">
                <a16:creationId xmlns="" xmlns:a16="http://schemas.microsoft.com/office/drawing/2014/main" id="{C387DD03-5B9B-4915-A35C-BA24C495D5E3}"/>
              </a:ext>
            </a:extLst>
          </p:cNvPr>
          <p:cNvSpPr>
            <a:spLocks noGrp="1"/>
          </p:cNvSpPr>
          <p:nvPr>
            <p:ph type="body" sz="quarter" idx="19" hasCustomPrompt="1"/>
          </p:nvPr>
        </p:nvSpPr>
        <p:spPr>
          <a:xfrm>
            <a:off x="4393104" y="3683544"/>
            <a:ext cx="2451735" cy="412363"/>
          </a:xfrm>
          <a:prstGeom prst="rect">
            <a:avLst/>
          </a:prstGeom>
          <a:noFill/>
        </p:spPr>
        <p:txBody>
          <a:bodyPr anchor="ctr">
            <a:normAutofit/>
          </a:bodyPr>
          <a:lstStyle>
            <a:lvl1pPr algn="l">
              <a:defRPr sz="1056" b="1">
                <a:solidFill>
                  <a:srgbClr val="12ABDB"/>
                </a:solidFill>
              </a:defRPr>
            </a:lvl1pPr>
            <a:lvl2pPr>
              <a:defRPr sz="925"/>
            </a:lvl2pPr>
            <a:lvl3pPr>
              <a:defRPr sz="792"/>
            </a:lvl3pPr>
            <a:lvl4pPr>
              <a:defRPr sz="726"/>
            </a:lvl4pPr>
            <a:lvl5pPr>
              <a:defRPr sz="726"/>
            </a:lvl5pPr>
          </a:lstStyle>
          <a:p>
            <a:pPr lvl="0"/>
            <a:r>
              <a:rPr lang="en-US" dirty="0"/>
              <a:t>Click to insert title</a:t>
            </a:r>
          </a:p>
        </p:txBody>
      </p:sp>
      <p:sp>
        <p:nvSpPr>
          <p:cNvPr id="34" name="Text Placeholder 30">
            <a:extLst>
              <a:ext uri="{FF2B5EF4-FFF2-40B4-BE49-F238E27FC236}">
                <a16:creationId xmlns="" xmlns:a16="http://schemas.microsoft.com/office/drawing/2014/main" id="{F174517F-7F9E-4498-9850-A8027203156A}"/>
              </a:ext>
            </a:extLst>
          </p:cNvPr>
          <p:cNvSpPr>
            <a:spLocks noGrp="1"/>
          </p:cNvSpPr>
          <p:nvPr>
            <p:ph type="body" sz="quarter" idx="20" hasCustomPrompt="1"/>
          </p:nvPr>
        </p:nvSpPr>
        <p:spPr>
          <a:xfrm>
            <a:off x="4391377" y="4105691"/>
            <a:ext cx="2451735" cy="1951038"/>
          </a:xfrm>
          <a:prstGeom prst="rect">
            <a:avLst/>
          </a:prstGeom>
        </p:spPr>
        <p:txBody>
          <a:bodyPr>
            <a:noAutofit/>
          </a:bodyPr>
          <a:lstStyle>
            <a:lvl1pPr marL="188640" marR="0" indent="-188640" algn="l" defTabSz="603647" rtl="0" eaLnBrk="1" fontAlgn="auto" latinLnBrk="0" hangingPunct="1">
              <a:lnSpc>
                <a:spcPct val="90000"/>
              </a:lnSpc>
              <a:spcBef>
                <a:spcPts val="661"/>
              </a:spcBef>
              <a:spcAft>
                <a:spcPts val="0"/>
              </a:spcAft>
              <a:buClr>
                <a:schemeClr val="accent5"/>
              </a:buClr>
              <a:buSzTx/>
              <a:buFont typeface="Wingdings" panose="05000000000000000000" pitchFamily="2" charset="2"/>
              <a:buChar char="§"/>
              <a:tabLst/>
              <a:defRPr sz="925"/>
            </a:lvl1pPr>
          </a:lstStyle>
          <a:p>
            <a:pPr marL="188640" marR="0" lvl="0" indent="-188640" algn="l" defTabSz="603647" rtl="0" eaLnBrk="1" fontAlgn="auto" latinLnBrk="0" hangingPunct="1">
              <a:lnSpc>
                <a:spcPct val="90000"/>
              </a:lnSpc>
              <a:spcBef>
                <a:spcPts val="661"/>
              </a:spcBef>
              <a:spcAft>
                <a:spcPts val="0"/>
              </a:spcAft>
              <a:buClr>
                <a:srgbClr val="95E616"/>
              </a:buClr>
              <a:buSzTx/>
              <a:buFont typeface="Arial" panose="020B0604020202020204" pitchFamily="34" charset="0"/>
              <a:buChar char="•"/>
              <a:tabLst/>
              <a:defRPr/>
            </a:pPr>
            <a:r>
              <a:rPr lang="en-US" dirty="0"/>
              <a:t>Click to insert bullet point</a:t>
            </a:r>
          </a:p>
          <a:p>
            <a:pPr marL="188640" marR="0" lvl="0" indent="-188640" algn="l" defTabSz="603647" rtl="0" eaLnBrk="1" fontAlgn="auto" latinLnBrk="0" hangingPunct="1">
              <a:lnSpc>
                <a:spcPct val="90000"/>
              </a:lnSpc>
              <a:spcBef>
                <a:spcPts val="661"/>
              </a:spcBef>
              <a:spcAft>
                <a:spcPts val="0"/>
              </a:spcAft>
              <a:buClr>
                <a:srgbClr val="95E616"/>
              </a:buClr>
              <a:buSzTx/>
              <a:buFont typeface="Arial" panose="020B0604020202020204" pitchFamily="34" charset="0"/>
              <a:buChar char="•"/>
              <a:tabLst/>
              <a:defRPr/>
            </a:pPr>
            <a:r>
              <a:rPr lang="en-US" dirty="0"/>
              <a:t>Click to insert bullet point</a:t>
            </a:r>
          </a:p>
          <a:p>
            <a:pPr marL="188640" marR="0" lvl="0" indent="-188640" algn="l" defTabSz="603647" rtl="0" eaLnBrk="1" fontAlgn="auto" latinLnBrk="0" hangingPunct="1">
              <a:lnSpc>
                <a:spcPct val="90000"/>
              </a:lnSpc>
              <a:spcBef>
                <a:spcPts val="661"/>
              </a:spcBef>
              <a:spcAft>
                <a:spcPts val="0"/>
              </a:spcAft>
              <a:buClr>
                <a:srgbClr val="95E616"/>
              </a:buClr>
              <a:buSzTx/>
              <a:buFont typeface="Arial" panose="020B0604020202020204" pitchFamily="34" charset="0"/>
              <a:buChar char="•"/>
              <a:tabLst/>
              <a:defRPr/>
            </a:pPr>
            <a:r>
              <a:rPr lang="en-US" dirty="0"/>
              <a:t>Click to insert bullet point</a:t>
            </a:r>
          </a:p>
          <a:p>
            <a:pPr marL="188640" marR="0" lvl="0" indent="-188640" algn="l" defTabSz="603647" rtl="0" eaLnBrk="1" fontAlgn="auto" latinLnBrk="0" hangingPunct="1">
              <a:lnSpc>
                <a:spcPct val="90000"/>
              </a:lnSpc>
              <a:spcBef>
                <a:spcPts val="661"/>
              </a:spcBef>
              <a:spcAft>
                <a:spcPts val="0"/>
              </a:spcAft>
              <a:buClr>
                <a:srgbClr val="95E616"/>
              </a:buClr>
              <a:buSzTx/>
              <a:buFont typeface="Arial" panose="020B0604020202020204" pitchFamily="34" charset="0"/>
              <a:buChar char="•"/>
              <a:tabLst/>
              <a:defRPr/>
            </a:pPr>
            <a:endParaRPr lang="en-US" dirty="0"/>
          </a:p>
        </p:txBody>
      </p:sp>
      <p:sp>
        <p:nvSpPr>
          <p:cNvPr id="13" name="Oval 20">
            <a:extLst>
              <a:ext uri="{FF2B5EF4-FFF2-40B4-BE49-F238E27FC236}">
                <a16:creationId xmlns="" xmlns:a16="http://schemas.microsoft.com/office/drawing/2014/main" id="{1EFB3510-D39A-47CF-8191-109DDF9E53D5}"/>
              </a:ext>
            </a:extLst>
          </p:cNvPr>
          <p:cNvSpPr/>
          <p:nvPr/>
        </p:nvSpPr>
        <p:spPr>
          <a:xfrm>
            <a:off x="619635" y="1028252"/>
            <a:ext cx="2119993" cy="246569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255">
              <a:solidFill>
                <a:prstClr val="white"/>
              </a:solidFill>
            </a:endParaRPr>
          </a:p>
        </p:txBody>
      </p:sp>
      <p:sp>
        <p:nvSpPr>
          <p:cNvPr id="14" name="Retângulo 43">
            <a:extLst>
              <a:ext uri="{FF2B5EF4-FFF2-40B4-BE49-F238E27FC236}">
                <a16:creationId xmlns="" xmlns:a16="http://schemas.microsoft.com/office/drawing/2014/main" id="{25FC8637-25BD-4C09-AF25-56B4243DAB3D}"/>
              </a:ext>
            </a:extLst>
          </p:cNvPr>
          <p:cNvSpPr/>
          <p:nvPr/>
        </p:nvSpPr>
        <p:spPr>
          <a:xfrm>
            <a:off x="9469754" y="6555758"/>
            <a:ext cx="301686" cy="173574"/>
          </a:xfrm>
          <a:prstGeom prst="rect">
            <a:avLst/>
          </a:prstGeom>
        </p:spPr>
        <p:txBody>
          <a:bodyPr wrap="none">
            <a:spAutoFit/>
          </a:bodyPr>
          <a:lstStyle/>
          <a:p>
            <a:pPr algn="r"/>
            <a:fld id="{0502E5A9-B53C-401E-A0E0-4A359BB0A9E5}" type="slidenum">
              <a:rPr lang="en-US" sz="528" smtClean="0">
                <a:solidFill>
                  <a:prstClr val="black">
                    <a:lumMod val="50000"/>
                    <a:lumOff val="50000"/>
                  </a:prstClr>
                </a:solidFill>
                <a:cs typeface="Arial" panose="020B0604020202020204" pitchFamily="34" charset="0"/>
              </a:rPr>
              <a:pPr algn="r"/>
              <a:t>‹#›</a:t>
            </a:fld>
            <a:endParaRPr lang="en-US" sz="528"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 xmlns:a16="http://schemas.microsoft.com/office/drawing/2014/main" id="{6B6D7F6B-C184-4C2B-8EB7-067E0C1E8DF2}"/>
              </a:ext>
            </a:extLst>
          </p:cNvPr>
          <p:cNvCxnSpPr>
            <a:cxnSpLocks/>
          </p:cNvCxnSpPr>
          <p:nvPr/>
        </p:nvCxnSpPr>
        <p:spPr>
          <a:xfrm flipV="1">
            <a:off x="2667985"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a:extLst>
              <a:ext uri="{FF2B5EF4-FFF2-40B4-BE49-F238E27FC236}">
                <a16:creationId xmlns="" xmlns:a16="http://schemas.microsoft.com/office/drawing/2014/main" id="{F376ABD1-4930-42EB-9A73-9A9C7C6BF2D3}"/>
              </a:ext>
            </a:extLst>
          </p:cNvPr>
          <p:cNvSpPr/>
          <p:nvPr/>
        </p:nvSpPr>
        <p:spPr>
          <a:xfrm>
            <a:off x="331492" y="6555971"/>
            <a:ext cx="2298568" cy="219456"/>
          </a:xfrm>
          <a:prstGeom prst="rect">
            <a:avLst/>
          </a:prstGeom>
        </p:spPr>
        <p:txBody>
          <a:bodyPr wrap="square" lIns="0" tIns="0" rIns="0" bIns="0" anchor="ctr" anchorCtr="0">
            <a:noAutofit/>
          </a:bodyPr>
          <a:lstStyle/>
          <a:p>
            <a:pPr defTabSz="603647">
              <a:lnSpc>
                <a:spcPct val="85000"/>
              </a:lnSpc>
              <a:defRPr/>
            </a:pPr>
            <a:r>
              <a:rPr lang="en-US" sz="528" kern="0" dirty="0">
                <a:solidFill>
                  <a:srgbClr val="0070AD"/>
                </a:solidFill>
                <a:cs typeface="Arial" panose="020B0604020202020204" pitchFamily="34" charset="0"/>
              </a:rPr>
              <a:t>Presentation Title | Author | Date</a:t>
            </a:r>
          </a:p>
        </p:txBody>
      </p:sp>
      <p:sp>
        <p:nvSpPr>
          <p:cNvPr id="19" name="Retângulo 43">
            <a:extLst>
              <a:ext uri="{FF2B5EF4-FFF2-40B4-BE49-F238E27FC236}">
                <a16:creationId xmlns="" xmlns:a16="http://schemas.microsoft.com/office/drawing/2014/main" id="{834ADCB4-BFB1-450D-8F6D-64217F4CD92C}"/>
              </a:ext>
            </a:extLst>
          </p:cNvPr>
          <p:cNvSpPr/>
          <p:nvPr/>
        </p:nvSpPr>
        <p:spPr>
          <a:xfrm>
            <a:off x="2771745" y="6555758"/>
            <a:ext cx="1806745" cy="219456"/>
          </a:xfrm>
          <a:prstGeom prst="rect">
            <a:avLst/>
          </a:prstGeom>
        </p:spPr>
        <p:txBody>
          <a:bodyPr wrap="none" lIns="0" tIns="0" rIns="0" bIns="0" anchor="ctr">
            <a:noAutofit/>
          </a:bodyPr>
          <a:lstStyle/>
          <a:p>
            <a:r>
              <a:rPr lang="en-US" sz="528" dirty="0">
                <a:solidFill>
                  <a:prstClr val="white"/>
                </a:solidFill>
                <a:cs typeface="Arial" panose="020B0604020202020204" pitchFamily="34" charset="0"/>
              </a:rPr>
              <a:t>© 2017 Capgemini. All rights reserved.</a:t>
            </a:r>
          </a:p>
        </p:txBody>
      </p:sp>
    </p:spTree>
    <p:extLst>
      <p:ext uri="{BB962C8B-B14F-4D97-AF65-F5344CB8AC3E}">
        <p14:creationId xmlns:p14="http://schemas.microsoft.com/office/powerpoint/2010/main" val="865337282"/>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Text with Filled Background">
    <p:bg>
      <p:bgPr>
        <a:solidFill>
          <a:schemeClr val="bg1"/>
        </a:solidFill>
        <a:effectLst/>
      </p:bgPr>
    </p:bg>
    <p:spTree>
      <p:nvGrpSpPr>
        <p:cNvPr id="1" name=""/>
        <p:cNvGrpSpPr/>
        <p:nvPr/>
      </p:nvGrpSpPr>
      <p:grpSpPr>
        <a:xfrm>
          <a:off x="0" y="0"/>
          <a:ext cx="0" cy="0"/>
          <a:chOff x="0" y="0"/>
          <a:chExt cx="0" cy="0"/>
        </a:xfrm>
      </p:grpSpPr>
      <p:sp>
        <p:nvSpPr>
          <p:cNvPr id="2" name="Rectangle 1"/>
          <p:cNvSpPr/>
          <p:nvPr/>
        </p:nvSpPr>
        <p:spPr>
          <a:xfrm>
            <a:off x="1" y="0"/>
            <a:ext cx="360735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55">
              <a:solidFill>
                <a:prstClr val="white"/>
              </a:solidFill>
            </a:endParaRPr>
          </a:p>
        </p:txBody>
      </p:sp>
      <p:pic>
        <p:nvPicPr>
          <p:cNvPr id="4" name="Picture Placeholder 10">
            <a:extLst>
              <a:ext uri="{FF2B5EF4-FFF2-40B4-BE49-F238E27FC236}">
                <a16:creationId xmlns="" xmlns:a16="http://schemas.microsoft.com/office/drawing/2014/main" id="{709E13E3-3323-4A67-80E2-F91981229839}"/>
              </a:ext>
            </a:extLst>
          </p:cNvPr>
          <p:cNvPicPr>
            <a:picLocks noChangeAspect="1"/>
          </p:cNvPicPr>
          <p:nvPr/>
        </p:nvPicPr>
        <p:blipFill rotWithShape="1">
          <a:blip r:embed="rId2">
            <a:extLst>
              <a:ext uri="{28A0092B-C50C-407E-A947-70E740481C1C}">
                <a14:useLocalDpi xmlns:a14="http://schemas.microsoft.com/office/drawing/2010/main" val="0"/>
              </a:ext>
            </a:extLst>
          </a:blip>
          <a:srcRect l="2839" r="32420"/>
          <a:stretch/>
        </p:blipFill>
        <p:spPr>
          <a:xfrm>
            <a:off x="3456204" y="-2148"/>
            <a:ext cx="6449796" cy="6898276"/>
          </a:xfrm>
          <a:prstGeom prst="rect">
            <a:avLst/>
          </a:prstGeom>
        </p:spPr>
      </p:pic>
      <p:sp>
        <p:nvSpPr>
          <p:cNvPr id="8" name="Text Placeholder 7">
            <a:extLst>
              <a:ext uri="{FF2B5EF4-FFF2-40B4-BE49-F238E27FC236}">
                <a16:creationId xmlns="" xmlns:a16="http://schemas.microsoft.com/office/drawing/2014/main" id="{27CE2609-37DA-4C4C-BF45-E56CE85AA41D}"/>
              </a:ext>
            </a:extLst>
          </p:cNvPr>
          <p:cNvSpPr>
            <a:spLocks noGrp="1"/>
          </p:cNvSpPr>
          <p:nvPr>
            <p:ph type="body" sz="quarter" idx="10" hasCustomPrompt="1"/>
          </p:nvPr>
        </p:nvSpPr>
        <p:spPr>
          <a:xfrm>
            <a:off x="331490" y="3068960"/>
            <a:ext cx="5440601" cy="3375382"/>
          </a:xfrm>
          <a:prstGeom prst="rect">
            <a:avLst/>
          </a:prstGeom>
        </p:spPr>
        <p:txBody>
          <a:bodyPr>
            <a:noAutofit/>
          </a:bodyPr>
          <a:lstStyle>
            <a:lvl1pPr>
              <a:lnSpc>
                <a:spcPts val="1320"/>
              </a:lnSpc>
              <a:spcAft>
                <a:spcPts val="1189"/>
              </a:spcAft>
              <a:defRPr sz="1056">
                <a:solidFill>
                  <a:schemeClr val="bg1"/>
                </a:solidFill>
              </a:defRPr>
            </a:lvl1pPr>
            <a:lvl2pPr>
              <a:lnSpc>
                <a:spcPct val="100000"/>
              </a:lnSpc>
              <a:defRPr sz="792"/>
            </a:lvl2pPr>
            <a:lvl3pPr>
              <a:lnSpc>
                <a:spcPct val="100000"/>
              </a:lnSpc>
              <a:defRPr sz="792"/>
            </a:lvl3pPr>
            <a:lvl4pPr>
              <a:lnSpc>
                <a:spcPct val="100000"/>
              </a:lnSpc>
              <a:defRPr sz="792"/>
            </a:lvl4pPr>
            <a:lvl5pPr>
              <a:lnSpc>
                <a:spcPct val="100000"/>
              </a:lnSpc>
              <a:defRPr sz="792"/>
            </a:lvl5pPr>
          </a:lstStyle>
          <a:p>
            <a:pPr lvl="0"/>
            <a:r>
              <a:rPr lang="en-US" dirty="0"/>
              <a:t>Click to insert long text</a:t>
            </a:r>
            <a:endParaRPr lang="pt-PT" dirty="0"/>
          </a:p>
        </p:txBody>
      </p:sp>
      <p:sp>
        <p:nvSpPr>
          <p:cNvPr id="10" name="Title Placeholder 1">
            <a:extLst>
              <a:ext uri="{FF2B5EF4-FFF2-40B4-BE49-F238E27FC236}">
                <a16:creationId xmlns="" xmlns:a16="http://schemas.microsoft.com/office/drawing/2014/main" id="{57798370-07F4-412F-86CE-30C026EA6825}"/>
              </a:ext>
            </a:extLst>
          </p:cNvPr>
          <p:cNvSpPr>
            <a:spLocks noGrp="1"/>
          </p:cNvSpPr>
          <p:nvPr>
            <p:ph type="title" hasCustomPrompt="1"/>
          </p:nvPr>
        </p:nvSpPr>
        <p:spPr>
          <a:xfrm>
            <a:off x="331491" y="2002973"/>
            <a:ext cx="8161266" cy="859536"/>
          </a:xfrm>
          <a:prstGeom prst="rect">
            <a:avLst/>
          </a:prstGeom>
        </p:spPr>
        <p:txBody>
          <a:bodyPr vert="horz" lIns="0" tIns="0" rIns="0" bIns="0" rtlCol="0" anchor="b">
            <a:normAutofit/>
          </a:bodyPr>
          <a:lstStyle>
            <a:lvl1pPr>
              <a:defRPr lang="pt-PT" dirty="0">
                <a:solidFill>
                  <a:schemeClr val="bg1"/>
                </a:solidFill>
              </a:defRPr>
            </a:lvl1pPr>
          </a:lstStyle>
          <a:p>
            <a:pPr lvl="0">
              <a:lnSpc>
                <a:spcPts val="1981"/>
              </a:lnSpc>
            </a:pPr>
            <a:r>
              <a:rPr lang="en-US" dirty="0"/>
              <a:t>Click to insert title</a:t>
            </a:r>
            <a:endParaRPr lang="pt-PT" dirty="0"/>
          </a:p>
        </p:txBody>
      </p:sp>
      <p:sp>
        <p:nvSpPr>
          <p:cNvPr id="6" name="Retângulo 43">
            <a:extLst>
              <a:ext uri="{FF2B5EF4-FFF2-40B4-BE49-F238E27FC236}">
                <a16:creationId xmlns="" xmlns:a16="http://schemas.microsoft.com/office/drawing/2014/main" id="{25FC8637-25BD-4C09-AF25-56B4243DAB3D}"/>
              </a:ext>
            </a:extLst>
          </p:cNvPr>
          <p:cNvSpPr/>
          <p:nvPr/>
        </p:nvSpPr>
        <p:spPr>
          <a:xfrm>
            <a:off x="9469755" y="6555758"/>
            <a:ext cx="301686" cy="173574"/>
          </a:xfrm>
          <a:prstGeom prst="rect">
            <a:avLst/>
          </a:prstGeom>
        </p:spPr>
        <p:txBody>
          <a:bodyPr wrap="none">
            <a:spAutoFit/>
          </a:bodyPr>
          <a:lstStyle/>
          <a:p>
            <a:pPr algn="r"/>
            <a:fld id="{0502E5A9-B53C-401E-A0E0-4A359BB0A9E5}" type="slidenum">
              <a:rPr lang="en-US" sz="528" smtClean="0">
                <a:solidFill>
                  <a:prstClr val="white"/>
                </a:solidFill>
                <a:cs typeface="Arial" panose="020B0604020202020204" pitchFamily="34" charset="0"/>
              </a:rPr>
              <a:pPr algn="r"/>
              <a:t>‹#›</a:t>
            </a:fld>
            <a:endParaRPr lang="en-US" sz="528" dirty="0">
              <a:solidFill>
                <a:prstClr val="white"/>
              </a:solidFill>
              <a:cs typeface="Arial" panose="020B0604020202020204" pitchFamily="34" charset="0"/>
            </a:endParaRPr>
          </a:p>
        </p:txBody>
      </p:sp>
      <p:sp>
        <p:nvSpPr>
          <p:cNvPr id="7" name="Retângulo 43">
            <a:extLst>
              <a:ext uri="{FF2B5EF4-FFF2-40B4-BE49-F238E27FC236}">
                <a16:creationId xmlns="" xmlns:a16="http://schemas.microsoft.com/office/drawing/2014/main" id="{834ADCB4-BFB1-450D-8F6D-64217F4CD92C}"/>
              </a:ext>
            </a:extLst>
          </p:cNvPr>
          <p:cNvSpPr/>
          <p:nvPr/>
        </p:nvSpPr>
        <p:spPr>
          <a:xfrm>
            <a:off x="2771745" y="6555758"/>
            <a:ext cx="1806745" cy="219456"/>
          </a:xfrm>
          <a:prstGeom prst="rect">
            <a:avLst/>
          </a:prstGeom>
        </p:spPr>
        <p:txBody>
          <a:bodyPr wrap="none" lIns="0" tIns="0" rIns="0" bIns="0" anchor="ctr">
            <a:noAutofit/>
          </a:bodyPr>
          <a:lstStyle/>
          <a:p>
            <a:r>
              <a:rPr lang="en-US" sz="528" dirty="0">
                <a:solidFill>
                  <a:prstClr val="white"/>
                </a:solidFill>
                <a:cs typeface="Arial" panose="020B0604020202020204" pitchFamily="34" charset="0"/>
              </a:rPr>
              <a:t>© 2017 Capgemini. All rights reserved.</a:t>
            </a:r>
          </a:p>
        </p:txBody>
      </p:sp>
      <p:cxnSp>
        <p:nvCxnSpPr>
          <p:cNvPr id="9" name="Conector reto 49">
            <a:extLst>
              <a:ext uri="{FF2B5EF4-FFF2-40B4-BE49-F238E27FC236}">
                <a16:creationId xmlns="" xmlns:a16="http://schemas.microsoft.com/office/drawing/2014/main" id="{6B6D7F6B-C184-4C2B-8EB7-067E0C1E8DF2}"/>
              </a:ext>
            </a:extLst>
          </p:cNvPr>
          <p:cNvCxnSpPr>
            <a:cxnSpLocks/>
          </p:cNvCxnSpPr>
          <p:nvPr/>
        </p:nvCxnSpPr>
        <p:spPr>
          <a:xfrm flipV="1">
            <a:off x="2667985"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3"/>
            <a:extLst>
              <a:ext uri="{FF2B5EF4-FFF2-40B4-BE49-F238E27FC236}">
                <a16:creationId xmlns="" xmlns:a16="http://schemas.microsoft.com/office/drawing/2014/main" id="{F376ABD1-4930-42EB-9A73-9A9C7C6BF2D3}"/>
              </a:ext>
            </a:extLst>
          </p:cNvPr>
          <p:cNvSpPr/>
          <p:nvPr/>
        </p:nvSpPr>
        <p:spPr>
          <a:xfrm>
            <a:off x="331492" y="6555971"/>
            <a:ext cx="2298568" cy="219456"/>
          </a:xfrm>
          <a:prstGeom prst="rect">
            <a:avLst/>
          </a:prstGeom>
        </p:spPr>
        <p:txBody>
          <a:bodyPr wrap="square" lIns="0" tIns="0" rIns="0" bIns="0" anchor="ctr" anchorCtr="0">
            <a:noAutofit/>
          </a:bodyPr>
          <a:lstStyle/>
          <a:p>
            <a:pPr defTabSz="603647">
              <a:lnSpc>
                <a:spcPct val="85000"/>
              </a:lnSpc>
              <a:defRPr/>
            </a:pPr>
            <a:r>
              <a:rPr lang="en-US" sz="528" kern="0" dirty="0">
                <a:solidFill>
                  <a:prstClr val="white"/>
                </a:solidFill>
                <a:cs typeface="Arial" panose="020B0604020202020204" pitchFamily="34" charset="0"/>
              </a:rPr>
              <a:t>Presentation Title | Author | Date</a:t>
            </a:r>
          </a:p>
        </p:txBody>
      </p:sp>
    </p:spTree>
    <p:extLst>
      <p:ext uri="{BB962C8B-B14F-4D97-AF65-F5344CB8AC3E}">
        <p14:creationId xmlns:p14="http://schemas.microsoft.com/office/powerpoint/2010/main" val="2135206487"/>
      </p:ext>
    </p:extLst>
  </p:cSld>
  <p:clrMapOvr>
    <a:masterClrMapping/>
  </p:clrMapOvr>
  <p:extLst mod="1">
    <p:ext uri="{DCECCB84-F9BA-43D5-87BE-67443E8EF086}">
      <p15:sldGuideLst xmlns:p15="http://schemas.microsoft.com/office/powerpoint/2012/main">
        <p15:guide id="4294967295" orient="horz" pos="255">
          <p15:clr>
            <a:srgbClr val="FBAE40"/>
          </p15:clr>
        </p15:guide>
        <p15:guide id="4294967295" pos="257">
          <p15:clr>
            <a:srgbClr val="FBAE40"/>
          </p15:clr>
        </p15:guide>
        <p15:guide id="4294967295" pos="6879">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re seul">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122263" name="think-cell Slide" r:id="rId5" imgW="360" imgH="360" progId="">
                  <p:embed/>
                </p:oleObj>
              </mc:Choice>
              <mc:Fallback>
                <p:oleObj name="think-cell Slide" r:id="rId5" imgW="360" imgH="360" progId="">
                  <p:embed/>
                  <p:pic>
                    <p:nvPicPr>
                      <p:cNvPr id="0" name="Picture 28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158750"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hasCustomPrompt="1"/>
            <p:custDataLst>
              <p:tags r:id="rId3"/>
            </p:custDataLst>
          </p:nvPr>
        </p:nvSpPr>
        <p:spPr/>
        <p:txBody>
          <a:bodyPr/>
          <a:lstStyle>
            <a:lvl1pPr>
              <a:defRPr/>
            </a:lvl1pPr>
          </a:lstStyle>
          <a:p>
            <a:pPr lvl="0"/>
            <a:r>
              <a:rPr lang="en-US" noProof="0" dirty="0" smtClean="0"/>
              <a:t>Click to edit Master title style</a:t>
            </a: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Two columns">
    <p:spTree>
      <p:nvGrpSpPr>
        <p:cNvPr id="1" name=""/>
        <p:cNvGrpSpPr/>
        <p:nvPr/>
      </p:nvGrpSpPr>
      <p:grpSpPr>
        <a:xfrm>
          <a:off x="0" y="0"/>
          <a:ext cx="0" cy="0"/>
          <a:chOff x="0" y="0"/>
          <a:chExt cx="0" cy="0"/>
        </a:xfrm>
      </p:grpSpPr>
      <p:sp>
        <p:nvSpPr>
          <p:cNvPr id="8" name="Text Placeholder 7">
            <a:extLst>
              <a:ext uri="{FF2B5EF4-FFF2-40B4-BE49-F238E27FC236}">
                <a16:creationId xmlns="" xmlns:a16="http://schemas.microsoft.com/office/drawing/2014/main" id="{27CE2609-37DA-4C4C-BF45-E56CE85AA41D}"/>
              </a:ext>
            </a:extLst>
          </p:cNvPr>
          <p:cNvSpPr>
            <a:spLocks noGrp="1"/>
          </p:cNvSpPr>
          <p:nvPr>
            <p:ph type="body" sz="quarter" idx="10" hasCustomPrompt="1"/>
          </p:nvPr>
        </p:nvSpPr>
        <p:spPr>
          <a:xfrm>
            <a:off x="331491" y="2010609"/>
            <a:ext cx="4504135" cy="4442581"/>
          </a:xfrm>
          <a:prstGeom prst="rect">
            <a:avLst/>
          </a:prstGeom>
        </p:spPr>
        <p:txBody>
          <a:bodyPr>
            <a:noAutofit/>
          </a:bodyPr>
          <a:lstStyle>
            <a:lvl1pPr>
              <a:lnSpc>
                <a:spcPct val="100000"/>
              </a:lnSpc>
              <a:defRPr sz="925">
                <a:solidFill>
                  <a:schemeClr val="tx1"/>
                </a:solidFill>
              </a:defRPr>
            </a:lvl1pPr>
            <a:lvl2pPr>
              <a:lnSpc>
                <a:spcPct val="100000"/>
              </a:lnSpc>
              <a:defRPr sz="792"/>
            </a:lvl2pPr>
            <a:lvl3pPr>
              <a:lnSpc>
                <a:spcPct val="100000"/>
              </a:lnSpc>
              <a:defRPr sz="792"/>
            </a:lvl3pPr>
            <a:lvl4pPr>
              <a:lnSpc>
                <a:spcPct val="100000"/>
              </a:lnSpc>
              <a:defRPr sz="792"/>
            </a:lvl4pPr>
            <a:lvl5pPr>
              <a:lnSpc>
                <a:spcPct val="100000"/>
              </a:lnSpc>
              <a:defRPr sz="792"/>
            </a:lvl5pPr>
          </a:lstStyle>
          <a:p>
            <a:pPr lvl="0"/>
            <a:r>
              <a:rPr lang="en-US" dirty="0"/>
              <a:t>Click to insert long text</a:t>
            </a:r>
          </a:p>
        </p:txBody>
      </p:sp>
      <p:sp>
        <p:nvSpPr>
          <p:cNvPr id="11" name="Text Placeholder 7">
            <a:extLst>
              <a:ext uri="{FF2B5EF4-FFF2-40B4-BE49-F238E27FC236}">
                <a16:creationId xmlns="" xmlns:a16="http://schemas.microsoft.com/office/drawing/2014/main" id="{4F279807-494A-45DD-A5C6-24F625316B92}"/>
              </a:ext>
            </a:extLst>
          </p:cNvPr>
          <p:cNvSpPr>
            <a:spLocks noGrp="1"/>
          </p:cNvSpPr>
          <p:nvPr>
            <p:ph type="body" sz="quarter" idx="11" hasCustomPrompt="1"/>
          </p:nvPr>
        </p:nvSpPr>
        <p:spPr>
          <a:xfrm>
            <a:off x="5070379" y="2010606"/>
            <a:ext cx="4482111" cy="4441372"/>
          </a:xfrm>
          <a:prstGeom prst="rect">
            <a:avLst/>
          </a:prstGeom>
        </p:spPr>
        <p:txBody>
          <a:bodyPr>
            <a:noAutofit/>
          </a:bodyPr>
          <a:lstStyle>
            <a:lvl1pPr>
              <a:lnSpc>
                <a:spcPct val="100000"/>
              </a:lnSpc>
              <a:defRPr sz="925">
                <a:solidFill>
                  <a:schemeClr val="tx1"/>
                </a:solidFill>
              </a:defRPr>
            </a:lvl1pPr>
            <a:lvl2pPr>
              <a:lnSpc>
                <a:spcPct val="100000"/>
              </a:lnSpc>
              <a:defRPr sz="792"/>
            </a:lvl2pPr>
            <a:lvl3pPr>
              <a:lnSpc>
                <a:spcPct val="100000"/>
              </a:lnSpc>
              <a:defRPr sz="792"/>
            </a:lvl3pPr>
            <a:lvl4pPr>
              <a:lnSpc>
                <a:spcPct val="100000"/>
              </a:lnSpc>
              <a:defRPr sz="792"/>
            </a:lvl4pPr>
            <a:lvl5pPr>
              <a:lnSpc>
                <a:spcPct val="100000"/>
              </a:lnSpc>
              <a:defRPr sz="792"/>
            </a:lvl5pPr>
          </a:lstStyle>
          <a:p>
            <a:pPr lvl="0"/>
            <a:r>
              <a:rPr lang="en-US" dirty="0"/>
              <a:t>Click to insert long text</a:t>
            </a:r>
          </a:p>
        </p:txBody>
      </p:sp>
      <p:sp>
        <p:nvSpPr>
          <p:cNvPr id="13" name="Text Placeholder 7">
            <a:extLst>
              <a:ext uri="{FF2B5EF4-FFF2-40B4-BE49-F238E27FC236}">
                <a16:creationId xmlns="" xmlns:a16="http://schemas.microsoft.com/office/drawing/2014/main" id="{D8D7F005-BA7C-423E-87B0-6782D88233F6}"/>
              </a:ext>
            </a:extLst>
          </p:cNvPr>
          <p:cNvSpPr>
            <a:spLocks noGrp="1"/>
          </p:cNvSpPr>
          <p:nvPr>
            <p:ph type="body" sz="quarter" idx="12" hasCustomPrompt="1"/>
          </p:nvPr>
        </p:nvSpPr>
        <p:spPr>
          <a:xfrm>
            <a:off x="331491" y="1420990"/>
            <a:ext cx="4504135" cy="438494"/>
          </a:xfrm>
          <a:prstGeom prst="rect">
            <a:avLst/>
          </a:prstGeom>
        </p:spPr>
        <p:txBody>
          <a:bodyPr>
            <a:noAutofit/>
          </a:bodyPr>
          <a:lstStyle>
            <a:lvl1pPr>
              <a:lnSpc>
                <a:spcPts val="1453"/>
              </a:lnSpc>
              <a:defRPr sz="1189" b="0">
                <a:solidFill>
                  <a:srgbClr val="12ABDB"/>
                </a:solidFill>
              </a:defRPr>
            </a:lvl1pPr>
            <a:lvl2pPr>
              <a:lnSpc>
                <a:spcPct val="100000"/>
              </a:lnSpc>
              <a:defRPr sz="792"/>
            </a:lvl2pPr>
            <a:lvl3pPr>
              <a:lnSpc>
                <a:spcPct val="100000"/>
              </a:lnSpc>
              <a:defRPr sz="792"/>
            </a:lvl3pPr>
            <a:lvl4pPr>
              <a:lnSpc>
                <a:spcPct val="100000"/>
              </a:lnSpc>
              <a:defRPr sz="792"/>
            </a:lvl4pPr>
            <a:lvl5pPr>
              <a:lnSpc>
                <a:spcPct val="100000"/>
              </a:lnSpc>
              <a:defRPr sz="792"/>
            </a:lvl5pPr>
          </a:lstStyle>
          <a:p>
            <a:pPr lvl="0"/>
            <a:r>
              <a:rPr lang="en-US" dirty="0"/>
              <a:t>Click to insert title</a:t>
            </a:r>
          </a:p>
        </p:txBody>
      </p:sp>
      <p:sp>
        <p:nvSpPr>
          <p:cNvPr id="14" name="Text Placeholder 7">
            <a:extLst>
              <a:ext uri="{FF2B5EF4-FFF2-40B4-BE49-F238E27FC236}">
                <a16:creationId xmlns="" xmlns:a16="http://schemas.microsoft.com/office/drawing/2014/main" id="{47BDC0DA-1585-454D-9E74-41D2AFC0FEE5}"/>
              </a:ext>
            </a:extLst>
          </p:cNvPr>
          <p:cNvSpPr>
            <a:spLocks noGrp="1"/>
          </p:cNvSpPr>
          <p:nvPr>
            <p:ph type="body" sz="quarter" idx="13" hasCustomPrompt="1"/>
          </p:nvPr>
        </p:nvSpPr>
        <p:spPr>
          <a:xfrm>
            <a:off x="5070379" y="1420990"/>
            <a:ext cx="4482111" cy="438494"/>
          </a:xfrm>
          <a:prstGeom prst="rect">
            <a:avLst/>
          </a:prstGeom>
        </p:spPr>
        <p:txBody>
          <a:bodyPr>
            <a:noAutofit/>
          </a:bodyPr>
          <a:lstStyle>
            <a:lvl1pPr>
              <a:lnSpc>
                <a:spcPts val="1453"/>
              </a:lnSpc>
              <a:defRPr sz="1189" b="0">
                <a:solidFill>
                  <a:srgbClr val="12ABDB"/>
                </a:solidFill>
              </a:defRPr>
            </a:lvl1pPr>
            <a:lvl2pPr>
              <a:lnSpc>
                <a:spcPct val="100000"/>
              </a:lnSpc>
              <a:defRPr sz="792"/>
            </a:lvl2pPr>
            <a:lvl3pPr>
              <a:lnSpc>
                <a:spcPct val="100000"/>
              </a:lnSpc>
              <a:defRPr sz="792"/>
            </a:lvl3pPr>
            <a:lvl4pPr>
              <a:lnSpc>
                <a:spcPct val="100000"/>
              </a:lnSpc>
              <a:defRPr sz="792"/>
            </a:lvl4pPr>
            <a:lvl5pPr>
              <a:lnSpc>
                <a:spcPct val="100000"/>
              </a:lnSpc>
              <a:defRPr sz="792"/>
            </a:lvl5pPr>
          </a:lstStyle>
          <a:p>
            <a:pPr lvl="0"/>
            <a:r>
              <a:rPr lang="en-US" dirty="0"/>
              <a:t>Click to insert title</a:t>
            </a:r>
          </a:p>
        </p:txBody>
      </p:sp>
      <p:sp>
        <p:nvSpPr>
          <p:cNvPr id="9" name="Title Placeholder 1">
            <a:extLst>
              <a:ext uri="{FF2B5EF4-FFF2-40B4-BE49-F238E27FC236}">
                <a16:creationId xmlns="" xmlns:a16="http://schemas.microsoft.com/office/drawing/2014/main" id="{6733E381-C11A-4F10-88ED-DDEA4B9167E2}"/>
              </a:ext>
            </a:extLst>
          </p:cNvPr>
          <p:cNvSpPr>
            <a:spLocks noGrp="1"/>
          </p:cNvSpPr>
          <p:nvPr>
            <p:ph type="title" hasCustomPrompt="1"/>
          </p:nvPr>
        </p:nvSpPr>
        <p:spPr>
          <a:xfrm>
            <a:off x="331490" y="404813"/>
            <a:ext cx="8892484" cy="865054"/>
          </a:xfrm>
          <a:prstGeom prst="rect">
            <a:avLst/>
          </a:prstGeom>
        </p:spPr>
        <p:txBody>
          <a:bodyPr vert="horz" lIns="0" tIns="0" rIns="0" bIns="0" rtlCol="0" anchor="t">
            <a:normAutofit/>
          </a:bodyPr>
          <a:lstStyle>
            <a:lvl1pPr>
              <a:defRPr lang="pt-PT" dirty="0">
                <a:solidFill>
                  <a:schemeClr val="tx2"/>
                </a:solidFill>
              </a:defRPr>
            </a:lvl1pPr>
          </a:lstStyle>
          <a:p>
            <a:pPr lvl="0">
              <a:lnSpc>
                <a:spcPts val="1981"/>
              </a:lnSpc>
            </a:pPr>
            <a:r>
              <a:rPr lang="en-US" dirty="0"/>
              <a:t>Click to insert title</a:t>
            </a:r>
            <a:endParaRPr lang="pt-PT" dirty="0"/>
          </a:p>
        </p:txBody>
      </p:sp>
      <p:sp>
        <p:nvSpPr>
          <p:cNvPr id="16" name="Retângulo 43">
            <a:extLst>
              <a:ext uri="{FF2B5EF4-FFF2-40B4-BE49-F238E27FC236}">
                <a16:creationId xmlns="" xmlns:a16="http://schemas.microsoft.com/office/drawing/2014/main" id="{25FC8637-25BD-4C09-AF25-56B4243DAB3D}"/>
              </a:ext>
            </a:extLst>
          </p:cNvPr>
          <p:cNvSpPr/>
          <p:nvPr/>
        </p:nvSpPr>
        <p:spPr>
          <a:xfrm>
            <a:off x="9469754" y="6555758"/>
            <a:ext cx="301686" cy="173574"/>
          </a:xfrm>
          <a:prstGeom prst="rect">
            <a:avLst/>
          </a:prstGeom>
        </p:spPr>
        <p:txBody>
          <a:bodyPr wrap="none">
            <a:spAutoFit/>
          </a:bodyPr>
          <a:lstStyle/>
          <a:p>
            <a:pPr algn="r"/>
            <a:fld id="{0502E5A9-B53C-401E-A0E0-4A359BB0A9E5}" type="slidenum">
              <a:rPr lang="en-US" sz="528" smtClean="0">
                <a:solidFill>
                  <a:prstClr val="black">
                    <a:lumMod val="50000"/>
                    <a:lumOff val="50000"/>
                  </a:prstClr>
                </a:solidFill>
                <a:cs typeface="Arial" panose="020B0604020202020204" pitchFamily="34" charset="0"/>
              </a:rPr>
              <a:pPr algn="r"/>
              <a:t>‹#›</a:t>
            </a:fld>
            <a:endParaRPr lang="en-US" sz="528"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 xmlns:a16="http://schemas.microsoft.com/office/drawing/2014/main" id="{6B6D7F6B-C184-4C2B-8EB7-067E0C1E8DF2}"/>
              </a:ext>
            </a:extLst>
          </p:cNvPr>
          <p:cNvCxnSpPr>
            <a:cxnSpLocks/>
          </p:cNvCxnSpPr>
          <p:nvPr/>
        </p:nvCxnSpPr>
        <p:spPr>
          <a:xfrm flipV="1">
            <a:off x="2667985"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 xmlns:a16="http://schemas.microsoft.com/office/drawing/2014/main" id="{F376ABD1-4930-42EB-9A73-9A9C7C6BF2D3}"/>
              </a:ext>
            </a:extLst>
          </p:cNvPr>
          <p:cNvSpPr/>
          <p:nvPr/>
        </p:nvSpPr>
        <p:spPr>
          <a:xfrm>
            <a:off x="331492" y="6555971"/>
            <a:ext cx="2298568" cy="219456"/>
          </a:xfrm>
          <a:prstGeom prst="rect">
            <a:avLst/>
          </a:prstGeom>
        </p:spPr>
        <p:txBody>
          <a:bodyPr wrap="square" lIns="0" tIns="0" rIns="0" bIns="0" anchor="ctr" anchorCtr="0">
            <a:noAutofit/>
          </a:bodyPr>
          <a:lstStyle/>
          <a:p>
            <a:pPr defTabSz="603647">
              <a:lnSpc>
                <a:spcPct val="85000"/>
              </a:lnSpc>
              <a:defRPr/>
            </a:pPr>
            <a:r>
              <a:rPr lang="en-US" sz="528" kern="0" dirty="0">
                <a:solidFill>
                  <a:srgbClr val="00458D"/>
                </a:solidFill>
                <a:cs typeface="Arial" panose="020B0604020202020204" pitchFamily="34" charset="0"/>
              </a:rPr>
              <a:t>Presentation Title | Author | Date</a:t>
            </a:r>
          </a:p>
        </p:txBody>
      </p:sp>
      <p:sp>
        <p:nvSpPr>
          <p:cNvPr id="22" name="Retângulo 43">
            <a:extLst>
              <a:ext uri="{FF2B5EF4-FFF2-40B4-BE49-F238E27FC236}">
                <a16:creationId xmlns="" xmlns:a16="http://schemas.microsoft.com/office/drawing/2014/main" id="{834ADCB4-BFB1-450D-8F6D-64217F4CD92C}"/>
              </a:ext>
            </a:extLst>
          </p:cNvPr>
          <p:cNvSpPr/>
          <p:nvPr/>
        </p:nvSpPr>
        <p:spPr>
          <a:xfrm>
            <a:off x="2771745" y="6555758"/>
            <a:ext cx="1806745" cy="219456"/>
          </a:xfrm>
          <a:prstGeom prst="rect">
            <a:avLst/>
          </a:prstGeom>
        </p:spPr>
        <p:txBody>
          <a:bodyPr wrap="none" lIns="0" tIns="0" rIns="0" bIns="0" anchor="ctr">
            <a:noAutofit/>
          </a:bodyPr>
          <a:lstStyle/>
          <a:p>
            <a:r>
              <a:rPr lang="en-US" sz="528" dirty="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1013035549"/>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Three column with content">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 xmlns:a16="http://schemas.microsoft.com/office/drawing/2014/main" id="{279F1DAD-5BB1-4142-B838-01DB99370135}"/>
              </a:ext>
            </a:extLst>
          </p:cNvPr>
          <p:cNvSpPr/>
          <p:nvPr/>
        </p:nvSpPr>
        <p:spPr>
          <a:xfrm>
            <a:off x="0" y="4077072"/>
            <a:ext cx="9906000" cy="27809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255" dirty="0">
              <a:solidFill>
                <a:prstClr val="white"/>
              </a:solidFill>
            </a:endParaRPr>
          </a:p>
        </p:txBody>
      </p:sp>
      <p:sp>
        <p:nvSpPr>
          <p:cNvPr id="9" name="Text Placeholder 4">
            <a:extLst>
              <a:ext uri="{FF2B5EF4-FFF2-40B4-BE49-F238E27FC236}">
                <a16:creationId xmlns="" xmlns:a16="http://schemas.microsoft.com/office/drawing/2014/main" id="{04C1CAD0-39C3-4CE2-A9E9-8CA99EFF5357}"/>
              </a:ext>
            </a:extLst>
          </p:cNvPr>
          <p:cNvSpPr>
            <a:spLocks noGrp="1"/>
          </p:cNvSpPr>
          <p:nvPr>
            <p:ph type="body" sz="quarter" idx="13" hasCustomPrompt="1"/>
          </p:nvPr>
        </p:nvSpPr>
        <p:spPr>
          <a:xfrm>
            <a:off x="346522" y="1423340"/>
            <a:ext cx="2897505" cy="412363"/>
          </a:xfrm>
          <a:prstGeom prst="rect">
            <a:avLst/>
          </a:prstGeom>
          <a:noFill/>
        </p:spPr>
        <p:txBody>
          <a:bodyPr anchor="ctr">
            <a:noAutofit/>
          </a:bodyPr>
          <a:lstStyle>
            <a:lvl1pPr algn="l">
              <a:defRPr sz="1189" b="0">
                <a:solidFill>
                  <a:srgbClr val="12ABDB"/>
                </a:solidFill>
              </a:defRPr>
            </a:lvl1pPr>
            <a:lvl2pPr>
              <a:defRPr sz="925"/>
            </a:lvl2pPr>
            <a:lvl3pPr>
              <a:defRPr sz="792"/>
            </a:lvl3pPr>
            <a:lvl4pPr>
              <a:defRPr sz="726"/>
            </a:lvl4pPr>
            <a:lvl5pPr>
              <a:defRPr sz="726"/>
            </a:lvl5pPr>
          </a:lstStyle>
          <a:p>
            <a:pPr lvl="0"/>
            <a:r>
              <a:rPr lang="en-US" dirty="0"/>
              <a:t>Click to insert title</a:t>
            </a:r>
          </a:p>
        </p:txBody>
      </p:sp>
      <p:sp>
        <p:nvSpPr>
          <p:cNvPr id="37" name="Text Placeholder 4">
            <a:extLst>
              <a:ext uri="{FF2B5EF4-FFF2-40B4-BE49-F238E27FC236}">
                <a16:creationId xmlns="" xmlns:a16="http://schemas.microsoft.com/office/drawing/2014/main" id="{8D6FD04F-776D-4BC2-9828-DC149A95B778}"/>
              </a:ext>
            </a:extLst>
          </p:cNvPr>
          <p:cNvSpPr>
            <a:spLocks noGrp="1"/>
          </p:cNvSpPr>
          <p:nvPr>
            <p:ph type="body" sz="quarter" idx="27" hasCustomPrompt="1"/>
          </p:nvPr>
        </p:nvSpPr>
        <p:spPr>
          <a:xfrm>
            <a:off x="6677006" y="1423340"/>
            <a:ext cx="2897505" cy="412363"/>
          </a:xfrm>
          <a:prstGeom prst="rect">
            <a:avLst/>
          </a:prstGeom>
          <a:noFill/>
        </p:spPr>
        <p:txBody>
          <a:bodyPr anchor="ctr">
            <a:noAutofit/>
          </a:bodyPr>
          <a:lstStyle>
            <a:lvl1pPr algn="l">
              <a:defRPr sz="1189" b="0">
                <a:solidFill>
                  <a:srgbClr val="12ABDB"/>
                </a:solidFill>
              </a:defRPr>
            </a:lvl1pPr>
            <a:lvl2pPr>
              <a:defRPr sz="925"/>
            </a:lvl2pPr>
            <a:lvl3pPr>
              <a:defRPr sz="792"/>
            </a:lvl3pPr>
            <a:lvl4pPr>
              <a:defRPr sz="726"/>
            </a:lvl4pPr>
            <a:lvl5pPr>
              <a:defRPr sz="726"/>
            </a:lvl5pPr>
          </a:lstStyle>
          <a:p>
            <a:pPr lvl="0"/>
            <a:r>
              <a:rPr lang="en-US" dirty="0"/>
              <a:t>Click to insert title</a:t>
            </a:r>
          </a:p>
        </p:txBody>
      </p:sp>
      <p:sp>
        <p:nvSpPr>
          <p:cNvPr id="39" name="Text Placeholder 4">
            <a:extLst>
              <a:ext uri="{FF2B5EF4-FFF2-40B4-BE49-F238E27FC236}">
                <a16:creationId xmlns="" xmlns:a16="http://schemas.microsoft.com/office/drawing/2014/main" id="{5A2CDF95-9D29-4775-8BEF-90BC5372B782}"/>
              </a:ext>
            </a:extLst>
          </p:cNvPr>
          <p:cNvSpPr>
            <a:spLocks noGrp="1"/>
          </p:cNvSpPr>
          <p:nvPr>
            <p:ph type="body" sz="quarter" idx="29" hasCustomPrompt="1"/>
          </p:nvPr>
        </p:nvSpPr>
        <p:spPr>
          <a:xfrm>
            <a:off x="3511765" y="1423340"/>
            <a:ext cx="2897505" cy="412363"/>
          </a:xfrm>
          <a:prstGeom prst="rect">
            <a:avLst/>
          </a:prstGeom>
          <a:noFill/>
        </p:spPr>
        <p:txBody>
          <a:bodyPr anchor="ctr">
            <a:noAutofit/>
          </a:bodyPr>
          <a:lstStyle>
            <a:lvl1pPr algn="l">
              <a:defRPr sz="1189" b="0">
                <a:solidFill>
                  <a:srgbClr val="12ABDB"/>
                </a:solidFill>
              </a:defRPr>
            </a:lvl1pPr>
            <a:lvl2pPr>
              <a:defRPr sz="925"/>
            </a:lvl2pPr>
            <a:lvl3pPr>
              <a:defRPr sz="792"/>
            </a:lvl3pPr>
            <a:lvl4pPr>
              <a:defRPr sz="726"/>
            </a:lvl4pPr>
            <a:lvl5pPr>
              <a:defRPr sz="726"/>
            </a:lvl5pPr>
          </a:lstStyle>
          <a:p>
            <a:pPr lvl="0"/>
            <a:r>
              <a:rPr lang="en-US" dirty="0"/>
              <a:t>Click to insert title</a:t>
            </a:r>
          </a:p>
        </p:txBody>
      </p:sp>
      <p:sp>
        <p:nvSpPr>
          <p:cNvPr id="41" name="Text Placeholder 4">
            <a:extLst>
              <a:ext uri="{FF2B5EF4-FFF2-40B4-BE49-F238E27FC236}">
                <a16:creationId xmlns="" xmlns:a16="http://schemas.microsoft.com/office/drawing/2014/main" id="{6012FFDA-311F-429E-998E-F6E6B0A7186E}"/>
              </a:ext>
            </a:extLst>
          </p:cNvPr>
          <p:cNvSpPr>
            <a:spLocks noGrp="1"/>
          </p:cNvSpPr>
          <p:nvPr>
            <p:ph type="body" sz="quarter" idx="31" hasCustomPrompt="1"/>
          </p:nvPr>
        </p:nvSpPr>
        <p:spPr>
          <a:xfrm>
            <a:off x="331491" y="4231999"/>
            <a:ext cx="9243020" cy="412363"/>
          </a:xfrm>
          <a:prstGeom prst="rect">
            <a:avLst/>
          </a:prstGeom>
          <a:noFill/>
        </p:spPr>
        <p:txBody>
          <a:bodyPr vert="horz" lIns="0" tIns="0" rIns="0" bIns="0" rtlCol="0" anchor="ctr">
            <a:noAutofit/>
          </a:bodyPr>
          <a:lstStyle>
            <a:lvl1pPr>
              <a:defRPr lang="en-US" b="0" dirty="0">
                <a:solidFill>
                  <a:schemeClr val="accent4"/>
                </a:solidFill>
              </a:defRPr>
            </a:lvl1pPr>
          </a:lstStyle>
          <a:p>
            <a:pPr lvl="0"/>
            <a:r>
              <a:rPr lang="en-US" dirty="0"/>
              <a:t>Click to insert section title</a:t>
            </a:r>
          </a:p>
        </p:txBody>
      </p:sp>
      <p:sp>
        <p:nvSpPr>
          <p:cNvPr id="42"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346522" y="1866558"/>
            <a:ext cx="2897505" cy="1994493"/>
          </a:xfrm>
          <a:prstGeom prst="rect">
            <a:avLst/>
          </a:prstGeom>
        </p:spPr>
        <p:txBody>
          <a:bodyPr>
            <a:noAutofit/>
          </a:bodyPr>
          <a:lstStyle>
            <a:lvl1pPr>
              <a:lnSpc>
                <a:spcPts val="1056"/>
              </a:lnSpc>
              <a:defRPr sz="925">
                <a:solidFill>
                  <a:schemeClr val="tx1"/>
                </a:solidFill>
              </a:defRPr>
            </a:lvl1pPr>
            <a:lvl2pPr marL="114232" indent="-111087">
              <a:lnSpc>
                <a:spcPts val="925"/>
              </a:lnSpc>
              <a:defRPr sz="792">
                <a:solidFill>
                  <a:schemeClr val="tx1"/>
                </a:solidFill>
              </a:defRPr>
            </a:lvl2pPr>
            <a:lvl3pPr marL="229512" indent="-115280">
              <a:lnSpc>
                <a:spcPts val="925"/>
              </a:lnSpc>
              <a:defRPr sz="792">
                <a:solidFill>
                  <a:schemeClr val="tx1"/>
                </a:solidFill>
              </a:defRPr>
            </a:lvl3pPr>
            <a:lvl4pPr marL="336408" indent="-106896">
              <a:lnSpc>
                <a:spcPts val="792"/>
              </a:lnSpc>
              <a:defRPr sz="726">
                <a:solidFill>
                  <a:schemeClr val="tx1"/>
                </a:solidFill>
              </a:defRPr>
            </a:lvl4pPr>
            <a:lvl5pPr>
              <a:lnSpc>
                <a:spcPct val="100000"/>
              </a:lnSpc>
              <a:defRPr sz="792">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Retângulo 43">
            <a:extLst>
              <a:ext uri="{FF2B5EF4-FFF2-40B4-BE49-F238E27FC236}">
                <a16:creationId xmlns="" xmlns:a16="http://schemas.microsoft.com/office/drawing/2014/main" id="{25FC8637-25BD-4C09-AF25-56B4243DAB3D}"/>
              </a:ext>
            </a:extLst>
          </p:cNvPr>
          <p:cNvSpPr/>
          <p:nvPr/>
        </p:nvSpPr>
        <p:spPr>
          <a:xfrm>
            <a:off x="9469754" y="6555758"/>
            <a:ext cx="301686" cy="173574"/>
          </a:xfrm>
          <a:prstGeom prst="rect">
            <a:avLst/>
          </a:prstGeom>
        </p:spPr>
        <p:txBody>
          <a:bodyPr wrap="none">
            <a:spAutoFit/>
          </a:bodyPr>
          <a:lstStyle/>
          <a:p>
            <a:pPr algn="r"/>
            <a:fld id="{0502E5A9-B53C-401E-A0E0-4A359BB0A9E5}" type="slidenum">
              <a:rPr lang="en-US" sz="528" smtClean="0">
                <a:solidFill>
                  <a:prstClr val="black">
                    <a:lumMod val="50000"/>
                    <a:lumOff val="50000"/>
                  </a:prstClr>
                </a:solidFill>
                <a:cs typeface="Arial" panose="020B0604020202020204" pitchFamily="34" charset="0"/>
              </a:rPr>
              <a:pPr algn="r"/>
              <a:t>‹#›</a:t>
            </a:fld>
            <a:endParaRPr lang="en-US" sz="528" dirty="0">
              <a:solidFill>
                <a:prstClr val="black">
                  <a:lumMod val="50000"/>
                  <a:lumOff val="50000"/>
                </a:prstClr>
              </a:solidFill>
              <a:cs typeface="Arial" panose="020B0604020202020204" pitchFamily="34" charset="0"/>
            </a:endParaRPr>
          </a:p>
        </p:txBody>
      </p:sp>
      <p:cxnSp>
        <p:nvCxnSpPr>
          <p:cNvPr id="19" name="Conector reto 49">
            <a:extLst>
              <a:ext uri="{FF2B5EF4-FFF2-40B4-BE49-F238E27FC236}">
                <a16:creationId xmlns="" xmlns:a16="http://schemas.microsoft.com/office/drawing/2014/main" id="{6B6D7F6B-C184-4C2B-8EB7-067E0C1E8DF2}"/>
              </a:ext>
            </a:extLst>
          </p:cNvPr>
          <p:cNvCxnSpPr>
            <a:cxnSpLocks/>
          </p:cNvCxnSpPr>
          <p:nvPr/>
        </p:nvCxnSpPr>
        <p:spPr>
          <a:xfrm flipV="1">
            <a:off x="2667985"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0" name="Rectangle 27">
            <a:hlinkClick r:id="rId2"/>
            <a:extLst>
              <a:ext uri="{FF2B5EF4-FFF2-40B4-BE49-F238E27FC236}">
                <a16:creationId xmlns="" xmlns:a16="http://schemas.microsoft.com/office/drawing/2014/main" id="{F376ABD1-4930-42EB-9A73-9A9C7C6BF2D3}"/>
              </a:ext>
            </a:extLst>
          </p:cNvPr>
          <p:cNvSpPr/>
          <p:nvPr/>
        </p:nvSpPr>
        <p:spPr>
          <a:xfrm>
            <a:off x="331492" y="6555971"/>
            <a:ext cx="2298568" cy="219456"/>
          </a:xfrm>
          <a:prstGeom prst="rect">
            <a:avLst/>
          </a:prstGeom>
        </p:spPr>
        <p:txBody>
          <a:bodyPr wrap="square" lIns="0" tIns="0" rIns="0" bIns="0" anchor="ctr" anchorCtr="0">
            <a:noAutofit/>
          </a:bodyPr>
          <a:lstStyle/>
          <a:p>
            <a:pPr defTabSz="603647">
              <a:lnSpc>
                <a:spcPct val="85000"/>
              </a:lnSpc>
              <a:defRPr/>
            </a:pPr>
            <a:r>
              <a:rPr lang="en-US" sz="528" kern="0" dirty="0">
                <a:solidFill>
                  <a:srgbClr val="00458D"/>
                </a:solidFill>
                <a:cs typeface="Arial" panose="020B0604020202020204" pitchFamily="34" charset="0"/>
              </a:rPr>
              <a:t>Presentation Title | Author | Date</a:t>
            </a:r>
          </a:p>
        </p:txBody>
      </p:sp>
      <p:sp>
        <p:nvSpPr>
          <p:cNvPr id="21" name="Retângulo 43">
            <a:extLst>
              <a:ext uri="{FF2B5EF4-FFF2-40B4-BE49-F238E27FC236}">
                <a16:creationId xmlns="" xmlns:a16="http://schemas.microsoft.com/office/drawing/2014/main" id="{834ADCB4-BFB1-450D-8F6D-64217F4CD92C}"/>
              </a:ext>
            </a:extLst>
          </p:cNvPr>
          <p:cNvSpPr/>
          <p:nvPr/>
        </p:nvSpPr>
        <p:spPr>
          <a:xfrm>
            <a:off x="2771745" y="6555758"/>
            <a:ext cx="1806745" cy="219456"/>
          </a:xfrm>
          <a:prstGeom prst="rect">
            <a:avLst/>
          </a:prstGeom>
        </p:spPr>
        <p:txBody>
          <a:bodyPr wrap="none" lIns="0" tIns="0" rIns="0" bIns="0" anchor="ctr">
            <a:noAutofit/>
          </a:bodyPr>
          <a:lstStyle/>
          <a:p>
            <a:r>
              <a:rPr lang="en-US" sz="528" dirty="0">
                <a:solidFill>
                  <a:srgbClr val="EDEDED">
                    <a:lumMod val="50000"/>
                  </a:srgbClr>
                </a:solidFill>
                <a:cs typeface="Arial" panose="020B0604020202020204" pitchFamily="34" charset="0"/>
              </a:rPr>
              <a:t>© 2017 Capgemini. All rights reserved.</a:t>
            </a:r>
          </a:p>
        </p:txBody>
      </p:sp>
      <p:sp>
        <p:nvSpPr>
          <p:cNvPr id="23"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31490" y="404813"/>
            <a:ext cx="8950991" cy="863600"/>
          </a:xfrm>
          <a:prstGeom prst="rect">
            <a:avLst/>
          </a:prstGeom>
        </p:spPr>
        <p:txBody>
          <a:bodyPr vert="horz" lIns="0" tIns="0" rIns="0" bIns="0" rtlCol="0" anchor="t">
            <a:normAutofit/>
          </a:bodyPr>
          <a:lstStyle>
            <a:lvl1pPr>
              <a:defRPr lang="pt-PT" dirty="0"/>
            </a:lvl1pPr>
          </a:lstStyle>
          <a:p>
            <a:pPr lvl="0">
              <a:lnSpc>
                <a:spcPts val="1981"/>
              </a:lnSpc>
            </a:pPr>
            <a:r>
              <a:rPr lang="en-US" dirty="0"/>
              <a:t>Click to add title</a:t>
            </a:r>
            <a:endParaRPr lang="pt-PT" dirty="0"/>
          </a:p>
        </p:txBody>
      </p:sp>
      <p:sp>
        <p:nvSpPr>
          <p:cNvPr id="24" name="Text Placeholder 7">
            <a:extLst>
              <a:ext uri="{FF2B5EF4-FFF2-40B4-BE49-F238E27FC236}">
                <a16:creationId xmlns="" xmlns:a16="http://schemas.microsoft.com/office/drawing/2014/main" id="{9228FC83-C11D-47F2-8BDE-B10D125E5E87}"/>
              </a:ext>
            </a:extLst>
          </p:cNvPr>
          <p:cNvSpPr>
            <a:spLocks noGrp="1"/>
          </p:cNvSpPr>
          <p:nvPr>
            <p:ph type="body" sz="quarter" idx="33" hasCustomPrompt="1"/>
          </p:nvPr>
        </p:nvSpPr>
        <p:spPr>
          <a:xfrm>
            <a:off x="3511765" y="1866558"/>
            <a:ext cx="2897505" cy="1994493"/>
          </a:xfrm>
          <a:prstGeom prst="rect">
            <a:avLst/>
          </a:prstGeom>
        </p:spPr>
        <p:txBody>
          <a:bodyPr>
            <a:noAutofit/>
          </a:bodyPr>
          <a:lstStyle>
            <a:lvl1pPr>
              <a:lnSpc>
                <a:spcPts val="1056"/>
              </a:lnSpc>
              <a:defRPr sz="925">
                <a:solidFill>
                  <a:schemeClr val="tx1"/>
                </a:solidFill>
              </a:defRPr>
            </a:lvl1pPr>
            <a:lvl2pPr marL="114232" indent="-111087">
              <a:lnSpc>
                <a:spcPts val="925"/>
              </a:lnSpc>
              <a:defRPr sz="792">
                <a:solidFill>
                  <a:schemeClr val="tx1"/>
                </a:solidFill>
              </a:defRPr>
            </a:lvl2pPr>
            <a:lvl3pPr marL="229512" indent="-115280">
              <a:lnSpc>
                <a:spcPts val="925"/>
              </a:lnSpc>
              <a:defRPr sz="792">
                <a:solidFill>
                  <a:schemeClr val="tx1"/>
                </a:solidFill>
              </a:defRPr>
            </a:lvl3pPr>
            <a:lvl4pPr marL="336408" indent="-106896">
              <a:lnSpc>
                <a:spcPts val="792"/>
              </a:lnSpc>
              <a:defRPr sz="726">
                <a:solidFill>
                  <a:schemeClr val="tx1"/>
                </a:solidFill>
              </a:defRPr>
            </a:lvl4pPr>
            <a:lvl5pPr>
              <a:lnSpc>
                <a:spcPct val="100000"/>
              </a:lnSpc>
              <a:defRPr sz="792">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5" name="Text Placeholder 7">
            <a:extLst>
              <a:ext uri="{FF2B5EF4-FFF2-40B4-BE49-F238E27FC236}">
                <a16:creationId xmlns="" xmlns:a16="http://schemas.microsoft.com/office/drawing/2014/main" id="{9228FC83-C11D-47F2-8BDE-B10D125E5E87}"/>
              </a:ext>
            </a:extLst>
          </p:cNvPr>
          <p:cNvSpPr>
            <a:spLocks noGrp="1"/>
          </p:cNvSpPr>
          <p:nvPr>
            <p:ph type="body" sz="quarter" idx="34" hasCustomPrompt="1"/>
          </p:nvPr>
        </p:nvSpPr>
        <p:spPr>
          <a:xfrm>
            <a:off x="6677006" y="1866558"/>
            <a:ext cx="2897505" cy="1994493"/>
          </a:xfrm>
          <a:prstGeom prst="rect">
            <a:avLst/>
          </a:prstGeom>
        </p:spPr>
        <p:txBody>
          <a:bodyPr>
            <a:noAutofit/>
          </a:bodyPr>
          <a:lstStyle>
            <a:lvl1pPr>
              <a:lnSpc>
                <a:spcPts val="1056"/>
              </a:lnSpc>
              <a:defRPr sz="925">
                <a:solidFill>
                  <a:schemeClr val="tx1"/>
                </a:solidFill>
              </a:defRPr>
            </a:lvl1pPr>
            <a:lvl2pPr marL="114232" indent="-111087">
              <a:lnSpc>
                <a:spcPts val="925"/>
              </a:lnSpc>
              <a:defRPr sz="792">
                <a:solidFill>
                  <a:schemeClr val="tx1"/>
                </a:solidFill>
              </a:defRPr>
            </a:lvl2pPr>
            <a:lvl3pPr marL="229512" indent="-115280">
              <a:lnSpc>
                <a:spcPts val="925"/>
              </a:lnSpc>
              <a:defRPr sz="792">
                <a:solidFill>
                  <a:schemeClr val="tx1"/>
                </a:solidFill>
              </a:defRPr>
            </a:lvl3pPr>
            <a:lvl4pPr marL="336408" indent="-106896">
              <a:lnSpc>
                <a:spcPts val="792"/>
              </a:lnSpc>
              <a:defRPr sz="726">
                <a:solidFill>
                  <a:schemeClr val="tx1"/>
                </a:solidFill>
              </a:defRPr>
            </a:lvl4pPr>
            <a:lvl5pPr>
              <a:lnSpc>
                <a:spcPct val="100000"/>
              </a:lnSpc>
              <a:defRPr sz="792">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6"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346522" y="4674190"/>
            <a:ext cx="9227989" cy="1799211"/>
          </a:xfrm>
          <a:prstGeom prst="rect">
            <a:avLst/>
          </a:prstGeom>
        </p:spPr>
        <p:txBody>
          <a:bodyPr>
            <a:noAutofit/>
          </a:bodyPr>
          <a:lstStyle>
            <a:lvl1pPr>
              <a:lnSpc>
                <a:spcPts val="1056"/>
              </a:lnSpc>
              <a:defRPr sz="925">
                <a:solidFill>
                  <a:schemeClr val="tx1"/>
                </a:solidFill>
              </a:defRPr>
            </a:lvl1pPr>
            <a:lvl2pPr marL="114232" indent="-111087">
              <a:lnSpc>
                <a:spcPts val="925"/>
              </a:lnSpc>
              <a:defRPr sz="792">
                <a:solidFill>
                  <a:schemeClr val="tx1"/>
                </a:solidFill>
              </a:defRPr>
            </a:lvl2pPr>
            <a:lvl3pPr marL="229512" indent="-115280">
              <a:lnSpc>
                <a:spcPts val="925"/>
              </a:lnSpc>
              <a:defRPr sz="792">
                <a:solidFill>
                  <a:schemeClr val="tx1"/>
                </a:solidFill>
              </a:defRPr>
            </a:lvl3pPr>
            <a:lvl4pPr marL="336408" indent="-106896">
              <a:lnSpc>
                <a:spcPts val="792"/>
              </a:lnSpc>
              <a:defRPr sz="726">
                <a:solidFill>
                  <a:schemeClr val="tx1"/>
                </a:solidFill>
              </a:defRPr>
            </a:lvl4pPr>
            <a:lvl5pPr>
              <a:lnSpc>
                <a:spcPct val="100000"/>
              </a:lnSpc>
              <a:defRPr sz="792">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074703935"/>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3 Topics with icons">
    <p:bg>
      <p:bgPr>
        <a:solidFill>
          <a:schemeClr val="bg1"/>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31490" y="404813"/>
            <a:ext cx="8950991" cy="863600"/>
          </a:xfrm>
          <a:prstGeom prst="rect">
            <a:avLst/>
          </a:prstGeom>
        </p:spPr>
        <p:txBody>
          <a:bodyPr vert="horz" lIns="0" tIns="0" rIns="0" bIns="0" rtlCol="0" anchor="t">
            <a:normAutofit/>
          </a:bodyPr>
          <a:lstStyle>
            <a:lvl1pPr>
              <a:defRPr lang="pt-PT" dirty="0"/>
            </a:lvl1pPr>
          </a:lstStyle>
          <a:p>
            <a:pPr lvl="0">
              <a:lnSpc>
                <a:spcPts val="1981"/>
              </a:lnSpc>
            </a:pPr>
            <a:r>
              <a:rPr lang="en-US" dirty="0"/>
              <a:t>Click to add title</a:t>
            </a:r>
            <a:endParaRPr lang="pt-PT" dirty="0"/>
          </a:p>
        </p:txBody>
      </p:sp>
      <p:sp>
        <p:nvSpPr>
          <p:cNvPr id="10"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1619119" y="1556793"/>
            <a:ext cx="7955393" cy="1368152"/>
          </a:xfrm>
          <a:prstGeom prst="rect">
            <a:avLst/>
          </a:prstGeom>
        </p:spPr>
        <p:txBody>
          <a:bodyPr anchor="ctr">
            <a:noAutofit/>
          </a:bodyPr>
          <a:lstStyle>
            <a:lvl1pPr>
              <a:lnSpc>
                <a:spcPts val="1453"/>
              </a:lnSpc>
              <a:defRPr sz="1189">
                <a:solidFill>
                  <a:schemeClr val="tx1"/>
                </a:solidFill>
              </a:defRPr>
            </a:lvl1pPr>
            <a:lvl2pPr marL="153008" indent="-149864">
              <a:lnSpc>
                <a:spcPts val="1189"/>
              </a:lnSpc>
              <a:defRPr sz="1056">
                <a:solidFill>
                  <a:schemeClr val="tx1"/>
                </a:solidFill>
              </a:defRPr>
            </a:lvl2pPr>
            <a:lvl3pPr marL="306015" indent="-153008">
              <a:lnSpc>
                <a:spcPts val="1056"/>
              </a:lnSpc>
              <a:defRPr sz="925">
                <a:solidFill>
                  <a:schemeClr val="tx1"/>
                </a:solidFill>
              </a:defRPr>
            </a:lvl3pPr>
            <a:lvl4pPr marL="450639" indent="-144623">
              <a:lnSpc>
                <a:spcPts val="925"/>
              </a:lnSpc>
              <a:defRPr sz="792">
                <a:solidFill>
                  <a:schemeClr val="tx1"/>
                </a:solidFill>
              </a:defRPr>
            </a:lvl4pPr>
            <a:lvl5pPr>
              <a:lnSpc>
                <a:spcPct val="100000"/>
              </a:lnSpc>
              <a:defRPr sz="792">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1" name="Text Placeholder 7">
            <a:extLst>
              <a:ext uri="{FF2B5EF4-FFF2-40B4-BE49-F238E27FC236}">
                <a16:creationId xmlns="" xmlns:a16="http://schemas.microsoft.com/office/drawing/2014/main" id="{9228FC83-C11D-47F2-8BDE-B10D125E5E87}"/>
              </a:ext>
            </a:extLst>
          </p:cNvPr>
          <p:cNvSpPr>
            <a:spLocks noGrp="1"/>
          </p:cNvSpPr>
          <p:nvPr>
            <p:ph type="body" sz="quarter" idx="36" hasCustomPrompt="1"/>
          </p:nvPr>
        </p:nvSpPr>
        <p:spPr>
          <a:xfrm>
            <a:off x="1619119" y="3320915"/>
            <a:ext cx="7955393" cy="1368152"/>
          </a:xfrm>
          <a:prstGeom prst="rect">
            <a:avLst/>
          </a:prstGeom>
        </p:spPr>
        <p:txBody>
          <a:bodyPr anchor="ctr">
            <a:noAutofit/>
          </a:bodyPr>
          <a:lstStyle>
            <a:lvl1pPr>
              <a:lnSpc>
                <a:spcPts val="1453"/>
              </a:lnSpc>
              <a:defRPr sz="1189">
                <a:solidFill>
                  <a:schemeClr val="tx1"/>
                </a:solidFill>
              </a:defRPr>
            </a:lvl1pPr>
            <a:lvl2pPr marL="153008" indent="-149864">
              <a:lnSpc>
                <a:spcPts val="1189"/>
              </a:lnSpc>
              <a:defRPr sz="1056">
                <a:solidFill>
                  <a:schemeClr val="tx1"/>
                </a:solidFill>
              </a:defRPr>
            </a:lvl2pPr>
            <a:lvl3pPr marL="306015" indent="-153008">
              <a:lnSpc>
                <a:spcPts val="1056"/>
              </a:lnSpc>
              <a:defRPr sz="925">
                <a:solidFill>
                  <a:schemeClr val="tx1"/>
                </a:solidFill>
              </a:defRPr>
            </a:lvl3pPr>
            <a:lvl4pPr marL="450639" indent="-144623">
              <a:lnSpc>
                <a:spcPts val="925"/>
              </a:lnSpc>
              <a:defRPr sz="792">
                <a:solidFill>
                  <a:schemeClr val="tx1"/>
                </a:solidFill>
              </a:defRPr>
            </a:lvl4pPr>
            <a:lvl5pPr>
              <a:lnSpc>
                <a:spcPct val="100000"/>
              </a:lnSpc>
              <a:defRPr sz="792">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2" name="Text Placeholder 7">
            <a:extLst>
              <a:ext uri="{FF2B5EF4-FFF2-40B4-BE49-F238E27FC236}">
                <a16:creationId xmlns="" xmlns:a16="http://schemas.microsoft.com/office/drawing/2014/main" id="{9228FC83-C11D-47F2-8BDE-B10D125E5E87}"/>
              </a:ext>
            </a:extLst>
          </p:cNvPr>
          <p:cNvSpPr>
            <a:spLocks noGrp="1"/>
          </p:cNvSpPr>
          <p:nvPr>
            <p:ph type="body" sz="quarter" idx="37" hasCustomPrompt="1"/>
          </p:nvPr>
        </p:nvSpPr>
        <p:spPr>
          <a:xfrm>
            <a:off x="1619119" y="5085036"/>
            <a:ext cx="7955393" cy="1368152"/>
          </a:xfrm>
          <a:prstGeom prst="rect">
            <a:avLst/>
          </a:prstGeom>
        </p:spPr>
        <p:txBody>
          <a:bodyPr anchor="ctr">
            <a:noAutofit/>
          </a:bodyPr>
          <a:lstStyle>
            <a:lvl1pPr>
              <a:lnSpc>
                <a:spcPts val="1453"/>
              </a:lnSpc>
              <a:defRPr sz="1189">
                <a:solidFill>
                  <a:schemeClr val="tx1"/>
                </a:solidFill>
              </a:defRPr>
            </a:lvl1pPr>
            <a:lvl2pPr marL="153008" indent="-149864">
              <a:lnSpc>
                <a:spcPts val="1189"/>
              </a:lnSpc>
              <a:defRPr sz="1056">
                <a:solidFill>
                  <a:schemeClr val="tx1"/>
                </a:solidFill>
              </a:defRPr>
            </a:lvl2pPr>
            <a:lvl3pPr marL="306015" indent="-153008">
              <a:lnSpc>
                <a:spcPts val="1056"/>
              </a:lnSpc>
              <a:defRPr sz="925">
                <a:solidFill>
                  <a:schemeClr val="tx1"/>
                </a:solidFill>
              </a:defRPr>
            </a:lvl3pPr>
            <a:lvl4pPr marL="450639" indent="-144623">
              <a:lnSpc>
                <a:spcPts val="925"/>
              </a:lnSpc>
              <a:defRPr sz="792">
                <a:solidFill>
                  <a:schemeClr val="tx1"/>
                </a:solidFill>
              </a:defRPr>
            </a:lvl4pPr>
            <a:lvl5pPr>
              <a:lnSpc>
                <a:spcPct val="100000"/>
              </a:lnSpc>
              <a:defRPr sz="792">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3" name="Retângulo 43">
            <a:extLst>
              <a:ext uri="{FF2B5EF4-FFF2-40B4-BE49-F238E27FC236}">
                <a16:creationId xmlns="" xmlns:a16="http://schemas.microsoft.com/office/drawing/2014/main" id="{25FC8637-25BD-4C09-AF25-56B4243DAB3D}"/>
              </a:ext>
            </a:extLst>
          </p:cNvPr>
          <p:cNvSpPr/>
          <p:nvPr/>
        </p:nvSpPr>
        <p:spPr>
          <a:xfrm>
            <a:off x="9469754" y="6555758"/>
            <a:ext cx="301686" cy="173574"/>
          </a:xfrm>
          <a:prstGeom prst="rect">
            <a:avLst/>
          </a:prstGeom>
        </p:spPr>
        <p:txBody>
          <a:bodyPr wrap="none">
            <a:spAutoFit/>
          </a:bodyPr>
          <a:lstStyle/>
          <a:p>
            <a:pPr algn="r"/>
            <a:fld id="{0502E5A9-B53C-401E-A0E0-4A359BB0A9E5}" type="slidenum">
              <a:rPr lang="en-US" sz="528" smtClean="0">
                <a:solidFill>
                  <a:prstClr val="black">
                    <a:lumMod val="50000"/>
                    <a:lumOff val="50000"/>
                  </a:prstClr>
                </a:solidFill>
                <a:cs typeface="Arial" panose="020B0604020202020204" pitchFamily="34" charset="0"/>
              </a:rPr>
              <a:pPr algn="r"/>
              <a:t>‹#›</a:t>
            </a:fld>
            <a:endParaRPr lang="en-US" sz="528"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p:nvCxnSpPr>
        <p:spPr>
          <a:xfrm flipV="1">
            <a:off x="2667985"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 xmlns:a16="http://schemas.microsoft.com/office/drawing/2014/main" id="{F376ABD1-4930-42EB-9A73-9A9C7C6BF2D3}"/>
              </a:ext>
            </a:extLst>
          </p:cNvPr>
          <p:cNvSpPr/>
          <p:nvPr/>
        </p:nvSpPr>
        <p:spPr>
          <a:xfrm>
            <a:off x="331492" y="6555971"/>
            <a:ext cx="2298568" cy="219456"/>
          </a:xfrm>
          <a:prstGeom prst="rect">
            <a:avLst/>
          </a:prstGeom>
        </p:spPr>
        <p:txBody>
          <a:bodyPr wrap="square" lIns="0" tIns="0" rIns="0" bIns="0" anchor="ctr" anchorCtr="0">
            <a:noAutofit/>
          </a:bodyPr>
          <a:lstStyle/>
          <a:p>
            <a:pPr defTabSz="603647">
              <a:lnSpc>
                <a:spcPct val="85000"/>
              </a:lnSpc>
              <a:defRPr/>
            </a:pPr>
            <a:r>
              <a:rPr lang="en-US" sz="528" kern="0" dirty="0">
                <a:solidFill>
                  <a:srgbClr val="00458D"/>
                </a:solidFill>
                <a:cs typeface="Arial" panose="020B0604020202020204" pitchFamily="34" charset="0"/>
              </a:rPr>
              <a:t>Presentation Title | Author | Date</a:t>
            </a:r>
          </a:p>
        </p:txBody>
      </p:sp>
      <p:sp>
        <p:nvSpPr>
          <p:cNvPr id="16" name="Retângulo 43">
            <a:extLst>
              <a:ext uri="{FF2B5EF4-FFF2-40B4-BE49-F238E27FC236}">
                <a16:creationId xmlns="" xmlns:a16="http://schemas.microsoft.com/office/drawing/2014/main" id="{834ADCB4-BFB1-450D-8F6D-64217F4CD92C}"/>
              </a:ext>
            </a:extLst>
          </p:cNvPr>
          <p:cNvSpPr/>
          <p:nvPr/>
        </p:nvSpPr>
        <p:spPr>
          <a:xfrm>
            <a:off x="2771745" y="6555758"/>
            <a:ext cx="1806745" cy="219456"/>
          </a:xfrm>
          <a:prstGeom prst="rect">
            <a:avLst/>
          </a:prstGeom>
        </p:spPr>
        <p:txBody>
          <a:bodyPr wrap="none" lIns="0" tIns="0" rIns="0" bIns="0" anchor="ctr">
            <a:noAutofit/>
          </a:bodyPr>
          <a:lstStyle/>
          <a:p>
            <a:r>
              <a:rPr lang="en-US" sz="528" dirty="0">
                <a:solidFill>
                  <a:srgbClr val="EDEDED">
                    <a:lumMod val="50000"/>
                  </a:srgbClr>
                </a:solidFill>
                <a:cs typeface="Arial" panose="020B0604020202020204" pitchFamily="34" charset="0"/>
              </a:rPr>
              <a:t>© 2017 Capgemini. All rights reserved.</a:t>
            </a:r>
          </a:p>
        </p:txBody>
      </p:sp>
      <p:grpSp>
        <p:nvGrpSpPr>
          <p:cNvPr id="17" name="Group 4">
            <a:extLst>
              <a:ext uri="{FF2B5EF4-FFF2-40B4-BE49-F238E27FC236}">
                <a16:creationId xmlns="" xmlns:a16="http://schemas.microsoft.com/office/drawing/2014/main" id="{F55AA728-28C9-4E2C-9F9C-ED1CE98A5CDA}"/>
              </a:ext>
            </a:extLst>
          </p:cNvPr>
          <p:cNvGrpSpPr>
            <a:grpSpLocks noChangeAspect="1"/>
          </p:cNvGrpSpPr>
          <p:nvPr/>
        </p:nvGrpSpPr>
        <p:grpSpPr bwMode="auto">
          <a:xfrm>
            <a:off x="306092" y="3487371"/>
            <a:ext cx="1044838" cy="1201696"/>
            <a:chOff x="-163" y="-158"/>
            <a:chExt cx="2854" cy="2667"/>
          </a:xfrm>
        </p:grpSpPr>
        <p:sp>
          <p:nvSpPr>
            <p:cNvPr id="18" name="Freeform 5">
              <a:extLst>
                <a:ext uri="{FF2B5EF4-FFF2-40B4-BE49-F238E27FC236}">
                  <a16:creationId xmlns="" xmlns:a16="http://schemas.microsoft.com/office/drawing/2014/main" id="{C00D10BF-495F-4321-9BCA-1A6DC376E34A}"/>
                </a:ext>
              </a:extLst>
            </p:cNvPr>
            <p:cNvSpPr>
              <a:spLocks/>
            </p:cNvSpPr>
            <p:nvPr/>
          </p:nvSpPr>
          <p:spPr bwMode="auto">
            <a:xfrm>
              <a:off x="-163" y="-158"/>
              <a:ext cx="2854" cy="2667"/>
            </a:xfrm>
            <a:custGeom>
              <a:avLst/>
              <a:gdLst>
                <a:gd name="T0" fmla="*/ 153 w 1067"/>
                <a:gd name="T1" fmla="*/ 780 h 997"/>
                <a:gd name="T2" fmla="*/ 256 w 1067"/>
                <a:gd name="T3" fmla="*/ 149 h 997"/>
                <a:gd name="T4" fmla="*/ 914 w 1067"/>
                <a:gd name="T5" fmla="*/ 241 h 997"/>
                <a:gd name="T6" fmla="*/ 794 w 1067"/>
                <a:gd name="T7" fmla="*/ 848 h 997"/>
                <a:gd name="T8" fmla="*/ 153 w 1067"/>
                <a:gd name="T9" fmla="*/ 780 h 997"/>
              </a:gdLst>
              <a:ahLst/>
              <a:cxnLst>
                <a:cxn ang="0">
                  <a:pos x="T0" y="T1"/>
                </a:cxn>
                <a:cxn ang="0">
                  <a:pos x="T2" y="T3"/>
                </a:cxn>
                <a:cxn ang="0">
                  <a:pos x="T4" y="T5"/>
                </a:cxn>
                <a:cxn ang="0">
                  <a:pos x="T6" y="T7"/>
                </a:cxn>
                <a:cxn ang="0">
                  <a:pos x="T8" y="T9"/>
                </a:cxn>
              </a:cxnLst>
              <a:rect l="0" t="0" r="r" b="b"/>
              <a:pathLst>
                <a:path w="1067" h="997">
                  <a:moveTo>
                    <a:pt x="153" y="780"/>
                  </a:moveTo>
                  <a:cubicBezTo>
                    <a:pt x="0" y="580"/>
                    <a:pt x="46" y="297"/>
                    <a:pt x="256" y="149"/>
                  </a:cubicBezTo>
                  <a:cubicBezTo>
                    <a:pt x="466" y="0"/>
                    <a:pt x="760" y="42"/>
                    <a:pt x="914" y="241"/>
                  </a:cubicBezTo>
                  <a:cubicBezTo>
                    <a:pt x="1067" y="441"/>
                    <a:pt x="1004" y="700"/>
                    <a:pt x="794" y="848"/>
                  </a:cubicBezTo>
                  <a:cubicBezTo>
                    <a:pt x="584" y="997"/>
                    <a:pt x="307" y="979"/>
                    <a:pt x="153" y="780"/>
                  </a:cubicBezTo>
                </a:path>
              </a:pathLst>
            </a:custGeom>
            <a:solidFill>
              <a:srgbClr val="8708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255">
                <a:solidFill>
                  <a:srgbClr val="000000"/>
                </a:solidFill>
              </a:endParaRPr>
            </a:p>
          </p:txBody>
        </p:sp>
        <p:sp>
          <p:nvSpPr>
            <p:cNvPr id="19" name="Freeform 6">
              <a:extLst>
                <a:ext uri="{FF2B5EF4-FFF2-40B4-BE49-F238E27FC236}">
                  <a16:creationId xmlns="" xmlns:a16="http://schemas.microsoft.com/office/drawing/2014/main" id="{FC345721-3D86-455D-A3E5-6A031E9161FE}"/>
                </a:ext>
              </a:extLst>
            </p:cNvPr>
            <p:cNvSpPr>
              <a:spLocks/>
            </p:cNvSpPr>
            <p:nvPr/>
          </p:nvSpPr>
          <p:spPr bwMode="auto">
            <a:xfrm>
              <a:off x="677" y="535"/>
              <a:ext cx="465" cy="500"/>
            </a:xfrm>
            <a:custGeom>
              <a:avLst/>
              <a:gdLst>
                <a:gd name="T0" fmla="*/ 71 w 174"/>
                <a:gd name="T1" fmla="*/ 178 h 187"/>
                <a:gd name="T2" fmla="*/ 8 w 174"/>
                <a:gd name="T3" fmla="*/ 78 h 187"/>
                <a:gd name="T4" fmla="*/ 98 w 174"/>
                <a:gd name="T5" fmla="*/ 9 h 187"/>
                <a:gd name="T6" fmla="*/ 167 w 174"/>
                <a:gd name="T7" fmla="*/ 110 h 187"/>
                <a:gd name="T8" fmla="*/ 71 w 174"/>
                <a:gd name="T9" fmla="*/ 178 h 187"/>
              </a:gdLst>
              <a:ahLst/>
              <a:cxnLst>
                <a:cxn ang="0">
                  <a:pos x="T0" y="T1"/>
                </a:cxn>
                <a:cxn ang="0">
                  <a:pos x="T2" y="T3"/>
                </a:cxn>
                <a:cxn ang="0">
                  <a:pos x="T4" y="T5"/>
                </a:cxn>
                <a:cxn ang="0">
                  <a:pos x="T6" y="T7"/>
                </a:cxn>
                <a:cxn ang="0">
                  <a:pos x="T8" y="T9"/>
                </a:cxn>
              </a:cxnLst>
              <a:rect l="0" t="0" r="r" b="b"/>
              <a:pathLst>
                <a:path w="174" h="187">
                  <a:moveTo>
                    <a:pt x="71" y="178"/>
                  </a:moveTo>
                  <a:cubicBezTo>
                    <a:pt x="26" y="169"/>
                    <a:pt x="0" y="125"/>
                    <a:pt x="8" y="78"/>
                  </a:cubicBezTo>
                  <a:cubicBezTo>
                    <a:pt x="15" y="31"/>
                    <a:pt x="53" y="0"/>
                    <a:pt x="98" y="9"/>
                  </a:cubicBezTo>
                  <a:cubicBezTo>
                    <a:pt x="144" y="18"/>
                    <a:pt x="174" y="63"/>
                    <a:pt x="167" y="110"/>
                  </a:cubicBezTo>
                  <a:cubicBezTo>
                    <a:pt x="159" y="157"/>
                    <a:pt x="116" y="187"/>
                    <a:pt x="71" y="178"/>
                  </a:cubicBezTo>
                </a:path>
              </a:pathLst>
            </a:custGeom>
            <a:solidFill>
              <a:srgbClr val="FF304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255">
                <a:solidFill>
                  <a:srgbClr val="000000"/>
                </a:solidFill>
              </a:endParaRPr>
            </a:p>
          </p:txBody>
        </p:sp>
        <p:sp>
          <p:nvSpPr>
            <p:cNvPr id="20" name="Freeform 7">
              <a:extLst>
                <a:ext uri="{FF2B5EF4-FFF2-40B4-BE49-F238E27FC236}">
                  <a16:creationId xmlns="" xmlns:a16="http://schemas.microsoft.com/office/drawing/2014/main" id="{88996DE1-792D-4B62-9A86-687AFAF8E76E}"/>
                </a:ext>
              </a:extLst>
            </p:cNvPr>
            <p:cNvSpPr>
              <a:spLocks/>
            </p:cNvSpPr>
            <p:nvPr/>
          </p:nvSpPr>
          <p:spPr bwMode="auto">
            <a:xfrm>
              <a:off x="500" y="1075"/>
              <a:ext cx="821" cy="543"/>
            </a:xfrm>
            <a:custGeom>
              <a:avLst/>
              <a:gdLst>
                <a:gd name="T0" fmla="*/ 49 w 307"/>
                <a:gd name="T1" fmla="*/ 182 h 203"/>
                <a:gd name="T2" fmla="*/ 8 w 307"/>
                <a:gd name="T3" fmla="*/ 118 h 203"/>
                <a:gd name="T4" fmla="*/ 192 w 307"/>
                <a:gd name="T5" fmla="*/ 23 h 203"/>
                <a:gd name="T6" fmla="*/ 303 w 307"/>
                <a:gd name="T7" fmla="*/ 135 h 203"/>
                <a:gd name="T8" fmla="*/ 307 w 307"/>
                <a:gd name="T9" fmla="*/ 172 h 203"/>
                <a:gd name="T10" fmla="*/ 49 w 307"/>
                <a:gd name="T11" fmla="*/ 182 h 203"/>
              </a:gdLst>
              <a:ahLst/>
              <a:cxnLst>
                <a:cxn ang="0">
                  <a:pos x="T0" y="T1"/>
                </a:cxn>
                <a:cxn ang="0">
                  <a:pos x="T2" y="T3"/>
                </a:cxn>
                <a:cxn ang="0">
                  <a:pos x="T4" y="T5"/>
                </a:cxn>
                <a:cxn ang="0">
                  <a:pos x="T6" y="T7"/>
                </a:cxn>
                <a:cxn ang="0">
                  <a:pos x="T8" y="T9"/>
                </a:cxn>
                <a:cxn ang="0">
                  <a:pos x="T10" y="T11"/>
                </a:cxn>
              </a:cxnLst>
              <a:rect l="0" t="0" r="r" b="b"/>
              <a:pathLst>
                <a:path w="307" h="203">
                  <a:moveTo>
                    <a:pt x="49" y="182"/>
                  </a:moveTo>
                  <a:cubicBezTo>
                    <a:pt x="19" y="177"/>
                    <a:pt x="0" y="148"/>
                    <a:pt x="8" y="118"/>
                  </a:cubicBezTo>
                  <a:cubicBezTo>
                    <a:pt x="24" y="58"/>
                    <a:pt x="85" y="0"/>
                    <a:pt x="192" y="23"/>
                  </a:cubicBezTo>
                  <a:cubicBezTo>
                    <a:pt x="246" y="35"/>
                    <a:pt x="291" y="79"/>
                    <a:pt x="303" y="135"/>
                  </a:cubicBezTo>
                  <a:cubicBezTo>
                    <a:pt x="306" y="148"/>
                    <a:pt x="307" y="160"/>
                    <a:pt x="307" y="172"/>
                  </a:cubicBezTo>
                  <a:cubicBezTo>
                    <a:pt x="236" y="169"/>
                    <a:pt x="168" y="203"/>
                    <a:pt x="49" y="182"/>
                  </a:cubicBezTo>
                </a:path>
              </a:pathLst>
            </a:custGeom>
            <a:solidFill>
              <a:srgbClr val="FF304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255">
                <a:solidFill>
                  <a:srgbClr val="000000"/>
                </a:solidFill>
              </a:endParaRPr>
            </a:p>
          </p:txBody>
        </p:sp>
        <p:sp>
          <p:nvSpPr>
            <p:cNvPr id="21" name="Freeform 8">
              <a:extLst>
                <a:ext uri="{FF2B5EF4-FFF2-40B4-BE49-F238E27FC236}">
                  <a16:creationId xmlns="" xmlns:a16="http://schemas.microsoft.com/office/drawing/2014/main" id="{99A3E024-557A-4737-A486-DB81CBFED8D8}"/>
                </a:ext>
              </a:extLst>
            </p:cNvPr>
            <p:cNvSpPr>
              <a:spLocks/>
            </p:cNvSpPr>
            <p:nvPr/>
          </p:nvSpPr>
          <p:spPr bwMode="auto">
            <a:xfrm>
              <a:off x="1249" y="575"/>
              <a:ext cx="527" cy="570"/>
            </a:xfrm>
            <a:custGeom>
              <a:avLst/>
              <a:gdLst>
                <a:gd name="T0" fmla="*/ 105 w 197"/>
                <a:gd name="T1" fmla="*/ 209 h 213"/>
                <a:gd name="T2" fmla="*/ 196 w 197"/>
                <a:gd name="T3" fmla="*/ 100 h 213"/>
                <a:gd name="T4" fmla="*/ 99 w 197"/>
                <a:gd name="T5" fmla="*/ 4 h 213"/>
                <a:gd name="T6" fmla="*/ 2 w 197"/>
                <a:gd name="T7" fmla="*/ 113 h 213"/>
                <a:gd name="T8" fmla="*/ 105 w 197"/>
                <a:gd name="T9" fmla="*/ 209 h 213"/>
              </a:gdLst>
              <a:ahLst/>
              <a:cxnLst>
                <a:cxn ang="0">
                  <a:pos x="T0" y="T1"/>
                </a:cxn>
                <a:cxn ang="0">
                  <a:pos x="T2" y="T3"/>
                </a:cxn>
                <a:cxn ang="0">
                  <a:pos x="T4" y="T5"/>
                </a:cxn>
                <a:cxn ang="0">
                  <a:pos x="T6" y="T7"/>
                </a:cxn>
                <a:cxn ang="0">
                  <a:pos x="T8" y="T9"/>
                </a:cxn>
              </a:cxnLst>
              <a:rect l="0" t="0" r="r" b="b"/>
              <a:pathLst>
                <a:path w="197" h="213">
                  <a:moveTo>
                    <a:pt x="105" y="209"/>
                  </a:moveTo>
                  <a:cubicBezTo>
                    <a:pt x="160" y="205"/>
                    <a:pt x="197" y="156"/>
                    <a:pt x="196" y="100"/>
                  </a:cubicBezTo>
                  <a:cubicBezTo>
                    <a:pt x="194" y="43"/>
                    <a:pt x="154" y="0"/>
                    <a:pt x="99" y="4"/>
                  </a:cubicBezTo>
                  <a:cubicBezTo>
                    <a:pt x="44" y="8"/>
                    <a:pt x="0" y="57"/>
                    <a:pt x="2" y="113"/>
                  </a:cubicBezTo>
                  <a:cubicBezTo>
                    <a:pt x="3" y="170"/>
                    <a:pt x="50" y="213"/>
                    <a:pt x="105" y="209"/>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255">
                <a:solidFill>
                  <a:srgbClr val="000000"/>
                </a:solidFill>
              </a:endParaRPr>
            </a:p>
          </p:txBody>
        </p:sp>
        <p:sp>
          <p:nvSpPr>
            <p:cNvPr id="22" name="Freeform 9">
              <a:extLst>
                <a:ext uri="{FF2B5EF4-FFF2-40B4-BE49-F238E27FC236}">
                  <a16:creationId xmlns="" xmlns:a16="http://schemas.microsoft.com/office/drawing/2014/main" id="{B91EABC1-BAA9-4368-93ED-01B2A8854188}"/>
                </a:ext>
              </a:extLst>
            </p:cNvPr>
            <p:cNvSpPr>
              <a:spLocks/>
            </p:cNvSpPr>
            <p:nvPr/>
          </p:nvSpPr>
          <p:spPr bwMode="auto">
            <a:xfrm>
              <a:off x="1017" y="1209"/>
              <a:ext cx="986" cy="647"/>
            </a:xfrm>
            <a:custGeom>
              <a:avLst/>
              <a:gdLst>
                <a:gd name="T0" fmla="*/ 1 w 369"/>
                <a:gd name="T1" fmla="*/ 207 h 242"/>
                <a:gd name="T2" fmla="*/ 5 w 369"/>
                <a:gd name="T3" fmla="*/ 162 h 242"/>
                <a:gd name="T4" fmla="*/ 137 w 369"/>
                <a:gd name="T5" fmla="*/ 28 h 242"/>
                <a:gd name="T6" fmla="*/ 356 w 369"/>
                <a:gd name="T7" fmla="*/ 131 h 242"/>
                <a:gd name="T8" fmla="*/ 304 w 369"/>
                <a:gd name="T9" fmla="*/ 218 h 242"/>
                <a:gd name="T10" fmla="*/ 1 w 369"/>
                <a:gd name="T11" fmla="*/ 207 h 242"/>
              </a:gdLst>
              <a:ahLst/>
              <a:cxnLst>
                <a:cxn ang="0">
                  <a:pos x="T0" y="T1"/>
                </a:cxn>
                <a:cxn ang="0">
                  <a:pos x="T2" y="T3"/>
                </a:cxn>
                <a:cxn ang="0">
                  <a:pos x="T4" y="T5"/>
                </a:cxn>
                <a:cxn ang="0">
                  <a:pos x="T6" y="T7"/>
                </a:cxn>
                <a:cxn ang="0">
                  <a:pos x="T8" y="T9"/>
                </a:cxn>
                <a:cxn ang="0">
                  <a:pos x="T10" y="T11"/>
                </a:cxn>
              </a:cxnLst>
              <a:rect l="0" t="0" r="r" b="b"/>
              <a:pathLst>
                <a:path w="369" h="242">
                  <a:moveTo>
                    <a:pt x="1" y="207"/>
                  </a:moveTo>
                  <a:cubicBezTo>
                    <a:pt x="0" y="193"/>
                    <a:pt x="2" y="178"/>
                    <a:pt x="5" y="162"/>
                  </a:cubicBezTo>
                  <a:cubicBezTo>
                    <a:pt x="20" y="95"/>
                    <a:pt x="72" y="42"/>
                    <a:pt x="137" y="28"/>
                  </a:cubicBezTo>
                  <a:cubicBezTo>
                    <a:pt x="260" y="0"/>
                    <a:pt x="333" y="62"/>
                    <a:pt x="356" y="131"/>
                  </a:cubicBezTo>
                  <a:cubicBezTo>
                    <a:pt x="369" y="170"/>
                    <a:pt x="344" y="212"/>
                    <a:pt x="304" y="218"/>
                  </a:cubicBezTo>
                  <a:cubicBezTo>
                    <a:pt x="165" y="242"/>
                    <a:pt x="85" y="203"/>
                    <a:pt x="1" y="207"/>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255">
                <a:solidFill>
                  <a:srgbClr val="000000"/>
                </a:solidFill>
              </a:endParaRPr>
            </a:p>
          </p:txBody>
        </p:sp>
      </p:grpSp>
      <p:grpSp>
        <p:nvGrpSpPr>
          <p:cNvPr id="23" name="Group 30">
            <a:extLst>
              <a:ext uri="{FF2B5EF4-FFF2-40B4-BE49-F238E27FC236}">
                <a16:creationId xmlns="" xmlns:a16="http://schemas.microsoft.com/office/drawing/2014/main" id="{A10900A1-B639-4F4D-B2A8-3302F49771BD}"/>
              </a:ext>
            </a:extLst>
          </p:cNvPr>
          <p:cNvGrpSpPr>
            <a:grpSpLocks noChangeAspect="1"/>
          </p:cNvGrpSpPr>
          <p:nvPr/>
        </p:nvGrpSpPr>
        <p:grpSpPr bwMode="auto">
          <a:xfrm>
            <a:off x="306092" y="1642923"/>
            <a:ext cx="1039391" cy="1195892"/>
            <a:chOff x="-223" y="-210"/>
            <a:chExt cx="3852" cy="3601"/>
          </a:xfrm>
        </p:grpSpPr>
        <p:sp>
          <p:nvSpPr>
            <p:cNvPr id="24" name="Freeform 31">
              <a:extLst>
                <a:ext uri="{FF2B5EF4-FFF2-40B4-BE49-F238E27FC236}">
                  <a16:creationId xmlns="" xmlns:a16="http://schemas.microsoft.com/office/drawing/2014/main" id="{63E2A064-7520-4F5E-83E0-1D9A7E442B39}"/>
                </a:ext>
              </a:extLst>
            </p:cNvPr>
            <p:cNvSpPr>
              <a:spLocks/>
            </p:cNvSpPr>
            <p:nvPr/>
          </p:nvSpPr>
          <p:spPr bwMode="auto">
            <a:xfrm>
              <a:off x="-223" y="-210"/>
              <a:ext cx="3852" cy="3601"/>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255">
                <a:solidFill>
                  <a:srgbClr val="000000"/>
                </a:solidFill>
              </a:endParaRPr>
            </a:p>
          </p:txBody>
        </p:sp>
        <p:sp>
          <p:nvSpPr>
            <p:cNvPr id="25" name="Freeform 32">
              <a:extLst>
                <a:ext uri="{FF2B5EF4-FFF2-40B4-BE49-F238E27FC236}">
                  <a16:creationId xmlns="" xmlns:a16="http://schemas.microsoft.com/office/drawing/2014/main" id="{E00548ED-7E30-4648-88C9-25FEB9790230}"/>
                </a:ext>
              </a:extLst>
            </p:cNvPr>
            <p:cNvSpPr>
              <a:spLocks/>
            </p:cNvSpPr>
            <p:nvPr/>
          </p:nvSpPr>
          <p:spPr bwMode="auto">
            <a:xfrm>
              <a:off x="1284" y="672"/>
              <a:ext cx="870" cy="1045"/>
            </a:xfrm>
            <a:custGeom>
              <a:avLst/>
              <a:gdLst>
                <a:gd name="T0" fmla="*/ 71 w 326"/>
                <a:gd name="T1" fmla="*/ 391 h 391"/>
                <a:gd name="T2" fmla="*/ 1 w 326"/>
                <a:gd name="T3" fmla="*/ 390 h 391"/>
                <a:gd name="T4" fmla="*/ 0 w 326"/>
                <a:gd name="T5" fmla="*/ 172 h 391"/>
                <a:gd name="T6" fmla="*/ 95 w 326"/>
                <a:gd name="T7" fmla="*/ 13 h 391"/>
                <a:gd name="T8" fmla="*/ 223 w 326"/>
                <a:gd name="T9" fmla="*/ 8 h 391"/>
                <a:gd name="T10" fmla="*/ 326 w 326"/>
                <a:gd name="T11" fmla="*/ 164 h 391"/>
                <a:gd name="T12" fmla="*/ 326 w 326"/>
                <a:gd name="T13" fmla="*/ 385 h 391"/>
                <a:gd name="T14" fmla="*/ 263 w 326"/>
                <a:gd name="T15" fmla="*/ 385 h 391"/>
                <a:gd name="T16" fmla="*/ 263 w 326"/>
                <a:gd name="T17" fmla="*/ 164 h 391"/>
                <a:gd name="T18" fmla="*/ 210 w 326"/>
                <a:gd name="T19" fmla="*/ 78 h 391"/>
                <a:gd name="T20" fmla="*/ 117 w 326"/>
                <a:gd name="T21" fmla="*/ 80 h 391"/>
                <a:gd name="T22" fmla="*/ 71 w 326"/>
                <a:gd name="T23" fmla="*/ 172 h 391"/>
                <a:gd name="T24" fmla="*/ 71 w 326"/>
                <a:gd name="T25" fmla="*/ 391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6" h="391">
                  <a:moveTo>
                    <a:pt x="71" y="391"/>
                  </a:moveTo>
                  <a:cubicBezTo>
                    <a:pt x="1" y="390"/>
                    <a:pt x="1" y="390"/>
                    <a:pt x="1" y="390"/>
                  </a:cubicBezTo>
                  <a:cubicBezTo>
                    <a:pt x="2" y="324"/>
                    <a:pt x="0" y="174"/>
                    <a:pt x="0" y="172"/>
                  </a:cubicBezTo>
                  <a:cubicBezTo>
                    <a:pt x="0" y="140"/>
                    <a:pt x="0" y="43"/>
                    <a:pt x="95" y="13"/>
                  </a:cubicBezTo>
                  <a:cubicBezTo>
                    <a:pt x="132" y="1"/>
                    <a:pt x="176" y="0"/>
                    <a:pt x="223" y="8"/>
                  </a:cubicBezTo>
                  <a:cubicBezTo>
                    <a:pt x="289" y="20"/>
                    <a:pt x="326" y="77"/>
                    <a:pt x="326" y="164"/>
                  </a:cubicBezTo>
                  <a:cubicBezTo>
                    <a:pt x="326" y="385"/>
                    <a:pt x="326" y="385"/>
                    <a:pt x="326" y="385"/>
                  </a:cubicBezTo>
                  <a:cubicBezTo>
                    <a:pt x="263" y="385"/>
                    <a:pt x="263" y="385"/>
                    <a:pt x="263" y="385"/>
                  </a:cubicBezTo>
                  <a:cubicBezTo>
                    <a:pt x="263" y="164"/>
                    <a:pt x="263" y="164"/>
                    <a:pt x="263" y="164"/>
                  </a:cubicBezTo>
                  <a:cubicBezTo>
                    <a:pt x="263" y="112"/>
                    <a:pt x="240" y="86"/>
                    <a:pt x="210" y="78"/>
                  </a:cubicBezTo>
                  <a:cubicBezTo>
                    <a:pt x="176" y="69"/>
                    <a:pt x="142" y="73"/>
                    <a:pt x="117" y="80"/>
                  </a:cubicBezTo>
                  <a:cubicBezTo>
                    <a:pt x="89" y="89"/>
                    <a:pt x="71" y="108"/>
                    <a:pt x="71" y="172"/>
                  </a:cubicBezTo>
                  <a:cubicBezTo>
                    <a:pt x="71" y="178"/>
                    <a:pt x="73" y="325"/>
                    <a:pt x="71" y="391"/>
                  </a:cubicBezTo>
                </a:path>
              </a:pathLst>
            </a:custGeom>
            <a:solidFill>
              <a:srgbClr val="12ABD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255">
                <a:solidFill>
                  <a:srgbClr val="000000"/>
                </a:solidFill>
              </a:endParaRPr>
            </a:p>
          </p:txBody>
        </p:sp>
        <p:sp>
          <p:nvSpPr>
            <p:cNvPr id="26" name="Freeform 33">
              <a:extLst>
                <a:ext uri="{FF2B5EF4-FFF2-40B4-BE49-F238E27FC236}">
                  <a16:creationId xmlns="" xmlns:a16="http://schemas.microsoft.com/office/drawing/2014/main" id="{7DF3B566-6491-43A9-B36C-C70A3959006F}"/>
                </a:ext>
              </a:extLst>
            </p:cNvPr>
            <p:cNvSpPr>
              <a:spLocks/>
            </p:cNvSpPr>
            <p:nvPr/>
          </p:nvSpPr>
          <p:spPr bwMode="auto">
            <a:xfrm>
              <a:off x="992" y="1429"/>
              <a:ext cx="1408" cy="927"/>
            </a:xfrm>
            <a:custGeom>
              <a:avLst/>
              <a:gdLst>
                <a:gd name="T0" fmla="*/ 98 w 527"/>
                <a:gd name="T1" fmla="*/ 344 h 347"/>
                <a:gd name="T2" fmla="*/ 433 w 527"/>
                <a:gd name="T3" fmla="*/ 344 h 347"/>
                <a:gd name="T4" fmla="*/ 524 w 527"/>
                <a:gd name="T5" fmla="*/ 231 h 347"/>
                <a:gd name="T6" fmla="*/ 524 w 527"/>
                <a:gd name="T7" fmla="*/ 12 h 347"/>
                <a:gd name="T8" fmla="*/ 97 w 527"/>
                <a:gd name="T9" fmla="*/ 7 h 347"/>
                <a:gd name="T10" fmla="*/ 0 w 527"/>
                <a:gd name="T11" fmla="*/ 121 h 347"/>
                <a:gd name="T12" fmla="*/ 1 w 527"/>
                <a:gd name="T13" fmla="*/ 258 h 347"/>
                <a:gd name="T14" fmla="*/ 98 w 527"/>
                <a:gd name="T15" fmla="*/ 344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7" h="347">
                  <a:moveTo>
                    <a:pt x="98" y="344"/>
                  </a:moveTo>
                  <a:cubicBezTo>
                    <a:pt x="154" y="347"/>
                    <a:pt x="392" y="347"/>
                    <a:pt x="433" y="344"/>
                  </a:cubicBezTo>
                  <a:cubicBezTo>
                    <a:pt x="507" y="337"/>
                    <a:pt x="527" y="325"/>
                    <a:pt x="524" y="231"/>
                  </a:cubicBezTo>
                  <a:cubicBezTo>
                    <a:pt x="524" y="231"/>
                    <a:pt x="524" y="98"/>
                    <a:pt x="524" y="12"/>
                  </a:cubicBezTo>
                  <a:cubicBezTo>
                    <a:pt x="399" y="5"/>
                    <a:pt x="172" y="0"/>
                    <a:pt x="97" y="7"/>
                  </a:cubicBezTo>
                  <a:cubicBezTo>
                    <a:pt x="29" y="13"/>
                    <a:pt x="0" y="31"/>
                    <a:pt x="0" y="121"/>
                  </a:cubicBezTo>
                  <a:cubicBezTo>
                    <a:pt x="1" y="258"/>
                    <a:pt x="1" y="258"/>
                    <a:pt x="1" y="258"/>
                  </a:cubicBezTo>
                  <a:cubicBezTo>
                    <a:pt x="1" y="326"/>
                    <a:pt x="23" y="341"/>
                    <a:pt x="98" y="344"/>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255">
                <a:solidFill>
                  <a:srgbClr val="000000"/>
                </a:solidFill>
              </a:endParaRPr>
            </a:p>
          </p:txBody>
        </p:sp>
        <p:sp>
          <p:nvSpPr>
            <p:cNvPr id="30" name="Freeform 34">
              <a:extLst>
                <a:ext uri="{FF2B5EF4-FFF2-40B4-BE49-F238E27FC236}">
                  <a16:creationId xmlns="" xmlns:a16="http://schemas.microsoft.com/office/drawing/2014/main" id="{88320A64-FAD9-4C64-9B53-156412CFAE13}"/>
                </a:ext>
              </a:extLst>
            </p:cNvPr>
            <p:cNvSpPr>
              <a:spLocks/>
            </p:cNvSpPr>
            <p:nvPr/>
          </p:nvSpPr>
          <p:spPr bwMode="auto">
            <a:xfrm>
              <a:off x="1599" y="1621"/>
              <a:ext cx="270" cy="292"/>
            </a:xfrm>
            <a:custGeom>
              <a:avLst/>
              <a:gdLst>
                <a:gd name="T0" fmla="*/ 54 w 101"/>
                <a:gd name="T1" fmla="*/ 107 h 109"/>
                <a:gd name="T2" fmla="*/ 101 w 101"/>
                <a:gd name="T3" fmla="*/ 51 h 109"/>
                <a:gd name="T4" fmla="*/ 51 w 101"/>
                <a:gd name="T5" fmla="*/ 2 h 109"/>
                <a:gd name="T6" fmla="*/ 1 w 101"/>
                <a:gd name="T7" fmla="*/ 58 h 109"/>
                <a:gd name="T8" fmla="*/ 54 w 101"/>
                <a:gd name="T9" fmla="*/ 107 h 109"/>
              </a:gdLst>
              <a:ahLst/>
              <a:cxnLst>
                <a:cxn ang="0">
                  <a:pos x="T0" y="T1"/>
                </a:cxn>
                <a:cxn ang="0">
                  <a:pos x="T2" y="T3"/>
                </a:cxn>
                <a:cxn ang="0">
                  <a:pos x="T4" y="T5"/>
                </a:cxn>
                <a:cxn ang="0">
                  <a:pos x="T6" y="T7"/>
                </a:cxn>
                <a:cxn ang="0">
                  <a:pos x="T8" y="T9"/>
                </a:cxn>
              </a:cxnLst>
              <a:rect l="0" t="0" r="r" b="b"/>
              <a:pathLst>
                <a:path w="101" h="109">
                  <a:moveTo>
                    <a:pt x="54" y="107"/>
                  </a:moveTo>
                  <a:cubicBezTo>
                    <a:pt x="82" y="105"/>
                    <a:pt x="101" y="80"/>
                    <a:pt x="101" y="51"/>
                  </a:cubicBezTo>
                  <a:cubicBezTo>
                    <a:pt x="100" y="22"/>
                    <a:pt x="79" y="0"/>
                    <a:pt x="51" y="2"/>
                  </a:cubicBezTo>
                  <a:cubicBezTo>
                    <a:pt x="22" y="3"/>
                    <a:pt x="0" y="29"/>
                    <a:pt x="1" y="58"/>
                  </a:cubicBezTo>
                  <a:cubicBezTo>
                    <a:pt x="2" y="87"/>
                    <a:pt x="25" y="109"/>
                    <a:pt x="54" y="107"/>
                  </a:cubicBezTo>
                </a:path>
              </a:pathLst>
            </a:custGeom>
            <a:solidFill>
              <a:srgbClr val="95E61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255">
                <a:solidFill>
                  <a:srgbClr val="000000"/>
                </a:solidFill>
              </a:endParaRPr>
            </a:p>
          </p:txBody>
        </p:sp>
        <p:sp>
          <p:nvSpPr>
            <p:cNvPr id="31" name="Freeform 35">
              <a:extLst>
                <a:ext uri="{FF2B5EF4-FFF2-40B4-BE49-F238E27FC236}">
                  <a16:creationId xmlns="" xmlns:a16="http://schemas.microsoft.com/office/drawing/2014/main" id="{6F95B647-B7B5-433E-A77A-04C22AF5DCBF}"/>
                </a:ext>
              </a:extLst>
            </p:cNvPr>
            <p:cNvSpPr>
              <a:spLocks/>
            </p:cNvSpPr>
            <p:nvPr/>
          </p:nvSpPr>
          <p:spPr bwMode="auto">
            <a:xfrm>
              <a:off x="1615" y="1878"/>
              <a:ext cx="238" cy="273"/>
            </a:xfrm>
            <a:custGeom>
              <a:avLst/>
              <a:gdLst>
                <a:gd name="T0" fmla="*/ 67 w 238"/>
                <a:gd name="T1" fmla="*/ 0 h 273"/>
                <a:gd name="T2" fmla="*/ 0 w 238"/>
                <a:gd name="T3" fmla="*/ 273 h 273"/>
                <a:gd name="T4" fmla="*/ 238 w 238"/>
                <a:gd name="T5" fmla="*/ 273 h 273"/>
                <a:gd name="T6" fmla="*/ 165 w 238"/>
                <a:gd name="T7" fmla="*/ 0 h 273"/>
                <a:gd name="T8" fmla="*/ 67 w 238"/>
                <a:gd name="T9" fmla="*/ 0 h 273"/>
              </a:gdLst>
              <a:ahLst/>
              <a:cxnLst>
                <a:cxn ang="0">
                  <a:pos x="T0" y="T1"/>
                </a:cxn>
                <a:cxn ang="0">
                  <a:pos x="T2" y="T3"/>
                </a:cxn>
                <a:cxn ang="0">
                  <a:pos x="T4" y="T5"/>
                </a:cxn>
                <a:cxn ang="0">
                  <a:pos x="T6" y="T7"/>
                </a:cxn>
                <a:cxn ang="0">
                  <a:pos x="T8" y="T9"/>
                </a:cxn>
              </a:cxnLst>
              <a:rect l="0" t="0" r="r" b="b"/>
              <a:pathLst>
                <a:path w="238" h="273">
                  <a:moveTo>
                    <a:pt x="67" y="0"/>
                  </a:moveTo>
                  <a:lnTo>
                    <a:pt x="0" y="273"/>
                  </a:lnTo>
                  <a:lnTo>
                    <a:pt x="238" y="273"/>
                  </a:lnTo>
                  <a:lnTo>
                    <a:pt x="165" y="0"/>
                  </a:lnTo>
                  <a:lnTo>
                    <a:pt x="67" y="0"/>
                  </a:lnTo>
                  <a:close/>
                </a:path>
              </a:pathLst>
            </a:custGeom>
            <a:solidFill>
              <a:srgbClr val="95E61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255">
                <a:solidFill>
                  <a:srgbClr val="000000"/>
                </a:solidFill>
              </a:endParaRPr>
            </a:p>
          </p:txBody>
        </p:sp>
      </p:grpSp>
      <p:grpSp>
        <p:nvGrpSpPr>
          <p:cNvPr id="32" name="Group 12">
            <a:extLst>
              <a:ext uri="{FF2B5EF4-FFF2-40B4-BE49-F238E27FC236}">
                <a16:creationId xmlns="" xmlns:a16="http://schemas.microsoft.com/office/drawing/2014/main" id="{B03705AC-ADA5-4143-92DC-8EE15523316C}"/>
              </a:ext>
            </a:extLst>
          </p:cNvPr>
          <p:cNvGrpSpPr>
            <a:grpSpLocks noChangeAspect="1"/>
          </p:cNvGrpSpPr>
          <p:nvPr/>
        </p:nvGrpSpPr>
        <p:grpSpPr bwMode="auto">
          <a:xfrm>
            <a:off x="306092" y="5168264"/>
            <a:ext cx="1046796" cy="1201696"/>
            <a:chOff x="-60" y="-50"/>
            <a:chExt cx="996" cy="929"/>
          </a:xfrm>
        </p:grpSpPr>
        <p:sp>
          <p:nvSpPr>
            <p:cNvPr id="33" name="Freeform 13">
              <a:extLst>
                <a:ext uri="{FF2B5EF4-FFF2-40B4-BE49-F238E27FC236}">
                  <a16:creationId xmlns="" xmlns:a16="http://schemas.microsoft.com/office/drawing/2014/main" id="{9AE3823F-4D56-4BE9-8E66-6870A028182F}"/>
                </a:ext>
              </a:extLst>
            </p:cNvPr>
            <p:cNvSpPr>
              <a:spLocks/>
            </p:cNvSpPr>
            <p:nvPr/>
          </p:nvSpPr>
          <p:spPr bwMode="auto">
            <a:xfrm>
              <a:off x="-60" y="-50"/>
              <a:ext cx="996" cy="929"/>
            </a:xfrm>
            <a:custGeom>
              <a:avLst/>
              <a:gdLst>
                <a:gd name="T0" fmla="*/ 54 w 370"/>
                <a:gd name="T1" fmla="*/ 269 h 345"/>
                <a:gd name="T2" fmla="*/ 89 w 370"/>
                <a:gd name="T3" fmla="*/ 51 h 345"/>
                <a:gd name="T4" fmla="*/ 317 w 370"/>
                <a:gd name="T5" fmla="*/ 83 h 345"/>
                <a:gd name="T6" fmla="*/ 275 w 370"/>
                <a:gd name="T7" fmla="*/ 293 h 345"/>
                <a:gd name="T8" fmla="*/ 54 w 370"/>
                <a:gd name="T9" fmla="*/ 269 h 345"/>
              </a:gdLst>
              <a:ahLst/>
              <a:cxnLst>
                <a:cxn ang="0">
                  <a:pos x="T0" y="T1"/>
                </a:cxn>
                <a:cxn ang="0">
                  <a:pos x="T2" y="T3"/>
                </a:cxn>
                <a:cxn ang="0">
                  <a:pos x="T4" y="T5"/>
                </a:cxn>
                <a:cxn ang="0">
                  <a:pos x="T6" y="T7"/>
                </a:cxn>
                <a:cxn ang="0">
                  <a:pos x="T8" y="T9"/>
                </a:cxn>
              </a:cxnLst>
              <a:rect l="0" t="0" r="r" b="b"/>
              <a:pathLst>
                <a:path w="370" h="345">
                  <a:moveTo>
                    <a:pt x="54" y="269"/>
                  </a:moveTo>
                  <a:cubicBezTo>
                    <a:pt x="0" y="200"/>
                    <a:pt x="16" y="103"/>
                    <a:pt x="89" y="51"/>
                  </a:cubicBezTo>
                  <a:cubicBezTo>
                    <a:pt x="162" y="0"/>
                    <a:pt x="264" y="14"/>
                    <a:pt x="317" y="83"/>
                  </a:cubicBezTo>
                  <a:cubicBezTo>
                    <a:pt x="370" y="152"/>
                    <a:pt x="348" y="242"/>
                    <a:pt x="275" y="293"/>
                  </a:cubicBezTo>
                  <a:cubicBezTo>
                    <a:pt x="203" y="345"/>
                    <a:pt x="107" y="339"/>
                    <a:pt x="54" y="269"/>
                  </a:cubicBezTo>
                </a:path>
              </a:pathLst>
            </a:custGeom>
            <a:solidFill>
              <a:srgbClr val="14596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255">
                <a:solidFill>
                  <a:srgbClr val="000000"/>
                </a:solidFill>
              </a:endParaRPr>
            </a:p>
          </p:txBody>
        </p:sp>
        <p:sp>
          <p:nvSpPr>
            <p:cNvPr id="34" name="Freeform 14">
              <a:extLst>
                <a:ext uri="{FF2B5EF4-FFF2-40B4-BE49-F238E27FC236}">
                  <a16:creationId xmlns="" xmlns:a16="http://schemas.microsoft.com/office/drawing/2014/main" id="{DAD44F77-C4A1-47A4-B417-D607A66BF50D}"/>
                </a:ext>
              </a:extLst>
            </p:cNvPr>
            <p:cNvSpPr>
              <a:spLocks/>
            </p:cNvSpPr>
            <p:nvPr/>
          </p:nvSpPr>
          <p:spPr bwMode="auto">
            <a:xfrm>
              <a:off x="287" y="152"/>
              <a:ext cx="296" cy="533"/>
            </a:xfrm>
            <a:custGeom>
              <a:avLst/>
              <a:gdLst>
                <a:gd name="T0" fmla="*/ 78 w 110"/>
                <a:gd name="T1" fmla="*/ 1 h 198"/>
                <a:gd name="T2" fmla="*/ 31 w 110"/>
                <a:gd name="T3" fmla="*/ 2 h 198"/>
                <a:gd name="T4" fmla="*/ 0 w 110"/>
                <a:gd name="T5" fmla="*/ 38 h 198"/>
                <a:gd name="T6" fmla="*/ 0 w 110"/>
                <a:gd name="T7" fmla="*/ 53 h 198"/>
                <a:gd name="T8" fmla="*/ 2 w 110"/>
                <a:gd name="T9" fmla="*/ 193 h 198"/>
                <a:gd name="T10" fmla="*/ 78 w 110"/>
                <a:gd name="T11" fmla="*/ 196 h 198"/>
                <a:gd name="T12" fmla="*/ 110 w 110"/>
                <a:gd name="T13" fmla="*/ 161 h 198"/>
                <a:gd name="T14" fmla="*/ 110 w 110"/>
                <a:gd name="T15" fmla="*/ 29 h 198"/>
                <a:gd name="T16" fmla="*/ 78 w 110"/>
                <a:gd name="T17" fmla="*/ 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98">
                  <a:moveTo>
                    <a:pt x="78" y="1"/>
                  </a:moveTo>
                  <a:cubicBezTo>
                    <a:pt x="60" y="0"/>
                    <a:pt x="44" y="1"/>
                    <a:pt x="31" y="2"/>
                  </a:cubicBezTo>
                  <a:cubicBezTo>
                    <a:pt x="6" y="4"/>
                    <a:pt x="0" y="14"/>
                    <a:pt x="0" y="38"/>
                  </a:cubicBezTo>
                  <a:cubicBezTo>
                    <a:pt x="0" y="53"/>
                    <a:pt x="0" y="53"/>
                    <a:pt x="0" y="53"/>
                  </a:cubicBezTo>
                  <a:cubicBezTo>
                    <a:pt x="1" y="77"/>
                    <a:pt x="4" y="166"/>
                    <a:pt x="2" y="193"/>
                  </a:cubicBezTo>
                  <a:cubicBezTo>
                    <a:pt x="9" y="195"/>
                    <a:pt x="54" y="198"/>
                    <a:pt x="78" y="196"/>
                  </a:cubicBezTo>
                  <a:cubicBezTo>
                    <a:pt x="101" y="194"/>
                    <a:pt x="110" y="190"/>
                    <a:pt x="110" y="161"/>
                  </a:cubicBezTo>
                  <a:cubicBezTo>
                    <a:pt x="110" y="29"/>
                    <a:pt x="110" y="29"/>
                    <a:pt x="110" y="29"/>
                  </a:cubicBezTo>
                  <a:cubicBezTo>
                    <a:pt x="110" y="7"/>
                    <a:pt x="103" y="2"/>
                    <a:pt x="78" y="1"/>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255">
                <a:solidFill>
                  <a:srgbClr val="000000"/>
                </a:solidFill>
              </a:endParaRPr>
            </a:p>
          </p:txBody>
        </p:sp>
        <p:sp>
          <p:nvSpPr>
            <p:cNvPr id="35" name="Freeform 15">
              <a:extLst>
                <a:ext uri="{FF2B5EF4-FFF2-40B4-BE49-F238E27FC236}">
                  <a16:creationId xmlns="" xmlns:a16="http://schemas.microsoft.com/office/drawing/2014/main" id="{1AE40BDF-76B3-472C-A714-97A9C9834ABE}"/>
                </a:ext>
              </a:extLst>
            </p:cNvPr>
            <p:cNvSpPr>
              <a:spLocks/>
            </p:cNvSpPr>
            <p:nvPr/>
          </p:nvSpPr>
          <p:spPr bwMode="auto">
            <a:xfrm>
              <a:off x="312" y="203"/>
              <a:ext cx="247" cy="369"/>
            </a:xfrm>
            <a:custGeom>
              <a:avLst/>
              <a:gdLst>
                <a:gd name="T0" fmla="*/ 90 w 92"/>
                <a:gd name="T1" fmla="*/ 137 h 137"/>
                <a:gd name="T2" fmla="*/ 3 w 92"/>
                <a:gd name="T3" fmla="*/ 135 h 137"/>
                <a:gd name="T4" fmla="*/ 2 w 92"/>
                <a:gd name="T5" fmla="*/ 4 h 137"/>
                <a:gd name="T6" fmla="*/ 91 w 92"/>
                <a:gd name="T7" fmla="*/ 2 h 137"/>
                <a:gd name="T8" fmla="*/ 90 w 92"/>
                <a:gd name="T9" fmla="*/ 137 h 137"/>
              </a:gdLst>
              <a:ahLst/>
              <a:cxnLst>
                <a:cxn ang="0">
                  <a:pos x="T0" y="T1"/>
                </a:cxn>
                <a:cxn ang="0">
                  <a:pos x="T2" y="T3"/>
                </a:cxn>
                <a:cxn ang="0">
                  <a:pos x="T4" y="T5"/>
                </a:cxn>
                <a:cxn ang="0">
                  <a:pos x="T6" y="T7"/>
                </a:cxn>
                <a:cxn ang="0">
                  <a:pos x="T8" y="T9"/>
                </a:cxn>
              </a:cxnLst>
              <a:rect l="0" t="0" r="r" b="b"/>
              <a:pathLst>
                <a:path w="92" h="137">
                  <a:moveTo>
                    <a:pt x="90" y="137"/>
                  </a:moveTo>
                  <a:cubicBezTo>
                    <a:pt x="3" y="135"/>
                    <a:pt x="3" y="135"/>
                    <a:pt x="3" y="135"/>
                  </a:cubicBezTo>
                  <a:cubicBezTo>
                    <a:pt x="3" y="135"/>
                    <a:pt x="0" y="49"/>
                    <a:pt x="2" y="4"/>
                  </a:cubicBezTo>
                  <a:cubicBezTo>
                    <a:pt x="29" y="1"/>
                    <a:pt x="65" y="0"/>
                    <a:pt x="91" y="2"/>
                  </a:cubicBezTo>
                  <a:cubicBezTo>
                    <a:pt x="92" y="64"/>
                    <a:pt x="90" y="137"/>
                    <a:pt x="90" y="137"/>
                  </a:cubicBezTo>
                </a:path>
              </a:pathLst>
            </a:custGeom>
            <a:solidFill>
              <a:srgbClr val="00C2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255">
                <a:solidFill>
                  <a:srgbClr val="000000"/>
                </a:solidFill>
              </a:endParaRPr>
            </a:p>
          </p:txBody>
        </p:sp>
        <p:sp>
          <p:nvSpPr>
            <p:cNvPr id="36" name="Freeform 16">
              <a:extLst>
                <a:ext uri="{FF2B5EF4-FFF2-40B4-BE49-F238E27FC236}">
                  <a16:creationId xmlns="" xmlns:a16="http://schemas.microsoft.com/office/drawing/2014/main" id="{C9E568C6-E9E9-409D-8041-D5C9C44E705F}"/>
                </a:ext>
              </a:extLst>
            </p:cNvPr>
            <p:cNvSpPr>
              <a:spLocks/>
            </p:cNvSpPr>
            <p:nvPr/>
          </p:nvSpPr>
          <p:spPr bwMode="auto">
            <a:xfrm>
              <a:off x="411" y="596"/>
              <a:ext cx="49" cy="54"/>
            </a:xfrm>
            <a:custGeom>
              <a:avLst/>
              <a:gdLst>
                <a:gd name="T0" fmla="*/ 10 w 18"/>
                <a:gd name="T1" fmla="*/ 19 h 20"/>
                <a:gd name="T2" fmla="*/ 18 w 18"/>
                <a:gd name="T3" fmla="*/ 9 h 20"/>
                <a:gd name="T4" fmla="*/ 9 w 18"/>
                <a:gd name="T5" fmla="*/ 0 h 20"/>
                <a:gd name="T6" fmla="*/ 0 w 18"/>
                <a:gd name="T7" fmla="*/ 10 h 20"/>
                <a:gd name="T8" fmla="*/ 10 w 18"/>
                <a:gd name="T9" fmla="*/ 19 h 20"/>
              </a:gdLst>
              <a:ahLst/>
              <a:cxnLst>
                <a:cxn ang="0">
                  <a:pos x="T0" y="T1"/>
                </a:cxn>
                <a:cxn ang="0">
                  <a:pos x="T2" y="T3"/>
                </a:cxn>
                <a:cxn ang="0">
                  <a:pos x="T4" y="T5"/>
                </a:cxn>
                <a:cxn ang="0">
                  <a:pos x="T6" y="T7"/>
                </a:cxn>
                <a:cxn ang="0">
                  <a:pos x="T8" y="T9"/>
                </a:cxn>
              </a:cxnLst>
              <a:rect l="0" t="0" r="r" b="b"/>
              <a:pathLst>
                <a:path w="18" h="20">
                  <a:moveTo>
                    <a:pt x="10" y="19"/>
                  </a:moveTo>
                  <a:cubicBezTo>
                    <a:pt x="15" y="19"/>
                    <a:pt x="18" y="14"/>
                    <a:pt x="18" y="9"/>
                  </a:cubicBezTo>
                  <a:cubicBezTo>
                    <a:pt x="18" y="4"/>
                    <a:pt x="14" y="0"/>
                    <a:pt x="9" y="0"/>
                  </a:cubicBezTo>
                  <a:cubicBezTo>
                    <a:pt x="4" y="1"/>
                    <a:pt x="0" y="5"/>
                    <a:pt x="0" y="10"/>
                  </a:cubicBezTo>
                  <a:cubicBezTo>
                    <a:pt x="0" y="16"/>
                    <a:pt x="4" y="20"/>
                    <a:pt x="10" y="19"/>
                  </a:cubicBezTo>
                </a:path>
              </a:pathLst>
            </a:custGeom>
            <a:solidFill>
              <a:srgbClr val="95E61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sz="1255">
                <a:solidFill>
                  <a:srgbClr val="000000"/>
                </a:solidFill>
              </a:endParaRPr>
            </a:p>
          </p:txBody>
        </p:sp>
      </p:grpSp>
    </p:spTree>
    <p:extLst>
      <p:ext uri="{BB962C8B-B14F-4D97-AF65-F5344CB8AC3E}">
        <p14:creationId xmlns:p14="http://schemas.microsoft.com/office/powerpoint/2010/main" val="3811441124"/>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4 Pie Charts ">
    <p:bg>
      <p:bgRef idx="1001">
        <a:schemeClr val="bg1"/>
      </p:bgRef>
    </p:bg>
    <p:spTree>
      <p:nvGrpSpPr>
        <p:cNvPr id="1" name=""/>
        <p:cNvGrpSpPr/>
        <p:nvPr/>
      </p:nvGrpSpPr>
      <p:grpSpPr>
        <a:xfrm>
          <a:off x="0" y="0"/>
          <a:ext cx="0" cy="0"/>
          <a:chOff x="0" y="0"/>
          <a:chExt cx="0" cy="0"/>
        </a:xfrm>
      </p:grpSpPr>
      <p:sp>
        <p:nvSpPr>
          <p:cNvPr id="45" name="Rectangle 44">
            <a:extLst>
              <a:ext uri="{FF2B5EF4-FFF2-40B4-BE49-F238E27FC236}">
                <a16:creationId xmlns="" xmlns:a16="http://schemas.microsoft.com/office/drawing/2014/main" id="{55C88D47-86DF-4336-A768-786DBD0060C8}"/>
              </a:ext>
            </a:extLst>
          </p:cNvPr>
          <p:cNvSpPr/>
          <p:nvPr/>
        </p:nvSpPr>
        <p:spPr>
          <a:xfrm>
            <a:off x="0" y="1773238"/>
            <a:ext cx="9906000" cy="3023914"/>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255">
              <a:solidFill>
                <a:prstClr val="white"/>
              </a:solidFill>
            </a:endParaRPr>
          </a:p>
        </p:txBody>
      </p:sp>
      <p:sp>
        <p:nvSpPr>
          <p:cNvPr id="38" name="Chart Placeholder 29">
            <a:extLst>
              <a:ext uri="{FF2B5EF4-FFF2-40B4-BE49-F238E27FC236}">
                <a16:creationId xmlns="" xmlns:a16="http://schemas.microsoft.com/office/drawing/2014/main" id="{6F232C89-BD5F-4CA7-A3AA-F6F1576CFE6E}"/>
              </a:ext>
            </a:extLst>
          </p:cNvPr>
          <p:cNvSpPr>
            <a:spLocks noGrp="1"/>
          </p:cNvSpPr>
          <p:nvPr>
            <p:ph type="chart" sz="quarter" idx="39"/>
          </p:nvPr>
        </p:nvSpPr>
        <p:spPr>
          <a:xfrm>
            <a:off x="5363738" y="2032336"/>
            <a:ext cx="1404156" cy="1617453"/>
          </a:xfrm>
          <a:prstGeom prst="rect">
            <a:avLst/>
          </a:prstGeom>
        </p:spPr>
        <p:txBody>
          <a:bodyPr anchor="ctr"/>
          <a:lstStyle>
            <a:lvl1pPr algn="ctr">
              <a:defRPr/>
            </a:lvl1pPr>
          </a:lstStyle>
          <a:p>
            <a:r>
              <a:rPr lang="en-US"/>
              <a:t>Click icon to add chart</a:t>
            </a:r>
            <a:endParaRPr lang="pt-PT" dirty="0"/>
          </a:p>
        </p:txBody>
      </p:sp>
      <p:sp>
        <p:nvSpPr>
          <p:cNvPr id="33" name="Text Placeholder 7">
            <a:extLst>
              <a:ext uri="{FF2B5EF4-FFF2-40B4-BE49-F238E27FC236}">
                <a16:creationId xmlns="" xmlns:a16="http://schemas.microsoft.com/office/drawing/2014/main" id="{D9223961-F190-4765-ADD3-748B8A88C5A4}"/>
              </a:ext>
            </a:extLst>
          </p:cNvPr>
          <p:cNvSpPr>
            <a:spLocks noGrp="1"/>
          </p:cNvSpPr>
          <p:nvPr>
            <p:ph type="body" sz="quarter" idx="34" hasCustomPrompt="1"/>
          </p:nvPr>
        </p:nvSpPr>
        <p:spPr>
          <a:xfrm>
            <a:off x="740533" y="3717032"/>
            <a:ext cx="1930715" cy="720080"/>
          </a:xfrm>
          <a:prstGeom prst="rect">
            <a:avLst/>
          </a:prstGeom>
        </p:spPr>
        <p:txBody>
          <a:bodyPr>
            <a:noAutofit/>
          </a:bodyPr>
          <a:lstStyle>
            <a:lvl1pPr algn="ctr">
              <a:lnSpc>
                <a:spcPts val="925"/>
              </a:lnSpc>
              <a:spcBef>
                <a:spcPts val="397"/>
              </a:spcBef>
              <a:defRPr sz="792"/>
            </a:lvl1pPr>
            <a:lvl2pPr>
              <a:lnSpc>
                <a:spcPct val="100000"/>
              </a:lnSpc>
              <a:defRPr sz="792"/>
            </a:lvl2pPr>
            <a:lvl3pPr>
              <a:lnSpc>
                <a:spcPct val="100000"/>
              </a:lnSpc>
              <a:defRPr sz="792"/>
            </a:lvl3pPr>
            <a:lvl4pPr>
              <a:lnSpc>
                <a:spcPct val="100000"/>
              </a:lnSpc>
              <a:defRPr sz="792"/>
            </a:lvl4pPr>
            <a:lvl5pPr>
              <a:lnSpc>
                <a:spcPct val="100000"/>
              </a:lnSpc>
              <a:defRPr sz="792"/>
            </a:lvl5pPr>
          </a:lstStyle>
          <a:p>
            <a:pPr lvl="0"/>
            <a:r>
              <a:rPr lang="en-US" dirty="0"/>
              <a:t>Click to insert text</a:t>
            </a:r>
          </a:p>
        </p:txBody>
      </p:sp>
      <p:sp>
        <p:nvSpPr>
          <p:cNvPr id="30" name="Chart Placeholder 29">
            <a:extLst>
              <a:ext uri="{FF2B5EF4-FFF2-40B4-BE49-F238E27FC236}">
                <a16:creationId xmlns="" xmlns:a16="http://schemas.microsoft.com/office/drawing/2014/main" id="{667CB86F-C1D1-4D9A-BBD9-57EF8C95B524}"/>
              </a:ext>
            </a:extLst>
          </p:cNvPr>
          <p:cNvSpPr>
            <a:spLocks noGrp="1"/>
          </p:cNvSpPr>
          <p:nvPr>
            <p:ph type="chart" sz="quarter" idx="10"/>
          </p:nvPr>
        </p:nvSpPr>
        <p:spPr>
          <a:xfrm>
            <a:off x="1003811" y="2027573"/>
            <a:ext cx="1404156" cy="1617453"/>
          </a:xfrm>
          <a:prstGeom prst="rect">
            <a:avLst/>
          </a:prstGeom>
        </p:spPr>
        <p:txBody>
          <a:bodyPr anchor="ctr"/>
          <a:lstStyle>
            <a:lvl1pPr algn="ctr">
              <a:defRPr/>
            </a:lvl1pPr>
          </a:lstStyle>
          <a:p>
            <a:r>
              <a:rPr lang="en-US"/>
              <a:t>Click icon to add chart</a:t>
            </a:r>
            <a:endParaRPr lang="pt-PT" dirty="0"/>
          </a:p>
        </p:txBody>
      </p:sp>
      <p:sp>
        <p:nvSpPr>
          <p:cNvPr id="32" name="Text Placeholder 31">
            <a:extLst>
              <a:ext uri="{FF2B5EF4-FFF2-40B4-BE49-F238E27FC236}">
                <a16:creationId xmlns="" xmlns:a16="http://schemas.microsoft.com/office/drawing/2014/main" id="{B1204F05-191D-4ACA-AADF-FB43F1F07D83}"/>
              </a:ext>
            </a:extLst>
          </p:cNvPr>
          <p:cNvSpPr>
            <a:spLocks noGrp="1"/>
          </p:cNvSpPr>
          <p:nvPr>
            <p:ph type="body" sz="quarter" idx="11" hasCustomPrompt="1"/>
          </p:nvPr>
        </p:nvSpPr>
        <p:spPr>
          <a:xfrm>
            <a:off x="1383498" y="2708278"/>
            <a:ext cx="702684" cy="314325"/>
          </a:xfrm>
          <a:prstGeom prst="rect">
            <a:avLst/>
          </a:prstGeom>
        </p:spPr>
        <p:txBody>
          <a:bodyPr anchor="ctr">
            <a:noAutofit/>
          </a:bodyPr>
          <a:lstStyle>
            <a:lvl1pPr algn="ctr">
              <a:defRPr sz="1056" b="1"/>
            </a:lvl1pPr>
          </a:lstStyle>
          <a:p>
            <a:pPr lvl="0"/>
            <a:r>
              <a:rPr lang="pt-PT" dirty="0"/>
              <a:t>XX%</a:t>
            </a:r>
          </a:p>
        </p:txBody>
      </p:sp>
      <p:sp>
        <p:nvSpPr>
          <p:cNvPr id="34" name="Text Placeholder 7">
            <a:extLst>
              <a:ext uri="{FF2B5EF4-FFF2-40B4-BE49-F238E27FC236}">
                <a16:creationId xmlns="" xmlns:a16="http://schemas.microsoft.com/office/drawing/2014/main" id="{3F48228B-C831-497E-A26D-61A81F63E42B}"/>
              </a:ext>
            </a:extLst>
          </p:cNvPr>
          <p:cNvSpPr>
            <a:spLocks noGrp="1"/>
          </p:cNvSpPr>
          <p:nvPr>
            <p:ph type="body" sz="quarter" idx="35" hasCustomPrompt="1"/>
          </p:nvPr>
        </p:nvSpPr>
        <p:spPr>
          <a:xfrm>
            <a:off x="2920496" y="3717032"/>
            <a:ext cx="1930715" cy="720080"/>
          </a:xfrm>
          <a:prstGeom prst="rect">
            <a:avLst/>
          </a:prstGeom>
        </p:spPr>
        <p:txBody>
          <a:bodyPr>
            <a:noAutofit/>
          </a:bodyPr>
          <a:lstStyle>
            <a:lvl1pPr algn="ctr">
              <a:lnSpc>
                <a:spcPts val="925"/>
              </a:lnSpc>
              <a:spcBef>
                <a:spcPts val="397"/>
              </a:spcBef>
              <a:defRPr sz="792"/>
            </a:lvl1pPr>
            <a:lvl2pPr>
              <a:lnSpc>
                <a:spcPct val="100000"/>
              </a:lnSpc>
              <a:defRPr sz="792"/>
            </a:lvl2pPr>
            <a:lvl3pPr>
              <a:lnSpc>
                <a:spcPct val="100000"/>
              </a:lnSpc>
              <a:defRPr sz="792"/>
            </a:lvl3pPr>
            <a:lvl4pPr>
              <a:lnSpc>
                <a:spcPct val="100000"/>
              </a:lnSpc>
              <a:defRPr sz="792"/>
            </a:lvl4pPr>
            <a:lvl5pPr>
              <a:lnSpc>
                <a:spcPct val="100000"/>
              </a:lnSpc>
              <a:defRPr sz="792"/>
            </a:lvl5pPr>
          </a:lstStyle>
          <a:p>
            <a:pPr lvl="0"/>
            <a:r>
              <a:rPr lang="en-US" dirty="0"/>
              <a:t>Click to insert text</a:t>
            </a:r>
          </a:p>
        </p:txBody>
      </p:sp>
      <p:sp>
        <p:nvSpPr>
          <p:cNvPr id="35" name="Chart Placeholder 29">
            <a:extLst>
              <a:ext uri="{FF2B5EF4-FFF2-40B4-BE49-F238E27FC236}">
                <a16:creationId xmlns="" xmlns:a16="http://schemas.microsoft.com/office/drawing/2014/main" id="{D061EF55-20AF-4182-B722-C227F72A880B}"/>
              </a:ext>
            </a:extLst>
          </p:cNvPr>
          <p:cNvSpPr>
            <a:spLocks noGrp="1"/>
          </p:cNvSpPr>
          <p:nvPr>
            <p:ph type="chart" sz="quarter" idx="36"/>
          </p:nvPr>
        </p:nvSpPr>
        <p:spPr>
          <a:xfrm>
            <a:off x="3183775" y="2027573"/>
            <a:ext cx="1404156" cy="1617453"/>
          </a:xfrm>
          <a:prstGeom prst="rect">
            <a:avLst/>
          </a:prstGeom>
        </p:spPr>
        <p:txBody>
          <a:bodyPr anchor="ctr"/>
          <a:lstStyle>
            <a:lvl1pPr algn="ctr">
              <a:defRPr/>
            </a:lvl1pPr>
          </a:lstStyle>
          <a:p>
            <a:r>
              <a:rPr lang="en-US"/>
              <a:t>Click icon to add chart</a:t>
            </a:r>
            <a:endParaRPr lang="pt-PT" dirty="0"/>
          </a:p>
        </p:txBody>
      </p:sp>
      <p:sp>
        <p:nvSpPr>
          <p:cNvPr id="36" name="Text Placeholder 31">
            <a:extLst>
              <a:ext uri="{FF2B5EF4-FFF2-40B4-BE49-F238E27FC236}">
                <a16:creationId xmlns="" xmlns:a16="http://schemas.microsoft.com/office/drawing/2014/main" id="{E682B04D-D1A2-4B73-BDB4-D4FBD2A9BEF1}"/>
              </a:ext>
            </a:extLst>
          </p:cNvPr>
          <p:cNvSpPr>
            <a:spLocks noGrp="1"/>
          </p:cNvSpPr>
          <p:nvPr>
            <p:ph type="body" sz="quarter" idx="37" hasCustomPrompt="1"/>
          </p:nvPr>
        </p:nvSpPr>
        <p:spPr>
          <a:xfrm>
            <a:off x="3558558" y="2708278"/>
            <a:ext cx="702684" cy="314325"/>
          </a:xfrm>
          <a:prstGeom prst="rect">
            <a:avLst/>
          </a:prstGeom>
        </p:spPr>
        <p:txBody>
          <a:bodyPr anchor="ctr">
            <a:noAutofit/>
          </a:bodyPr>
          <a:lstStyle>
            <a:lvl1pPr algn="ctr">
              <a:defRPr sz="1056" b="1"/>
            </a:lvl1pPr>
          </a:lstStyle>
          <a:p>
            <a:pPr lvl="0"/>
            <a:r>
              <a:rPr lang="pt-PT" dirty="0"/>
              <a:t>XX%</a:t>
            </a:r>
          </a:p>
        </p:txBody>
      </p:sp>
      <p:sp>
        <p:nvSpPr>
          <p:cNvPr id="37" name="Text Placeholder 7">
            <a:extLst>
              <a:ext uri="{FF2B5EF4-FFF2-40B4-BE49-F238E27FC236}">
                <a16:creationId xmlns="" xmlns:a16="http://schemas.microsoft.com/office/drawing/2014/main" id="{3C81FA68-C8C6-4011-8666-EF35E85DCC96}"/>
              </a:ext>
            </a:extLst>
          </p:cNvPr>
          <p:cNvSpPr>
            <a:spLocks noGrp="1"/>
          </p:cNvSpPr>
          <p:nvPr>
            <p:ph type="body" sz="quarter" idx="38" hasCustomPrompt="1"/>
          </p:nvPr>
        </p:nvSpPr>
        <p:spPr>
          <a:xfrm>
            <a:off x="5100460" y="3717032"/>
            <a:ext cx="1930715" cy="720080"/>
          </a:xfrm>
          <a:prstGeom prst="rect">
            <a:avLst/>
          </a:prstGeom>
        </p:spPr>
        <p:txBody>
          <a:bodyPr>
            <a:noAutofit/>
          </a:bodyPr>
          <a:lstStyle>
            <a:lvl1pPr algn="ctr">
              <a:lnSpc>
                <a:spcPts val="925"/>
              </a:lnSpc>
              <a:spcBef>
                <a:spcPts val="397"/>
              </a:spcBef>
              <a:defRPr sz="792"/>
            </a:lvl1pPr>
            <a:lvl2pPr>
              <a:lnSpc>
                <a:spcPct val="100000"/>
              </a:lnSpc>
              <a:defRPr sz="792"/>
            </a:lvl2pPr>
            <a:lvl3pPr>
              <a:lnSpc>
                <a:spcPct val="100000"/>
              </a:lnSpc>
              <a:defRPr sz="792"/>
            </a:lvl3pPr>
            <a:lvl4pPr>
              <a:lnSpc>
                <a:spcPct val="100000"/>
              </a:lnSpc>
              <a:defRPr sz="792"/>
            </a:lvl4pPr>
            <a:lvl5pPr>
              <a:lnSpc>
                <a:spcPct val="100000"/>
              </a:lnSpc>
              <a:defRPr sz="792"/>
            </a:lvl5pPr>
          </a:lstStyle>
          <a:p>
            <a:pPr lvl="0"/>
            <a:r>
              <a:rPr lang="en-US" dirty="0"/>
              <a:t>Click to insert text</a:t>
            </a:r>
          </a:p>
        </p:txBody>
      </p:sp>
      <p:sp>
        <p:nvSpPr>
          <p:cNvPr id="39" name="Text Placeholder 31">
            <a:extLst>
              <a:ext uri="{FF2B5EF4-FFF2-40B4-BE49-F238E27FC236}">
                <a16:creationId xmlns="" xmlns:a16="http://schemas.microsoft.com/office/drawing/2014/main" id="{9EF5179D-59B1-44D7-BC86-E8A77DCFF84C}"/>
              </a:ext>
            </a:extLst>
          </p:cNvPr>
          <p:cNvSpPr>
            <a:spLocks noGrp="1"/>
          </p:cNvSpPr>
          <p:nvPr>
            <p:ph type="body" sz="quarter" idx="40" hasCustomPrompt="1"/>
          </p:nvPr>
        </p:nvSpPr>
        <p:spPr>
          <a:xfrm>
            <a:off x="5725495" y="2708278"/>
            <a:ext cx="702684" cy="314325"/>
          </a:xfrm>
          <a:prstGeom prst="rect">
            <a:avLst/>
          </a:prstGeom>
        </p:spPr>
        <p:txBody>
          <a:bodyPr anchor="ctr">
            <a:noAutofit/>
          </a:bodyPr>
          <a:lstStyle>
            <a:lvl1pPr algn="ctr">
              <a:defRPr sz="1056" b="1"/>
            </a:lvl1pPr>
          </a:lstStyle>
          <a:p>
            <a:pPr lvl="0"/>
            <a:r>
              <a:rPr lang="pt-PT" dirty="0"/>
              <a:t>XX%</a:t>
            </a:r>
          </a:p>
        </p:txBody>
      </p:sp>
      <p:sp>
        <p:nvSpPr>
          <p:cNvPr id="40" name="Chart Placeholder 29">
            <a:extLst>
              <a:ext uri="{FF2B5EF4-FFF2-40B4-BE49-F238E27FC236}">
                <a16:creationId xmlns="" xmlns:a16="http://schemas.microsoft.com/office/drawing/2014/main" id="{D076F0C2-9B62-4C55-88BD-5D8F3A4066E8}"/>
              </a:ext>
            </a:extLst>
          </p:cNvPr>
          <p:cNvSpPr>
            <a:spLocks noGrp="1"/>
          </p:cNvSpPr>
          <p:nvPr>
            <p:ph type="chart" sz="quarter" idx="41"/>
          </p:nvPr>
        </p:nvSpPr>
        <p:spPr>
          <a:xfrm>
            <a:off x="7543702" y="2032336"/>
            <a:ext cx="1404156" cy="1617453"/>
          </a:xfrm>
          <a:prstGeom prst="rect">
            <a:avLst/>
          </a:prstGeom>
        </p:spPr>
        <p:txBody>
          <a:bodyPr anchor="ctr"/>
          <a:lstStyle>
            <a:lvl1pPr algn="ctr">
              <a:defRPr/>
            </a:lvl1pPr>
          </a:lstStyle>
          <a:p>
            <a:r>
              <a:rPr lang="en-US"/>
              <a:t>Click icon to add chart</a:t>
            </a:r>
            <a:endParaRPr lang="pt-PT" dirty="0"/>
          </a:p>
        </p:txBody>
      </p:sp>
      <p:sp>
        <p:nvSpPr>
          <p:cNvPr id="41" name="Text Placeholder 7">
            <a:extLst>
              <a:ext uri="{FF2B5EF4-FFF2-40B4-BE49-F238E27FC236}">
                <a16:creationId xmlns="" xmlns:a16="http://schemas.microsoft.com/office/drawing/2014/main" id="{E7590D3D-14BD-4608-AB95-0952261EAA1C}"/>
              </a:ext>
            </a:extLst>
          </p:cNvPr>
          <p:cNvSpPr>
            <a:spLocks noGrp="1"/>
          </p:cNvSpPr>
          <p:nvPr>
            <p:ph type="body" sz="quarter" idx="42" hasCustomPrompt="1"/>
          </p:nvPr>
        </p:nvSpPr>
        <p:spPr>
          <a:xfrm>
            <a:off x="7280423" y="3717032"/>
            <a:ext cx="1930715" cy="720080"/>
          </a:xfrm>
          <a:prstGeom prst="rect">
            <a:avLst/>
          </a:prstGeom>
        </p:spPr>
        <p:txBody>
          <a:bodyPr>
            <a:noAutofit/>
          </a:bodyPr>
          <a:lstStyle>
            <a:lvl1pPr algn="ctr">
              <a:lnSpc>
                <a:spcPts val="925"/>
              </a:lnSpc>
              <a:spcBef>
                <a:spcPts val="397"/>
              </a:spcBef>
              <a:defRPr sz="792"/>
            </a:lvl1pPr>
            <a:lvl2pPr>
              <a:lnSpc>
                <a:spcPct val="100000"/>
              </a:lnSpc>
              <a:defRPr sz="792"/>
            </a:lvl2pPr>
            <a:lvl3pPr>
              <a:lnSpc>
                <a:spcPct val="100000"/>
              </a:lnSpc>
              <a:defRPr sz="792"/>
            </a:lvl3pPr>
            <a:lvl4pPr>
              <a:lnSpc>
                <a:spcPct val="100000"/>
              </a:lnSpc>
              <a:defRPr sz="792"/>
            </a:lvl4pPr>
            <a:lvl5pPr>
              <a:lnSpc>
                <a:spcPct val="100000"/>
              </a:lnSpc>
              <a:defRPr sz="792"/>
            </a:lvl5pPr>
          </a:lstStyle>
          <a:p>
            <a:pPr lvl="0"/>
            <a:r>
              <a:rPr lang="en-US" dirty="0"/>
              <a:t>Click to insert text</a:t>
            </a:r>
          </a:p>
        </p:txBody>
      </p:sp>
      <p:sp>
        <p:nvSpPr>
          <p:cNvPr id="42" name="Text Placeholder 31">
            <a:extLst>
              <a:ext uri="{FF2B5EF4-FFF2-40B4-BE49-F238E27FC236}">
                <a16:creationId xmlns="" xmlns:a16="http://schemas.microsoft.com/office/drawing/2014/main" id="{93DCB675-62E7-4926-98A4-F120ABA92EBF}"/>
              </a:ext>
            </a:extLst>
          </p:cNvPr>
          <p:cNvSpPr>
            <a:spLocks noGrp="1"/>
          </p:cNvSpPr>
          <p:nvPr>
            <p:ph type="body" sz="quarter" idx="43" hasCustomPrompt="1"/>
          </p:nvPr>
        </p:nvSpPr>
        <p:spPr>
          <a:xfrm>
            <a:off x="7923389" y="2708278"/>
            <a:ext cx="702684" cy="314325"/>
          </a:xfrm>
          <a:prstGeom prst="rect">
            <a:avLst/>
          </a:prstGeom>
        </p:spPr>
        <p:txBody>
          <a:bodyPr anchor="ctr">
            <a:noAutofit/>
          </a:bodyPr>
          <a:lstStyle>
            <a:lvl1pPr algn="ctr">
              <a:defRPr sz="1056" b="1"/>
            </a:lvl1pPr>
          </a:lstStyle>
          <a:p>
            <a:pPr lvl="0"/>
            <a:r>
              <a:rPr lang="pt-PT" dirty="0"/>
              <a:t>XX%</a:t>
            </a:r>
          </a:p>
        </p:txBody>
      </p:sp>
      <p:sp>
        <p:nvSpPr>
          <p:cNvPr id="43" name="Text Placeholder 7">
            <a:extLst>
              <a:ext uri="{FF2B5EF4-FFF2-40B4-BE49-F238E27FC236}">
                <a16:creationId xmlns="" xmlns:a16="http://schemas.microsoft.com/office/drawing/2014/main" id="{C70FC002-22B1-4B43-A640-05B3543D2B31}"/>
              </a:ext>
            </a:extLst>
          </p:cNvPr>
          <p:cNvSpPr>
            <a:spLocks noGrp="1"/>
          </p:cNvSpPr>
          <p:nvPr>
            <p:ph type="body" sz="quarter" idx="44" hasCustomPrompt="1"/>
          </p:nvPr>
        </p:nvSpPr>
        <p:spPr>
          <a:xfrm>
            <a:off x="916051" y="5308653"/>
            <a:ext cx="1345650" cy="576064"/>
          </a:xfrm>
          <a:prstGeom prst="rect">
            <a:avLst/>
          </a:prstGeom>
        </p:spPr>
        <p:txBody>
          <a:bodyPr anchor="ctr">
            <a:noAutofit/>
          </a:bodyPr>
          <a:lstStyle>
            <a:lvl1pPr algn="ctr">
              <a:lnSpc>
                <a:spcPts val="2113"/>
              </a:lnSpc>
              <a:defRPr sz="1848" b="1">
                <a:solidFill>
                  <a:srgbClr val="2B0A3D"/>
                </a:solidFill>
              </a:defRPr>
            </a:lvl1pPr>
            <a:lvl2pPr>
              <a:lnSpc>
                <a:spcPct val="100000"/>
              </a:lnSpc>
              <a:defRPr sz="792"/>
            </a:lvl2pPr>
            <a:lvl3pPr>
              <a:lnSpc>
                <a:spcPct val="100000"/>
              </a:lnSpc>
              <a:defRPr sz="792"/>
            </a:lvl3pPr>
            <a:lvl4pPr>
              <a:lnSpc>
                <a:spcPct val="100000"/>
              </a:lnSpc>
              <a:defRPr sz="792"/>
            </a:lvl4pPr>
            <a:lvl5pPr>
              <a:lnSpc>
                <a:spcPct val="100000"/>
              </a:lnSpc>
              <a:defRPr sz="792"/>
            </a:lvl5pPr>
          </a:lstStyle>
          <a:p>
            <a:pPr lvl="0"/>
            <a:r>
              <a:rPr lang="en-US" dirty="0"/>
              <a:t>xx%</a:t>
            </a:r>
          </a:p>
        </p:txBody>
      </p:sp>
      <p:sp>
        <p:nvSpPr>
          <p:cNvPr id="44" name="Text Placeholder 7">
            <a:extLst>
              <a:ext uri="{FF2B5EF4-FFF2-40B4-BE49-F238E27FC236}">
                <a16:creationId xmlns="" xmlns:a16="http://schemas.microsoft.com/office/drawing/2014/main" id="{8E1CE648-2FAE-4439-A1A4-5BE3863514F4}"/>
              </a:ext>
            </a:extLst>
          </p:cNvPr>
          <p:cNvSpPr>
            <a:spLocks noGrp="1"/>
          </p:cNvSpPr>
          <p:nvPr>
            <p:ph type="body" sz="quarter" idx="45" hasCustomPrompt="1"/>
          </p:nvPr>
        </p:nvSpPr>
        <p:spPr>
          <a:xfrm>
            <a:off x="2342759" y="5163115"/>
            <a:ext cx="6824522" cy="867147"/>
          </a:xfrm>
          <a:prstGeom prst="rect">
            <a:avLst/>
          </a:prstGeom>
        </p:spPr>
        <p:txBody>
          <a:bodyPr anchor="ctr">
            <a:noAutofit/>
          </a:bodyPr>
          <a:lstStyle>
            <a:lvl1pPr algn="l">
              <a:lnSpc>
                <a:spcPts val="1189"/>
              </a:lnSpc>
              <a:spcBef>
                <a:spcPts val="397"/>
              </a:spcBef>
              <a:defRPr sz="1056"/>
            </a:lvl1pPr>
            <a:lvl2pPr>
              <a:lnSpc>
                <a:spcPct val="100000"/>
              </a:lnSpc>
              <a:defRPr sz="792"/>
            </a:lvl2pPr>
            <a:lvl3pPr>
              <a:lnSpc>
                <a:spcPct val="100000"/>
              </a:lnSpc>
              <a:defRPr sz="792"/>
            </a:lvl3pPr>
            <a:lvl4pPr>
              <a:lnSpc>
                <a:spcPct val="100000"/>
              </a:lnSpc>
              <a:defRPr sz="792"/>
            </a:lvl4pPr>
            <a:lvl5pPr>
              <a:lnSpc>
                <a:spcPct val="100000"/>
              </a:lnSpc>
              <a:defRPr sz="792"/>
            </a:lvl5pPr>
          </a:lstStyle>
          <a:p>
            <a:pPr lvl="0"/>
            <a:r>
              <a:rPr lang="en-US" dirty="0"/>
              <a:t>Click to insert text</a:t>
            </a:r>
          </a:p>
        </p:txBody>
      </p:sp>
      <p:sp>
        <p:nvSpPr>
          <p:cNvPr id="18"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31490" y="404813"/>
            <a:ext cx="8950991" cy="863600"/>
          </a:xfrm>
          <a:prstGeom prst="rect">
            <a:avLst/>
          </a:prstGeom>
        </p:spPr>
        <p:txBody>
          <a:bodyPr vert="horz" lIns="0" tIns="0" rIns="0" bIns="0" rtlCol="0" anchor="t">
            <a:normAutofit/>
          </a:bodyPr>
          <a:lstStyle>
            <a:lvl1pPr>
              <a:defRPr lang="pt-PT" dirty="0"/>
            </a:lvl1pPr>
          </a:lstStyle>
          <a:p>
            <a:pPr lvl="0">
              <a:lnSpc>
                <a:spcPts val="1981"/>
              </a:lnSpc>
            </a:pPr>
            <a:r>
              <a:rPr lang="en-US" dirty="0"/>
              <a:t>Click to add title</a:t>
            </a:r>
            <a:endParaRPr lang="pt-PT" dirty="0"/>
          </a:p>
        </p:txBody>
      </p:sp>
      <p:sp>
        <p:nvSpPr>
          <p:cNvPr id="20" name="Retângulo 43">
            <a:extLst>
              <a:ext uri="{FF2B5EF4-FFF2-40B4-BE49-F238E27FC236}">
                <a16:creationId xmlns="" xmlns:a16="http://schemas.microsoft.com/office/drawing/2014/main" id="{25FC8637-25BD-4C09-AF25-56B4243DAB3D}"/>
              </a:ext>
            </a:extLst>
          </p:cNvPr>
          <p:cNvSpPr/>
          <p:nvPr/>
        </p:nvSpPr>
        <p:spPr>
          <a:xfrm>
            <a:off x="9469754" y="6555758"/>
            <a:ext cx="301686" cy="173574"/>
          </a:xfrm>
          <a:prstGeom prst="rect">
            <a:avLst/>
          </a:prstGeom>
        </p:spPr>
        <p:txBody>
          <a:bodyPr wrap="none">
            <a:spAutoFit/>
          </a:bodyPr>
          <a:lstStyle/>
          <a:p>
            <a:pPr algn="r"/>
            <a:fld id="{0502E5A9-B53C-401E-A0E0-4A359BB0A9E5}" type="slidenum">
              <a:rPr lang="en-US" sz="528" smtClean="0">
                <a:solidFill>
                  <a:prstClr val="black">
                    <a:lumMod val="50000"/>
                    <a:lumOff val="50000"/>
                  </a:prstClr>
                </a:solidFill>
                <a:cs typeface="Arial" panose="020B0604020202020204" pitchFamily="34" charset="0"/>
              </a:rPr>
              <a:pPr algn="r"/>
              <a:t>‹#›</a:t>
            </a:fld>
            <a:endParaRPr lang="en-US" sz="528" dirty="0">
              <a:solidFill>
                <a:prstClr val="black">
                  <a:lumMod val="50000"/>
                  <a:lumOff val="50000"/>
                </a:prstClr>
              </a:solidFill>
              <a:cs typeface="Arial" panose="020B0604020202020204" pitchFamily="34" charset="0"/>
            </a:endParaRPr>
          </a:p>
        </p:txBody>
      </p:sp>
      <p:cxnSp>
        <p:nvCxnSpPr>
          <p:cNvPr id="21" name="Conector reto 49">
            <a:extLst>
              <a:ext uri="{FF2B5EF4-FFF2-40B4-BE49-F238E27FC236}">
                <a16:creationId xmlns="" xmlns:a16="http://schemas.microsoft.com/office/drawing/2014/main" id="{6B6D7F6B-C184-4C2B-8EB7-067E0C1E8DF2}"/>
              </a:ext>
            </a:extLst>
          </p:cNvPr>
          <p:cNvCxnSpPr>
            <a:cxnSpLocks/>
          </p:cNvCxnSpPr>
          <p:nvPr/>
        </p:nvCxnSpPr>
        <p:spPr>
          <a:xfrm flipV="1">
            <a:off x="2667985"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2" name="Rectangle 27">
            <a:hlinkClick r:id="rId2"/>
            <a:extLst>
              <a:ext uri="{FF2B5EF4-FFF2-40B4-BE49-F238E27FC236}">
                <a16:creationId xmlns="" xmlns:a16="http://schemas.microsoft.com/office/drawing/2014/main" id="{F376ABD1-4930-42EB-9A73-9A9C7C6BF2D3}"/>
              </a:ext>
            </a:extLst>
          </p:cNvPr>
          <p:cNvSpPr/>
          <p:nvPr/>
        </p:nvSpPr>
        <p:spPr>
          <a:xfrm>
            <a:off x="331492" y="6555971"/>
            <a:ext cx="2298568" cy="219456"/>
          </a:xfrm>
          <a:prstGeom prst="rect">
            <a:avLst/>
          </a:prstGeom>
        </p:spPr>
        <p:txBody>
          <a:bodyPr wrap="square" lIns="0" tIns="0" rIns="0" bIns="0" anchor="ctr" anchorCtr="0">
            <a:noAutofit/>
          </a:bodyPr>
          <a:lstStyle/>
          <a:p>
            <a:pPr defTabSz="603647">
              <a:lnSpc>
                <a:spcPct val="85000"/>
              </a:lnSpc>
              <a:defRPr/>
            </a:pPr>
            <a:r>
              <a:rPr lang="en-US" sz="528" kern="0" dirty="0">
                <a:solidFill>
                  <a:srgbClr val="00458D"/>
                </a:solidFill>
                <a:cs typeface="Arial" panose="020B0604020202020204" pitchFamily="34" charset="0"/>
              </a:rPr>
              <a:t>Presentation Title | Author | Date</a:t>
            </a:r>
          </a:p>
        </p:txBody>
      </p:sp>
      <p:sp>
        <p:nvSpPr>
          <p:cNvPr id="23" name="Retângulo 43">
            <a:extLst>
              <a:ext uri="{FF2B5EF4-FFF2-40B4-BE49-F238E27FC236}">
                <a16:creationId xmlns="" xmlns:a16="http://schemas.microsoft.com/office/drawing/2014/main" id="{834ADCB4-BFB1-450D-8F6D-64217F4CD92C}"/>
              </a:ext>
            </a:extLst>
          </p:cNvPr>
          <p:cNvSpPr/>
          <p:nvPr/>
        </p:nvSpPr>
        <p:spPr>
          <a:xfrm>
            <a:off x="2771745" y="6555758"/>
            <a:ext cx="1806745" cy="219456"/>
          </a:xfrm>
          <a:prstGeom prst="rect">
            <a:avLst/>
          </a:prstGeom>
        </p:spPr>
        <p:txBody>
          <a:bodyPr wrap="none" lIns="0" tIns="0" rIns="0" bIns="0" anchor="ctr">
            <a:noAutofit/>
          </a:bodyPr>
          <a:lstStyle/>
          <a:p>
            <a:r>
              <a:rPr lang="en-US" sz="528" dirty="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816951470"/>
      </p:ext>
    </p:extLst>
  </p:cSld>
  <p:clrMapOvr>
    <a:overrideClrMapping bg1="lt1" tx1="dk1" bg2="lt2" tx2="dk2" accent1="accent1" accent2="accent2" accent3="accent3" accent4="accent4" accent5="accent5" accent6="accent6" hlink="hlink" folHlink="folHlink"/>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3 columns">
    <p:bg>
      <p:bgRef idx="1001">
        <a:schemeClr val="bg1"/>
      </p:bgRef>
    </p:bg>
    <p:spTree>
      <p:nvGrpSpPr>
        <p:cNvPr id="1" name=""/>
        <p:cNvGrpSpPr/>
        <p:nvPr/>
      </p:nvGrpSpPr>
      <p:grpSpPr>
        <a:xfrm>
          <a:off x="0" y="0"/>
          <a:ext cx="0" cy="0"/>
          <a:chOff x="0" y="0"/>
          <a:chExt cx="0" cy="0"/>
        </a:xfrm>
      </p:grpSpPr>
      <p:pic>
        <p:nvPicPr>
          <p:cNvPr id="20" name="Graphic 19">
            <a:extLst>
              <a:ext uri="{FF2B5EF4-FFF2-40B4-BE49-F238E27FC236}">
                <a16:creationId xmlns="" xmlns:a16="http://schemas.microsoft.com/office/drawing/2014/main" id="{F28BC1D5-366F-454F-B964-C24C14979142}"/>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rot="16200000">
            <a:off x="7009137" y="-1195947"/>
            <a:ext cx="1706401" cy="4087326"/>
          </a:xfrm>
          <a:prstGeom prst="rect">
            <a:avLst/>
          </a:prstGeom>
        </p:spPr>
      </p:pic>
      <p:sp>
        <p:nvSpPr>
          <p:cNvPr id="4" name="Rectangle 3">
            <a:extLst>
              <a:ext uri="{FF2B5EF4-FFF2-40B4-BE49-F238E27FC236}">
                <a16:creationId xmlns="" xmlns:a16="http://schemas.microsoft.com/office/drawing/2014/main" id="{9653C8D1-E525-4A1D-BA42-B310FCE0AA96}"/>
              </a:ext>
            </a:extLst>
          </p:cNvPr>
          <p:cNvSpPr/>
          <p:nvPr/>
        </p:nvSpPr>
        <p:spPr>
          <a:xfrm>
            <a:off x="331490" y="2423886"/>
            <a:ext cx="2863453"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255">
              <a:solidFill>
                <a:prstClr val="white"/>
              </a:solidFill>
            </a:endParaRPr>
          </a:p>
        </p:txBody>
      </p:sp>
      <p:sp>
        <p:nvSpPr>
          <p:cNvPr id="5" name="Rectangle 4">
            <a:extLst>
              <a:ext uri="{FF2B5EF4-FFF2-40B4-BE49-F238E27FC236}">
                <a16:creationId xmlns="" xmlns:a16="http://schemas.microsoft.com/office/drawing/2014/main" id="{5D624820-6891-4116-9EE3-E6D3B41D5557}"/>
              </a:ext>
            </a:extLst>
          </p:cNvPr>
          <p:cNvSpPr/>
          <p:nvPr/>
        </p:nvSpPr>
        <p:spPr>
          <a:xfrm>
            <a:off x="3521274" y="2423886"/>
            <a:ext cx="2863453"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255">
              <a:solidFill>
                <a:prstClr val="white"/>
              </a:solidFill>
            </a:endParaRPr>
          </a:p>
        </p:txBody>
      </p:sp>
      <p:sp>
        <p:nvSpPr>
          <p:cNvPr id="6" name="Rectangle 5">
            <a:extLst>
              <a:ext uri="{FF2B5EF4-FFF2-40B4-BE49-F238E27FC236}">
                <a16:creationId xmlns="" xmlns:a16="http://schemas.microsoft.com/office/drawing/2014/main" id="{4ED1E18D-CB5A-40D2-9E0C-21B1DC24C582}"/>
              </a:ext>
            </a:extLst>
          </p:cNvPr>
          <p:cNvSpPr/>
          <p:nvPr/>
        </p:nvSpPr>
        <p:spPr>
          <a:xfrm>
            <a:off x="6711058" y="2406300"/>
            <a:ext cx="2863453"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255">
              <a:solidFill>
                <a:prstClr val="white"/>
              </a:solidFill>
            </a:endParaRPr>
          </a:p>
        </p:txBody>
      </p:sp>
      <p:sp>
        <p:nvSpPr>
          <p:cNvPr id="31" name="Text Placeholder 4">
            <a:extLst>
              <a:ext uri="{FF2B5EF4-FFF2-40B4-BE49-F238E27FC236}">
                <a16:creationId xmlns="" xmlns:a16="http://schemas.microsoft.com/office/drawing/2014/main" id="{5714BE43-18D4-460E-A270-8F2FA1EB1FE6}"/>
              </a:ext>
            </a:extLst>
          </p:cNvPr>
          <p:cNvSpPr>
            <a:spLocks noGrp="1"/>
          </p:cNvSpPr>
          <p:nvPr>
            <p:ph type="body" sz="quarter" idx="13" hasCustomPrompt="1"/>
          </p:nvPr>
        </p:nvSpPr>
        <p:spPr>
          <a:xfrm>
            <a:off x="589075" y="3332371"/>
            <a:ext cx="2348283" cy="645047"/>
          </a:xfrm>
          <a:prstGeom prst="rect">
            <a:avLst/>
          </a:prstGeom>
          <a:noFill/>
        </p:spPr>
        <p:txBody>
          <a:bodyPr anchor="ctr">
            <a:noAutofit/>
          </a:bodyPr>
          <a:lstStyle>
            <a:lvl1pPr algn="l">
              <a:lnSpc>
                <a:spcPts val="1189"/>
              </a:lnSpc>
              <a:defRPr sz="1056" b="1">
                <a:solidFill>
                  <a:srgbClr val="12ABDB"/>
                </a:solidFill>
              </a:defRPr>
            </a:lvl1pPr>
            <a:lvl2pPr>
              <a:defRPr sz="925"/>
            </a:lvl2pPr>
            <a:lvl3pPr>
              <a:defRPr sz="792"/>
            </a:lvl3pPr>
            <a:lvl4pPr>
              <a:defRPr sz="726"/>
            </a:lvl4pPr>
            <a:lvl5pPr>
              <a:defRPr sz="726"/>
            </a:lvl5pPr>
          </a:lstStyle>
          <a:p>
            <a:pPr lvl="0"/>
            <a:r>
              <a:rPr lang="en-US" dirty="0"/>
              <a:t>Click to insert title</a:t>
            </a:r>
          </a:p>
        </p:txBody>
      </p:sp>
      <p:sp>
        <p:nvSpPr>
          <p:cNvPr id="32" name="Text Placeholder 7">
            <a:extLst>
              <a:ext uri="{FF2B5EF4-FFF2-40B4-BE49-F238E27FC236}">
                <a16:creationId xmlns="" xmlns:a16="http://schemas.microsoft.com/office/drawing/2014/main" id="{DF3E2A1A-B668-4C6F-87C6-8F37A241C2C0}"/>
              </a:ext>
            </a:extLst>
          </p:cNvPr>
          <p:cNvSpPr>
            <a:spLocks noGrp="1"/>
          </p:cNvSpPr>
          <p:nvPr>
            <p:ph type="body" sz="quarter" idx="32" hasCustomPrompt="1"/>
          </p:nvPr>
        </p:nvSpPr>
        <p:spPr>
          <a:xfrm>
            <a:off x="589077" y="4079992"/>
            <a:ext cx="2335303" cy="1711208"/>
          </a:xfrm>
          <a:prstGeom prst="rect">
            <a:avLst/>
          </a:prstGeom>
        </p:spPr>
        <p:txBody>
          <a:bodyPr>
            <a:noAutofit/>
          </a:bodyPr>
          <a:lstStyle>
            <a:lvl1pPr>
              <a:lnSpc>
                <a:spcPct val="100000"/>
              </a:lnSpc>
              <a:defRPr sz="925"/>
            </a:lvl1pPr>
            <a:lvl2pPr>
              <a:lnSpc>
                <a:spcPts val="925"/>
              </a:lnSpc>
              <a:defRPr sz="792"/>
            </a:lvl2pPr>
            <a:lvl3pPr>
              <a:lnSpc>
                <a:spcPts val="858"/>
              </a:lnSpc>
              <a:defRPr sz="726"/>
            </a:lvl3pPr>
            <a:lvl4pPr>
              <a:lnSpc>
                <a:spcPts val="792"/>
              </a:lnSpc>
              <a:defRPr sz="661"/>
            </a:lvl4pPr>
            <a:lvl5pPr>
              <a:lnSpc>
                <a:spcPct val="100000"/>
              </a:lnSpc>
              <a:defRPr sz="792"/>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 xmlns:a16="http://schemas.microsoft.com/office/drawing/2014/main" id="{A44485C3-4220-46B7-B1FC-AB2889C2B910}"/>
              </a:ext>
            </a:extLst>
          </p:cNvPr>
          <p:cNvSpPr>
            <a:spLocks noGrp="1"/>
          </p:cNvSpPr>
          <p:nvPr>
            <p:ph type="body" sz="quarter" idx="33" hasCustomPrompt="1"/>
          </p:nvPr>
        </p:nvSpPr>
        <p:spPr>
          <a:xfrm>
            <a:off x="3778859" y="3332371"/>
            <a:ext cx="2348283" cy="645047"/>
          </a:xfrm>
          <a:prstGeom prst="rect">
            <a:avLst/>
          </a:prstGeom>
          <a:noFill/>
        </p:spPr>
        <p:txBody>
          <a:bodyPr anchor="ctr">
            <a:noAutofit/>
          </a:bodyPr>
          <a:lstStyle>
            <a:lvl1pPr algn="l">
              <a:lnSpc>
                <a:spcPts val="1189"/>
              </a:lnSpc>
              <a:defRPr sz="1056" b="1">
                <a:solidFill>
                  <a:srgbClr val="FF304C"/>
                </a:solidFill>
              </a:defRPr>
            </a:lvl1pPr>
            <a:lvl2pPr>
              <a:defRPr sz="925"/>
            </a:lvl2pPr>
            <a:lvl3pPr>
              <a:defRPr sz="792"/>
            </a:lvl3pPr>
            <a:lvl4pPr>
              <a:defRPr sz="726"/>
            </a:lvl4pPr>
            <a:lvl5pPr>
              <a:defRPr sz="726"/>
            </a:lvl5pPr>
          </a:lstStyle>
          <a:p>
            <a:pPr lvl="0"/>
            <a:r>
              <a:rPr lang="en-US" dirty="0"/>
              <a:t>Click to insert title</a:t>
            </a:r>
          </a:p>
        </p:txBody>
      </p:sp>
      <p:sp>
        <p:nvSpPr>
          <p:cNvPr id="35" name="Text Placeholder 4">
            <a:extLst>
              <a:ext uri="{FF2B5EF4-FFF2-40B4-BE49-F238E27FC236}">
                <a16:creationId xmlns="" xmlns:a16="http://schemas.microsoft.com/office/drawing/2014/main" id="{310CE3C3-B1E7-4F6F-B7BE-DF93DF2ACD74}"/>
              </a:ext>
            </a:extLst>
          </p:cNvPr>
          <p:cNvSpPr>
            <a:spLocks noGrp="1"/>
          </p:cNvSpPr>
          <p:nvPr>
            <p:ph type="body" sz="quarter" idx="35" hasCustomPrompt="1"/>
          </p:nvPr>
        </p:nvSpPr>
        <p:spPr>
          <a:xfrm>
            <a:off x="6968643" y="3332371"/>
            <a:ext cx="2348283" cy="645047"/>
          </a:xfrm>
          <a:prstGeom prst="rect">
            <a:avLst/>
          </a:prstGeom>
          <a:noFill/>
        </p:spPr>
        <p:txBody>
          <a:bodyPr anchor="ctr">
            <a:noAutofit/>
          </a:bodyPr>
          <a:lstStyle>
            <a:lvl1pPr algn="l">
              <a:lnSpc>
                <a:spcPts val="1189"/>
              </a:lnSpc>
              <a:defRPr sz="1056" b="1">
                <a:solidFill>
                  <a:srgbClr val="2C004B"/>
                </a:solidFill>
              </a:defRPr>
            </a:lvl1pPr>
            <a:lvl2pPr>
              <a:defRPr sz="925"/>
            </a:lvl2pPr>
            <a:lvl3pPr>
              <a:defRPr sz="792"/>
            </a:lvl3pPr>
            <a:lvl4pPr>
              <a:defRPr sz="726"/>
            </a:lvl4pPr>
            <a:lvl5pPr>
              <a:defRPr sz="726"/>
            </a:lvl5pPr>
          </a:lstStyle>
          <a:p>
            <a:pPr lvl="0"/>
            <a:r>
              <a:rPr lang="en-US" dirty="0"/>
              <a:t>Click to insert title</a:t>
            </a:r>
          </a:p>
        </p:txBody>
      </p:sp>
      <p:sp>
        <p:nvSpPr>
          <p:cNvPr id="37" name="Text Placeholder 7">
            <a:extLst>
              <a:ext uri="{FF2B5EF4-FFF2-40B4-BE49-F238E27FC236}">
                <a16:creationId xmlns="" xmlns:a16="http://schemas.microsoft.com/office/drawing/2014/main" id="{32047331-01BE-47AE-BC0C-B787B1E9553B}"/>
              </a:ext>
            </a:extLst>
          </p:cNvPr>
          <p:cNvSpPr>
            <a:spLocks noGrp="1"/>
          </p:cNvSpPr>
          <p:nvPr>
            <p:ph type="body" sz="quarter" idx="37" hasCustomPrompt="1"/>
          </p:nvPr>
        </p:nvSpPr>
        <p:spPr>
          <a:xfrm>
            <a:off x="6904731" y="295729"/>
            <a:ext cx="2378924" cy="876300"/>
          </a:xfrm>
          <a:prstGeom prst="rect">
            <a:avLst/>
          </a:prstGeom>
        </p:spPr>
        <p:txBody>
          <a:bodyPr anchor="t">
            <a:noAutofit/>
          </a:bodyPr>
          <a:lstStyle>
            <a:lvl1pPr>
              <a:lnSpc>
                <a:spcPct val="100000"/>
              </a:lnSpc>
              <a:defRPr sz="1056" b="1"/>
            </a:lvl1pPr>
            <a:lvl2pPr>
              <a:lnSpc>
                <a:spcPct val="100000"/>
              </a:lnSpc>
              <a:defRPr sz="1056"/>
            </a:lvl2pPr>
            <a:lvl3pPr>
              <a:lnSpc>
                <a:spcPct val="100000"/>
              </a:lnSpc>
              <a:defRPr sz="1056"/>
            </a:lvl3pPr>
            <a:lvl4pPr>
              <a:lnSpc>
                <a:spcPct val="100000"/>
              </a:lnSpc>
              <a:defRPr sz="1056"/>
            </a:lvl4pPr>
            <a:lvl5pPr>
              <a:lnSpc>
                <a:spcPct val="100000"/>
              </a:lnSpc>
              <a:defRPr sz="1056"/>
            </a:lvl5pPr>
          </a:lstStyle>
          <a:p>
            <a:pPr lvl="0"/>
            <a:r>
              <a:rPr lang="en-US" dirty="0"/>
              <a:t>Click to insert text</a:t>
            </a:r>
          </a:p>
        </p:txBody>
      </p:sp>
      <p:pic>
        <p:nvPicPr>
          <p:cNvPr id="15" name="Graphic 14">
            <a:extLst>
              <a:ext uri="{FF2B5EF4-FFF2-40B4-BE49-F238E27FC236}">
                <a16:creationId xmlns="" xmlns:a16="http://schemas.microsoft.com/office/drawing/2014/main" id="{CA70D5E4-F0EE-4368-A09C-60021E85A04E}"/>
              </a:ext>
            </a:extLst>
          </p:cNvPr>
          <p:cNvPicPr>
            <a:picLocks noChangeAspect="1"/>
          </p:cNvPicPr>
          <p:nvPr/>
        </p:nvPicPr>
        <p:blipFill rotWithShape="1">
          <a:blip r:embed="rId4">
            <a:extLst>
              <a:ext uri="{96DAC541-7B7A-43D3-8B79-37D633B846F1}">
                <asvg:svgBlip xmlns="" xmlns:asvg="http://schemas.microsoft.com/office/drawing/2016/SVG/main" r:embed="rId5"/>
              </a:ext>
            </a:extLst>
          </a:blip>
          <a:srcRect l="81836" t="-4713" b="16530"/>
          <a:stretch/>
        </p:blipFill>
        <p:spPr>
          <a:xfrm>
            <a:off x="9336779" y="164829"/>
            <a:ext cx="344789" cy="459624"/>
          </a:xfrm>
          <a:prstGeom prst="rect">
            <a:avLst/>
          </a:prstGeom>
        </p:spPr>
      </p:pic>
      <p:sp>
        <p:nvSpPr>
          <p:cNvPr id="26"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31490" y="404813"/>
            <a:ext cx="5262751" cy="863600"/>
          </a:xfrm>
          <a:prstGeom prst="rect">
            <a:avLst/>
          </a:prstGeom>
        </p:spPr>
        <p:txBody>
          <a:bodyPr vert="horz" lIns="0" tIns="0" rIns="0" bIns="0" rtlCol="0" anchor="t">
            <a:normAutofit/>
          </a:bodyPr>
          <a:lstStyle>
            <a:lvl1pPr>
              <a:defRPr lang="pt-PT" dirty="0"/>
            </a:lvl1pPr>
          </a:lstStyle>
          <a:p>
            <a:pPr lvl="0">
              <a:lnSpc>
                <a:spcPts val="1981"/>
              </a:lnSpc>
            </a:pPr>
            <a:r>
              <a:rPr lang="en-US" dirty="0"/>
              <a:t>Click to add title</a:t>
            </a:r>
            <a:endParaRPr lang="pt-PT" dirty="0"/>
          </a:p>
        </p:txBody>
      </p:sp>
      <p:sp>
        <p:nvSpPr>
          <p:cNvPr id="27" name="Retângulo 43">
            <a:extLst>
              <a:ext uri="{FF2B5EF4-FFF2-40B4-BE49-F238E27FC236}">
                <a16:creationId xmlns="" xmlns:a16="http://schemas.microsoft.com/office/drawing/2014/main" id="{25FC8637-25BD-4C09-AF25-56B4243DAB3D}"/>
              </a:ext>
            </a:extLst>
          </p:cNvPr>
          <p:cNvSpPr/>
          <p:nvPr/>
        </p:nvSpPr>
        <p:spPr>
          <a:xfrm>
            <a:off x="9469754" y="6555758"/>
            <a:ext cx="301686" cy="173574"/>
          </a:xfrm>
          <a:prstGeom prst="rect">
            <a:avLst/>
          </a:prstGeom>
        </p:spPr>
        <p:txBody>
          <a:bodyPr wrap="none">
            <a:spAutoFit/>
          </a:bodyPr>
          <a:lstStyle/>
          <a:p>
            <a:pPr algn="r"/>
            <a:fld id="{0502E5A9-B53C-401E-A0E0-4A359BB0A9E5}" type="slidenum">
              <a:rPr lang="en-US" sz="528" smtClean="0">
                <a:solidFill>
                  <a:prstClr val="black">
                    <a:lumMod val="50000"/>
                    <a:lumOff val="50000"/>
                  </a:prstClr>
                </a:solidFill>
                <a:cs typeface="Arial" panose="020B0604020202020204" pitchFamily="34" charset="0"/>
              </a:rPr>
              <a:pPr algn="r"/>
              <a:t>‹#›</a:t>
            </a:fld>
            <a:endParaRPr lang="en-US" sz="528" dirty="0">
              <a:solidFill>
                <a:prstClr val="black">
                  <a:lumMod val="50000"/>
                  <a:lumOff val="50000"/>
                </a:prstClr>
              </a:solidFill>
              <a:cs typeface="Arial" panose="020B0604020202020204" pitchFamily="34" charset="0"/>
            </a:endParaRPr>
          </a:p>
        </p:txBody>
      </p:sp>
      <p:cxnSp>
        <p:nvCxnSpPr>
          <p:cNvPr id="28" name="Conector reto 49">
            <a:extLst>
              <a:ext uri="{FF2B5EF4-FFF2-40B4-BE49-F238E27FC236}">
                <a16:creationId xmlns="" xmlns:a16="http://schemas.microsoft.com/office/drawing/2014/main" id="{6B6D7F6B-C184-4C2B-8EB7-067E0C1E8DF2}"/>
              </a:ext>
            </a:extLst>
          </p:cNvPr>
          <p:cNvCxnSpPr>
            <a:cxnSpLocks/>
          </p:cNvCxnSpPr>
          <p:nvPr/>
        </p:nvCxnSpPr>
        <p:spPr>
          <a:xfrm flipV="1">
            <a:off x="2667985"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9" name="Rectangle 27">
            <a:hlinkClick r:id="rId6"/>
            <a:extLst>
              <a:ext uri="{FF2B5EF4-FFF2-40B4-BE49-F238E27FC236}">
                <a16:creationId xmlns="" xmlns:a16="http://schemas.microsoft.com/office/drawing/2014/main" id="{F376ABD1-4930-42EB-9A73-9A9C7C6BF2D3}"/>
              </a:ext>
            </a:extLst>
          </p:cNvPr>
          <p:cNvSpPr/>
          <p:nvPr/>
        </p:nvSpPr>
        <p:spPr>
          <a:xfrm>
            <a:off x="331492" y="6555971"/>
            <a:ext cx="2298568" cy="219456"/>
          </a:xfrm>
          <a:prstGeom prst="rect">
            <a:avLst/>
          </a:prstGeom>
        </p:spPr>
        <p:txBody>
          <a:bodyPr wrap="square" lIns="0" tIns="0" rIns="0" bIns="0" anchor="ctr" anchorCtr="0">
            <a:noAutofit/>
          </a:bodyPr>
          <a:lstStyle/>
          <a:p>
            <a:pPr defTabSz="603647">
              <a:lnSpc>
                <a:spcPct val="85000"/>
              </a:lnSpc>
              <a:defRPr/>
            </a:pPr>
            <a:r>
              <a:rPr lang="en-US" sz="528" kern="0" dirty="0">
                <a:solidFill>
                  <a:srgbClr val="00458D"/>
                </a:solidFill>
                <a:cs typeface="Arial" panose="020B0604020202020204" pitchFamily="34" charset="0"/>
              </a:rPr>
              <a:t>Presentation Title | Author | Date</a:t>
            </a:r>
          </a:p>
        </p:txBody>
      </p:sp>
      <p:sp>
        <p:nvSpPr>
          <p:cNvPr id="38" name="Retângulo 43">
            <a:extLst>
              <a:ext uri="{FF2B5EF4-FFF2-40B4-BE49-F238E27FC236}">
                <a16:creationId xmlns="" xmlns:a16="http://schemas.microsoft.com/office/drawing/2014/main" id="{834ADCB4-BFB1-450D-8F6D-64217F4CD92C}"/>
              </a:ext>
            </a:extLst>
          </p:cNvPr>
          <p:cNvSpPr/>
          <p:nvPr/>
        </p:nvSpPr>
        <p:spPr>
          <a:xfrm>
            <a:off x="2771745" y="6555758"/>
            <a:ext cx="1806745" cy="219456"/>
          </a:xfrm>
          <a:prstGeom prst="rect">
            <a:avLst/>
          </a:prstGeom>
        </p:spPr>
        <p:txBody>
          <a:bodyPr wrap="none" lIns="0" tIns="0" rIns="0" bIns="0" anchor="ctr">
            <a:noAutofit/>
          </a:bodyPr>
          <a:lstStyle/>
          <a:p>
            <a:r>
              <a:rPr lang="en-US" sz="528" dirty="0">
                <a:solidFill>
                  <a:srgbClr val="EDEDED">
                    <a:lumMod val="50000"/>
                  </a:srgbClr>
                </a:solidFill>
                <a:cs typeface="Arial" panose="020B0604020202020204" pitchFamily="34" charset="0"/>
              </a:rPr>
              <a:t>© 2017 Capgemini. All rights reserved.</a:t>
            </a:r>
          </a:p>
        </p:txBody>
      </p:sp>
      <p:sp>
        <p:nvSpPr>
          <p:cNvPr id="39" name="Text Placeholder 7">
            <a:extLst>
              <a:ext uri="{FF2B5EF4-FFF2-40B4-BE49-F238E27FC236}">
                <a16:creationId xmlns="" xmlns:a16="http://schemas.microsoft.com/office/drawing/2014/main" id="{DF3E2A1A-B668-4C6F-87C6-8F37A241C2C0}"/>
              </a:ext>
            </a:extLst>
          </p:cNvPr>
          <p:cNvSpPr>
            <a:spLocks noGrp="1"/>
          </p:cNvSpPr>
          <p:nvPr>
            <p:ph type="body" sz="quarter" idx="38" hasCustomPrompt="1"/>
          </p:nvPr>
        </p:nvSpPr>
        <p:spPr>
          <a:xfrm>
            <a:off x="3791840" y="4079992"/>
            <a:ext cx="2335303" cy="1711208"/>
          </a:xfrm>
          <a:prstGeom prst="rect">
            <a:avLst/>
          </a:prstGeom>
        </p:spPr>
        <p:txBody>
          <a:bodyPr>
            <a:noAutofit/>
          </a:bodyPr>
          <a:lstStyle>
            <a:lvl1pPr>
              <a:lnSpc>
                <a:spcPct val="100000"/>
              </a:lnSpc>
              <a:defRPr sz="925"/>
            </a:lvl1pPr>
            <a:lvl2pPr>
              <a:lnSpc>
                <a:spcPts val="925"/>
              </a:lnSpc>
              <a:buClr>
                <a:schemeClr val="accent4"/>
              </a:buClr>
              <a:defRPr sz="792"/>
            </a:lvl2pPr>
            <a:lvl3pPr>
              <a:lnSpc>
                <a:spcPts val="858"/>
              </a:lnSpc>
              <a:buClr>
                <a:schemeClr val="accent4"/>
              </a:buClr>
              <a:defRPr sz="726"/>
            </a:lvl3pPr>
            <a:lvl4pPr>
              <a:lnSpc>
                <a:spcPts val="792"/>
              </a:lnSpc>
              <a:buClr>
                <a:schemeClr val="accent4"/>
              </a:buClr>
              <a:defRPr sz="661"/>
            </a:lvl4pPr>
            <a:lvl5pPr>
              <a:lnSpc>
                <a:spcPct val="100000"/>
              </a:lnSpc>
              <a:defRPr sz="792"/>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40" name="Text Placeholder 7">
            <a:extLst>
              <a:ext uri="{FF2B5EF4-FFF2-40B4-BE49-F238E27FC236}">
                <a16:creationId xmlns="" xmlns:a16="http://schemas.microsoft.com/office/drawing/2014/main" id="{DF3E2A1A-B668-4C6F-87C6-8F37A241C2C0}"/>
              </a:ext>
            </a:extLst>
          </p:cNvPr>
          <p:cNvSpPr>
            <a:spLocks noGrp="1"/>
          </p:cNvSpPr>
          <p:nvPr>
            <p:ph type="body" sz="quarter" idx="39" hasCustomPrompt="1"/>
          </p:nvPr>
        </p:nvSpPr>
        <p:spPr>
          <a:xfrm>
            <a:off x="6981624" y="4079992"/>
            <a:ext cx="2335303" cy="1711208"/>
          </a:xfrm>
          <a:prstGeom prst="rect">
            <a:avLst/>
          </a:prstGeom>
        </p:spPr>
        <p:txBody>
          <a:bodyPr>
            <a:noAutofit/>
          </a:bodyPr>
          <a:lstStyle>
            <a:lvl1pPr>
              <a:lnSpc>
                <a:spcPct val="100000"/>
              </a:lnSpc>
              <a:defRPr sz="925"/>
            </a:lvl1pPr>
            <a:lvl2pPr>
              <a:lnSpc>
                <a:spcPts val="925"/>
              </a:lnSpc>
              <a:buClr>
                <a:schemeClr val="accent3"/>
              </a:buClr>
              <a:defRPr sz="792"/>
            </a:lvl2pPr>
            <a:lvl3pPr>
              <a:lnSpc>
                <a:spcPts val="858"/>
              </a:lnSpc>
              <a:buClr>
                <a:schemeClr val="accent3"/>
              </a:buClr>
              <a:defRPr sz="726"/>
            </a:lvl3pPr>
            <a:lvl4pPr>
              <a:lnSpc>
                <a:spcPts val="792"/>
              </a:lnSpc>
              <a:buClr>
                <a:schemeClr val="accent3"/>
              </a:buClr>
              <a:defRPr sz="661"/>
            </a:lvl4pPr>
            <a:lvl5pPr>
              <a:lnSpc>
                <a:spcPct val="100000"/>
              </a:lnSpc>
              <a:defRPr sz="792"/>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732065690"/>
      </p:ext>
    </p:extLst>
  </p:cSld>
  <p:clrMapOvr>
    <a:overrideClrMapping bg1="lt1" tx1="dk1" bg2="lt2" tx2="dk2" accent1="accent1" accent2="accent2" accent3="accent3" accent4="accent4" accent5="accent5" accent6="accent6" hlink="hlink" folHlink="folHlink"/>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3 bullets with highlights">
    <p:bg>
      <p:bgRef idx="1001">
        <a:schemeClr val="bg1"/>
      </p:bgRef>
    </p:bg>
    <p:spTree>
      <p:nvGrpSpPr>
        <p:cNvPr id="1" name=""/>
        <p:cNvGrpSpPr/>
        <p:nvPr/>
      </p:nvGrpSpPr>
      <p:grpSpPr>
        <a:xfrm>
          <a:off x="0" y="0"/>
          <a:ext cx="0" cy="0"/>
          <a:chOff x="0" y="0"/>
          <a:chExt cx="0" cy="0"/>
        </a:xfrm>
      </p:grpSpPr>
      <p:sp>
        <p:nvSpPr>
          <p:cNvPr id="41" name="Oval 20">
            <a:extLst>
              <a:ext uri="{FF2B5EF4-FFF2-40B4-BE49-F238E27FC236}">
                <a16:creationId xmlns="" xmlns:a16="http://schemas.microsoft.com/office/drawing/2014/main" id="{ADB39E78-E9B7-40CD-9999-E8302C610DC2}"/>
              </a:ext>
            </a:extLst>
          </p:cNvPr>
          <p:cNvSpPr/>
          <p:nvPr/>
        </p:nvSpPr>
        <p:spPr>
          <a:xfrm>
            <a:off x="4520421" y="4734098"/>
            <a:ext cx="978262"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255">
              <a:solidFill>
                <a:prstClr val="white"/>
              </a:solidFill>
            </a:endParaRPr>
          </a:p>
        </p:txBody>
      </p:sp>
      <p:sp>
        <p:nvSpPr>
          <p:cNvPr id="42" name="Oval 20">
            <a:extLst>
              <a:ext uri="{FF2B5EF4-FFF2-40B4-BE49-F238E27FC236}">
                <a16:creationId xmlns="" xmlns:a16="http://schemas.microsoft.com/office/drawing/2014/main" id="{80DEC651-0810-4FD4-A2CA-C54974433D45}"/>
              </a:ext>
            </a:extLst>
          </p:cNvPr>
          <p:cNvSpPr/>
          <p:nvPr/>
        </p:nvSpPr>
        <p:spPr>
          <a:xfrm>
            <a:off x="4520421" y="2944152"/>
            <a:ext cx="978262"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255">
              <a:solidFill>
                <a:prstClr val="white"/>
              </a:solidFill>
            </a:endParaRPr>
          </a:p>
        </p:txBody>
      </p:sp>
      <p:sp>
        <p:nvSpPr>
          <p:cNvPr id="43" name="Oval 20">
            <a:extLst>
              <a:ext uri="{FF2B5EF4-FFF2-40B4-BE49-F238E27FC236}">
                <a16:creationId xmlns="" xmlns:a16="http://schemas.microsoft.com/office/drawing/2014/main" id="{4F0142AD-298C-4A60-9F24-035D4F3F07D0}"/>
              </a:ext>
            </a:extLst>
          </p:cNvPr>
          <p:cNvSpPr/>
          <p:nvPr/>
        </p:nvSpPr>
        <p:spPr>
          <a:xfrm>
            <a:off x="4481869" y="1186059"/>
            <a:ext cx="978262"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255">
              <a:solidFill>
                <a:prstClr val="white"/>
              </a:solidFill>
            </a:endParaRPr>
          </a:p>
        </p:txBody>
      </p:sp>
      <p:sp>
        <p:nvSpPr>
          <p:cNvPr id="13" name="Rectangle 12">
            <a:extLst>
              <a:ext uri="{FF2B5EF4-FFF2-40B4-BE49-F238E27FC236}">
                <a16:creationId xmlns="" xmlns:a16="http://schemas.microsoft.com/office/drawing/2014/main" id="{9455EBB8-DB3C-45D2-B02F-0B36A58E555B}"/>
              </a:ext>
            </a:extLst>
          </p:cNvPr>
          <p:cNvSpPr/>
          <p:nvPr/>
        </p:nvSpPr>
        <p:spPr>
          <a:xfrm>
            <a:off x="1" y="0"/>
            <a:ext cx="3858805"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255">
              <a:solidFill>
                <a:prstClr val="white"/>
              </a:solidFill>
            </a:endParaRPr>
          </a:p>
        </p:txBody>
      </p:sp>
      <p:pic>
        <p:nvPicPr>
          <p:cNvPr id="14" name="Graphic 41">
            <a:extLst>
              <a:ext uri="{FF2B5EF4-FFF2-40B4-BE49-F238E27FC236}">
                <a16:creationId xmlns="" xmlns:a16="http://schemas.microsoft.com/office/drawing/2014/main" id="{39882BC4-7320-49FC-B1BE-AEB377EFC01A}"/>
              </a:ext>
            </a:extLst>
          </p:cNvPr>
          <p:cNvPicPr>
            <a:picLocks noChangeAspect="1"/>
          </p:cNvPicPr>
          <p:nvPr/>
        </p:nvPicPr>
        <p:blipFill>
          <a:blip r:embed="rId2">
            <a:extLst>
              <a:ext uri="{96DAC541-7B7A-43D3-8B79-37D633B846F1}">
                <asvg:svgBlip xmlns="" xmlns:asvg="http://schemas.microsoft.com/office/drawing/2016/SVG/main" r:embed="rId3"/>
              </a:ext>
            </a:extLst>
          </a:blip>
          <a:srcRect t="7669"/>
          <a:stretch>
            <a:fillRect/>
          </a:stretch>
        </p:blipFill>
        <p:spPr>
          <a:xfrm rot="7221508" flipH="1" flipV="1">
            <a:off x="-854853" y="-585508"/>
            <a:ext cx="4694967" cy="3590091"/>
          </a:xfrm>
          <a:custGeom>
            <a:avLst/>
            <a:gdLst>
              <a:gd name="connsiteX0" fmla="*/ 0 w 6728158"/>
              <a:gd name="connsiteY0" fmla="*/ 6332069 h 6332069"/>
              <a:gd name="connsiteX1" fmla="*/ 6728158 w 6728158"/>
              <a:gd name="connsiteY1" fmla="*/ 6332069 h 6332069"/>
              <a:gd name="connsiteX2" fmla="*/ 6728158 w 6728158"/>
              <a:gd name="connsiteY2" fmla="*/ 5480387 h 6332069"/>
              <a:gd name="connsiteX3" fmla="*/ 3518172 w 6728158"/>
              <a:gd name="connsiteY3" fmla="*/ 0 h 6332069"/>
              <a:gd name="connsiteX4" fmla="*/ 0 w 6728158"/>
              <a:gd name="connsiteY4" fmla="*/ 2060673 h 6332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158" h="6332069">
                <a:moveTo>
                  <a:pt x="0" y="6332069"/>
                </a:moveTo>
                <a:lnTo>
                  <a:pt x="6728158" y="6332069"/>
                </a:lnTo>
                <a:lnTo>
                  <a:pt x="6728158" y="5480387"/>
                </a:lnTo>
                <a:lnTo>
                  <a:pt x="3518172" y="0"/>
                </a:lnTo>
                <a:lnTo>
                  <a:pt x="0" y="2060673"/>
                </a:lnTo>
                <a:close/>
              </a:path>
            </a:pathLst>
          </a:custGeom>
        </p:spPr>
      </p:pic>
      <p:sp>
        <p:nvSpPr>
          <p:cNvPr id="24" name="Text Placeholder 4">
            <a:extLst>
              <a:ext uri="{FF2B5EF4-FFF2-40B4-BE49-F238E27FC236}">
                <a16:creationId xmlns="" xmlns:a16="http://schemas.microsoft.com/office/drawing/2014/main" id="{B7C16A20-D927-494E-94A9-49AF2E1FA010}"/>
              </a:ext>
            </a:extLst>
          </p:cNvPr>
          <p:cNvSpPr>
            <a:spLocks noGrp="1"/>
          </p:cNvSpPr>
          <p:nvPr>
            <p:ph type="body" sz="quarter" idx="35" hasCustomPrompt="1"/>
          </p:nvPr>
        </p:nvSpPr>
        <p:spPr>
          <a:xfrm>
            <a:off x="4642525" y="1525460"/>
            <a:ext cx="701401" cy="482705"/>
          </a:xfrm>
          <a:prstGeom prst="rect">
            <a:avLst/>
          </a:prstGeom>
          <a:noFill/>
        </p:spPr>
        <p:txBody>
          <a:bodyPr anchor="ctr">
            <a:noAutofit/>
          </a:bodyPr>
          <a:lstStyle>
            <a:lvl1pPr algn="ctr">
              <a:lnSpc>
                <a:spcPts val="1981"/>
              </a:lnSpc>
              <a:defRPr sz="1717" b="0">
                <a:solidFill>
                  <a:srgbClr val="2C004B"/>
                </a:solidFill>
              </a:defRPr>
            </a:lvl1pPr>
            <a:lvl2pPr>
              <a:defRPr sz="925"/>
            </a:lvl2pPr>
            <a:lvl3pPr>
              <a:defRPr sz="792"/>
            </a:lvl3pPr>
            <a:lvl4pPr>
              <a:defRPr sz="726"/>
            </a:lvl4pPr>
            <a:lvl5pPr>
              <a:defRPr sz="726"/>
            </a:lvl5pPr>
          </a:lstStyle>
          <a:p>
            <a:pPr lvl="0"/>
            <a:r>
              <a:rPr lang="en-US" dirty="0"/>
              <a:t>Nº</a:t>
            </a:r>
          </a:p>
        </p:txBody>
      </p:sp>
      <p:sp>
        <p:nvSpPr>
          <p:cNvPr id="25" name="Text Placeholder 4">
            <a:extLst>
              <a:ext uri="{FF2B5EF4-FFF2-40B4-BE49-F238E27FC236}">
                <a16:creationId xmlns="" xmlns:a16="http://schemas.microsoft.com/office/drawing/2014/main" id="{936BACCD-6FBF-486E-81CB-3462560DA2CE}"/>
              </a:ext>
            </a:extLst>
          </p:cNvPr>
          <p:cNvSpPr>
            <a:spLocks noGrp="1"/>
          </p:cNvSpPr>
          <p:nvPr>
            <p:ph type="body" sz="quarter" idx="36" hasCustomPrompt="1"/>
          </p:nvPr>
        </p:nvSpPr>
        <p:spPr>
          <a:xfrm>
            <a:off x="4642525" y="3284123"/>
            <a:ext cx="701401" cy="482705"/>
          </a:xfrm>
          <a:prstGeom prst="rect">
            <a:avLst/>
          </a:prstGeom>
          <a:noFill/>
        </p:spPr>
        <p:txBody>
          <a:bodyPr anchor="ctr">
            <a:noAutofit/>
          </a:bodyPr>
          <a:lstStyle>
            <a:lvl1pPr algn="ctr">
              <a:lnSpc>
                <a:spcPts val="1981"/>
              </a:lnSpc>
              <a:defRPr sz="1717" b="0">
                <a:solidFill>
                  <a:srgbClr val="2C004B"/>
                </a:solidFill>
              </a:defRPr>
            </a:lvl1pPr>
            <a:lvl2pPr>
              <a:defRPr sz="925"/>
            </a:lvl2pPr>
            <a:lvl3pPr>
              <a:defRPr sz="792"/>
            </a:lvl3pPr>
            <a:lvl4pPr>
              <a:defRPr sz="726"/>
            </a:lvl4pPr>
            <a:lvl5pPr>
              <a:defRPr sz="726"/>
            </a:lvl5pPr>
          </a:lstStyle>
          <a:p>
            <a:pPr lvl="0"/>
            <a:r>
              <a:rPr lang="en-US" dirty="0"/>
              <a:t>Nº</a:t>
            </a:r>
          </a:p>
        </p:txBody>
      </p:sp>
      <p:sp>
        <p:nvSpPr>
          <p:cNvPr id="26" name="Text Placeholder 4">
            <a:extLst>
              <a:ext uri="{FF2B5EF4-FFF2-40B4-BE49-F238E27FC236}">
                <a16:creationId xmlns="" xmlns:a16="http://schemas.microsoft.com/office/drawing/2014/main" id="{48E9C506-31EA-4D04-B660-3B4DB0704112}"/>
              </a:ext>
            </a:extLst>
          </p:cNvPr>
          <p:cNvSpPr>
            <a:spLocks noGrp="1"/>
          </p:cNvSpPr>
          <p:nvPr>
            <p:ph type="body" sz="quarter" idx="37" hasCustomPrompt="1"/>
          </p:nvPr>
        </p:nvSpPr>
        <p:spPr>
          <a:xfrm>
            <a:off x="4642525" y="5061945"/>
            <a:ext cx="701401" cy="482705"/>
          </a:xfrm>
          <a:prstGeom prst="rect">
            <a:avLst/>
          </a:prstGeom>
          <a:noFill/>
        </p:spPr>
        <p:txBody>
          <a:bodyPr anchor="ctr">
            <a:noAutofit/>
          </a:bodyPr>
          <a:lstStyle>
            <a:lvl1pPr algn="ctr">
              <a:lnSpc>
                <a:spcPts val="1981"/>
              </a:lnSpc>
              <a:defRPr sz="1717" b="0">
                <a:solidFill>
                  <a:srgbClr val="2C004B"/>
                </a:solidFill>
              </a:defRPr>
            </a:lvl1pPr>
            <a:lvl2pPr>
              <a:defRPr sz="925"/>
            </a:lvl2pPr>
            <a:lvl3pPr>
              <a:defRPr sz="792"/>
            </a:lvl3pPr>
            <a:lvl4pPr>
              <a:defRPr sz="726"/>
            </a:lvl4pPr>
            <a:lvl5pPr>
              <a:defRPr sz="726"/>
            </a:lvl5pPr>
          </a:lstStyle>
          <a:p>
            <a:pPr lvl="0"/>
            <a:r>
              <a:rPr lang="en-US" dirty="0"/>
              <a:t>Nº</a:t>
            </a:r>
          </a:p>
        </p:txBody>
      </p:sp>
      <p:sp>
        <p:nvSpPr>
          <p:cNvPr id="27" name="Text Placeholder 7">
            <a:extLst>
              <a:ext uri="{FF2B5EF4-FFF2-40B4-BE49-F238E27FC236}">
                <a16:creationId xmlns="" xmlns:a16="http://schemas.microsoft.com/office/drawing/2014/main" id="{9949BCD6-E419-4ED2-9061-402DD5FF2406}"/>
              </a:ext>
            </a:extLst>
          </p:cNvPr>
          <p:cNvSpPr>
            <a:spLocks noGrp="1"/>
          </p:cNvSpPr>
          <p:nvPr>
            <p:ph type="body" sz="quarter" idx="38" hasCustomPrompt="1"/>
          </p:nvPr>
        </p:nvSpPr>
        <p:spPr>
          <a:xfrm>
            <a:off x="346707" y="3367132"/>
            <a:ext cx="2982546" cy="2993216"/>
          </a:xfrm>
          <a:prstGeom prst="rect">
            <a:avLst/>
          </a:prstGeom>
        </p:spPr>
        <p:txBody>
          <a:bodyPr>
            <a:noAutofit/>
          </a:bodyPr>
          <a:lstStyle>
            <a:lvl1pPr>
              <a:lnSpc>
                <a:spcPts val="1453"/>
              </a:lnSpc>
              <a:defRPr sz="1189"/>
            </a:lvl1pPr>
            <a:lvl2pPr>
              <a:lnSpc>
                <a:spcPts val="1189"/>
              </a:lnSpc>
              <a:buClr>
                <a:schemeClr val="accent3"/>
              </a:buClr>
              <a:defRPr sz="1056"/>
            </a:lvl2pPr>
            <a:lvl3pPr>
              <a:lnSpc>
                <a:spcPts val="1056"/>
              </a:lnSpc>
              <a:buClr>
                <a:schemeClr val="accent3"/>
              </a:buClr>
              <a:defRPr sz="925"/>
            </a:lvl3pPr>
            <a:lvl4pPr>
              <a:lnSpc>
                <a:spcPts val="925"/>
              </a:lnSpc>
              <a:buClr>
                <a:schemeClr val="accent3"/>
              </a:buClr>
              <a:defRPr sz="792"/>
            </a:lvl4pPr>
            <a:lvl5pPr>
              <a:lnSpc>
                <a:spcPct val="100000"/>
              </a:lnSpc>
              <a:defRPr sz="792"/>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31490" y="404815"/>
            <a:ext cx="2164237" cy="1584027"/>
          </a:xfrm>
          <a:prstGeom prst="rect">
            <a:avLst/>
          </a:prstGeom>
        </p:spPr>
        <p:txBody>
          <a:bodyPr vert="horz" lIns="0" tIns="0" rIns="0" bIns="0" rtlCol="0" anchor="t">
            <a:normAutofit/>
          </a:bodyPr>
          <a:lstStyle>
            <a:lvl1pPr>
              <a:defRPr lang="pt-PT" dirty="0">
                <a:solidFill>
                  <a:schemeClr val="bg1"/>
                </a:solidFill>
              </a:defRPr>
            </a:lvl1pPr>
          </a:lstStyle>
          <a:p>
            <a:pPr lvl="0">
              <a:lnSpc>
                <a:spcPts val="1981"/>
              </a:lnSpc>
            </a:pPr>
            <a:r>
              <a:rPr lang="en-US" dirty="0"/>
              <a:t>Click to add title</a:t>
            </a:r>
            <a:endParaRPr lang="pt-PT" dirty="0"/>
          </a:p>
        </p:txBody>
      </p:sp>
      <p:sp>
        <p:nvSpPr>
          <p:cNvPr id="16" name="Text Placeholder 4">
            <a:extLst>
              <a:ext uri="{FF2B5EF4-FFF2-40B4-BE49-F238E27FC236}">
                <a16:creationId xmlns="" xmlns:a16="http://schemas.microsoft.com/office/drawing/2014/main" id="{04C1CAD0-39C3-4CE2-A9E9-8CA99EFF5357}"/>
              </a:ext>
            </a:extLst>
          </p:cNvPr>
          <p:cNvSpPr>
            <a:spLocks noGrp="1"/>
          </p:cNvSpPr>
          <p:nvPr>
            <p:ph type="body" sz="quarter" idx="13" hasCustomPrompt="1"/>
          </p:nvPr>
        </p:nvSpPr>
        <p:spPr>
          <a:xfrm>
            <a:off x="5620786" y="825195"/>
            <a:ext cx="3953725" cy="412363"/>
          </a:xfrm>
          <a:prstGeom prst="rect">
            <a:avLst/>
          </a:prstGeom>
          <a:noFill/>
        </p:spPr>
        <p:txBody>
          <a:bodyPr anchor="ctr">
            <a:noAutofit/>
          </a:bodyPr>
          <a:lstStyle>
            <a:lvl1pPr algn="l">
              <a:defRPr sz="1189" b="0">
                <a:solidFill>
                  <a:schemeClr val="tx2"/>
                </a:solidFill>
              </a:defRPr>
            </a:lvl1pPr>
            <a:lvl2pPr>
              <a:defRPr sz="925"/>
            </a:lvl2pPr>
            <a:lvl3pPr>
              <a:defRPr sz="792"/>
            </a:lvl3pPr>
            <a:lvl4pPr>
              <a:defRPr sz="726"/>
            </a:lvl4pPr>
            <a:lvl5pPr>
              <a:defRPr sz="726"/>
            </a:lvl5pPr>
          </a:lstStyle>
          <a:p>
            <a:pPr lvl="0"/>
            <a:r>
              <a:rPr lang="en-US" dirty="0"/>
              <a:t>Click to insert title</a:t>
            </a:r>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5620786" y="1268416"/>
            <a:ext cx="3953725" cy="996793"/>
          </a:xfrm>
          <a:prstGeom prst="rect">
            <a:avLst/>
          </a:prstGeom>
        </p:spPr>
        <p:txBody>
          <a:bodyPr>
            <a:noAutofit/>
          </a:bodyPr>
          <a:lstStyle>
            <a:lvl1pPr>
              <a:lnSpc>
                <a:spcPts val="1056"/>
              </a:lnSpc>
              <a:defRPr sz="925">
                <a:solidFill>
                  <a:schemeClr val="tx1"/>
                </a:solidFill>
              </a:defRPr>
            </a:lvl1pPr>
            <a:lvl2pPr marL="114232" indent="-111087">
              <a:lnSpc>
                <a:spcPts val="925"/>
              </a:lnSpc>
              <a:buClr>
                <a:schemeClr val="accent3"/>
              </a:buClr>
              <a:defRPr sz="792">
                <a:solidFill>
                  <a:schemeClr val="tx1"/>
                </a:solidFill>
              </a:defRPr>
            </a:lvl2pPr>
            <a:lvl3pPr marL="229512" indent="-115280">
              <a:lnSpc>
                <a:spcPts val="925"/>
              </a:lnSpc>
              <a:buClr>
                <a:schemeClr val="accent3"/>
              </a:buClr>
              <a:defRPr sz="792">
                <a:solidFill>
                  <a:schemeClr val="tx1"/>
                </a:solidFill>
              </a:defRPr>
            </a:lvl3pPr>
            <a:lvl4pPr marL="336408" indent="-106896">
              <a:lnSpc>
                <a:spcPts val="792"/>
              </a:lnSpc>
              <a:buClr>
                <a:schemeClr val="accent3"/>
              </a:buClr>
              <a:defRPr sz="726">
                <a:solidFill>
                  <a:schemeClr val="tx1"/>
                </a:solidFill>
              </a:defRPr>
            </a:lvl4pPr>
            <a:lvl5pPr>
              <a:lnSpc>
                <a:spcPct val="100000"/>
              </a:lnSpc>
              <a:defRPr sz="792">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 xmlns:a16="http://schemas.microsoft.com/office/drawing/2014/main" id="{04C1CAD0-39C3-4CE2-A9E9-8CA99EFF5357}"/>
              </a:ext>
            </a:extLst>
          </p:cNvPr>
          <p:cNvSpPr>
            <a:spLocks noGrp="1"/>
          </p:cNvSpPr>
          <p:nvPr>
            <p:ph type="body" sz="quarter" idx="39" hasCustomPrompt="1"/>
          </p:nvPr>
        </p:nvSpPr>
        <p:spPr>
          <a:xfrm>
            <a:off x="5620786" y="2583861"/>
            <a:ext cx="3953725" cy="412363"/>
          </a:xfrm>
          <a:prstGeom prst="rect">
            <a:avLst/>
          </a:prstGeom>
          <a:noFill/>
        </p:spPr>
        <p:txBody>
          <a:bodyPr anchor="ctr">
            <a:noAutofit/>
          </a:bodyPr>
          <a:lstStyle>
            <a:lvl1pPr algn="l">
              <a:defRPr sz="1189" b="0">
                <a:solidFill>
                  <a:schemeClr val="tx2"/>
                </a:solidFill>
              </a:defRPr>
            </a:lvl1pPr>
            <a:lvl2pPr>
              <a:defRPr sz="925"/>
            </a:lvl2pPr>
            <a:lvl3pPr>
              <a:defRPr sz="792"/>
            </a:lvl3pPr>
            <a:lvl4pPr>
              <a:defRPr sz="726"/>
            </a:lvl4pPr>
            <a:lvl5pPr>
              <a:defRPr sz="726"/>
            </a:lvl5pPr>
          </a:lstStyle>
          <a:p>
            <a:pPr lvl="0"/>
            <a:r>
              <a:rPr lang="en-US" dirty="0"/>
              <a:t>Click to insert title</a:t>
            </a:r>
          </a:p>
        </p:txBody>
      </p:sp>
      <p:sp>
        <p:nvSpPr>
          <p:cNvPr id="34" name="Text Placeholder 7">
            <a:extLst>
              <a:ext uri="{FF2B5EF4-FFF2-40B4-BE49-F238E27FC236}">
                <a16:creationId xmlns="" xmlns:a16="http://schemas.microsoft.com/office/drawing/2014/main" id="{9228FC83-C11D-47F2-8BDE-B10D125E5E87}"/>
              </a:ext>
            </a:extLst>
          </p:cNvPr>
          <p:cNvSpPr>
            <a:spLocks noGrp="1"/>
          </p:cNvSpPr>
          <p:nvPr>
            <p:ph type="body" sz="quarter" idx="40" hasCustomPrompt="1"/>
          </p:nvPr>
        </p:nvSpPr>
        <p:spPr>
          <a:xfrm>
            <a:off x="5620786" y="3027079"/>
            <a:ext cx="3953725" cy="996793"/>
          </a:xfrm>
          <a:prstGeom prst="rect">
            <a:avLst/>
          </a:prstGeom>
        </p:spPr>
        <p:txBody>
          <a:bodyPr>
            <a:noAutofit/>
          </a:bodyPr>
          <a:lstStyle>
            <a:lvl1pPr>
              <a:lnSpc>
                <a:spcPts val="1056"/>
              </a:lnSpc>
              <a:defRPr sz="925">
                <a:solidFill>
                  <a:schemeClr val="tx1"/>
                </a:solidFill>
              </a:defRPr>
            </a:lvl1pPr>
            <a:lvl2pPr marL="114232" indent="-111087">
              <a:lnSpc>
                <a:spcPts val="925"/>
              </a:lnSpc>
              <a:buClr>
                <a:schemeClr val="accent3"/>
              </a:buClr>
              <a:defRPr sz="792">
                <a:solidFill>
                  <a:schemeClr val="tx1"/>
                </a:solidFill>
              </a:defRPr>
            </a:lvl2pPr>
            <a:lvl3pPr marL="229512" indent="-115280">
              <a:lnSpc>
                <a:spcPts val="925"/>
              </a:lnSpc>
              <a:buClr>
                <a:schemeClr val="accent3"/>
              </a:buClr>
              <a:defRPr sz="792">
                <a:solidFill>
                  <a:schemeClr val="tx1"/>
                </a:solidFill>
              </a:defRPr>
            </a:lvl3pPr>
            <a:lvl4pPr marL="336408" indent="-106896">
              <a:lnSpc>
                <a:spcPts val="792"/>
              </a:lnSpc>
              <a:buClr>
                <a:schemeClr val="accent3"/>
              </a:buClr>
              <a:defRPr sz="726">
                <a:solidFill>
                  <a:schemeClr val="tx1"/>
                </a:solidFill>
              </a:defRPr>
            </a:lvl4pPr>
            <a:lvl5pPr>
              <a:lnSpc>
                <a:spcPct val="100000"/>
              </a:lnSpc>
              <a:defRPr sz="792">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5" name="Text Placeholder 4">
            <a:extLst>
              <a:ext uri="{FF2B5EF4-FFF2-40B4-BE49-F238E27FC236}">
                <a16:creationId xmlns="" xmlns:a16="http://schemas.microsoft.com/office/drawing/2014/main" id="{04C1CAD0-39C3-4CE2-A9E9-8CA99EFF5357}"/>
              </a:ext>
            </a:extLst>
          </p:cNvPr>
          <p:cNvSpPr>
            <a:spLocks noGrp="1"/>
          </p:cNvSpPr>
          <p:nvPr>
            <p:ph type="body" sz="quarter" idx="41" hasCustomPrompt="1"/>
          </p:nvPr>
        </p:nvSpPr>
        <p:spPr>
          <a:xfrm>
            <a:off x="5620786" y="4361683"/>
            <a:ext cx="3953725" cy="412363"/>
          </a:xfrm>
          <a:prstGeom prst="rect">
            <a:avLst/>
          </a:prstGeom>
          <a:noFill/>
        </p:spPr>
        <p:txBody>
          <a:bodyPr anchor="ctr">
            <a:noAutofit/>
          </a:bodyPr>
          <a:lstStyle>
            <a:lvl1pPr algn="l">
              <a:defRPr sz="1189" b="0">
                <a:solidFill>
                  <a:schemeClr val="tx2"/>
                </a:solidFill>
              </a:defRPr>
            </a:lvl1pPr>
            <a:lvl2pPr>
              <a:defRPr sz="925"/>
            </a:lvl2pPr>
            <a:lvl3pPr>
              <a:defRPr sz="792"/>
            </a:lvl3pPr>
            <a:lvl4pPr>
              <a:defRPr sz="726"/>
            </a:lvl4pPr>
            <a:lvl5pPr>
              <a:defRPr sz="726"/>
            </a:lvl5pPr>
          </a:lstStyle>
          <a:p>
            <a:pPr lvl="0"/>
            <a:r>
              <a:rPr lang="en-US" dirty="0"/>
              <a:t>Click to insert title</a:t>
            </a:r>
          </a:p>
        </p:txBody>
      </p:sp>
      <p:sp>
        <p:nvSpPr>
          <p:cNvPr id="36" name="Text Placeholder 7">
            <a:extLst>
              <a:ext uri="{FF2B5EF4-FFF2-40B4-BE49-F238E27FC236}">
                <a16:creationId xmlns="" xmlns:a16="http://schemas.microsoft.com/office/drawing/2014/main" id="{9228FC83-C11D-47F2-8BDE-B10D125E5E87}"/>
              </a:ext>
            </a:extLst>
          </p:cNvPr>
          <p:cNvSpPr>
            <a:spLocks noGrp="1"/>
          </p:cNvSpPr>
          <p:nvPr>
            <p:ph type="body" sz="quarter" idx="42" hasCustomPrompt="1"/>
          </p:nvPr>
        </p:nvSpPr>
        <p:spPr>
          <a:xfrm>
            <a:off x="5620786" y="4804901"/>
            <a:ext cx="3953725" cy="996793"/>
          </a:xfrm>
          <a:prstGeom prst="rect">
            <a:avLst/>
          </a:prstGeom>
        </p:spPr>
        <p:txBody>
          <a:bodyPr>
            <a:noAutofit/>
          </a:bodyPr>
          <a:lstStyle>
            <a:lvl1pPr>
              <a:lnSpc>
                <a:spcPts val="1056"/>
              </a:lnSpc>
              <a:defRPr sz="925">
                <a:solidFill>
                  <a:schemeClr val="tx1"/>
                </a:solidFill>
              </a:defRPr>
            </a:lvl1pPr>
            <a:lvl2pPr marL="114232" indent="-111087">
              <a:lnSpc>
                <a:spcPts val="925"/>
              </a:lnSpc>
              <a:buClr>
                <a:schemeClr val="accent3"/>
              </a:buClr>
              <a:defRPr sz="792">
                <a:solidFill>
                  <a:schemeClr val="tx1"/>
                </a:solidFill>
              </a:defRPr>
            </a:lvl2pPr>
            <a:lvl3pPr marL="229512" indent="-115280">
              <a:lnSpc>
                <a:spcPts val="925"/>
              </a:lnSpc>
              <a:buClr>
                <a:schemeClr val="accent3"/>
              </a:buClr>
              <a:defRPr sz="792">
                <a:solidFill>
                  <a:schemeClr val="tx1"/>
                </a:solidFill>
              </a:defRPr>
            </a:lvl3pPr>
            <a:lvl4pPr marL="336408" indent="-106896">
              <a:lnSpc>
                <a:spcPts val="792"/>
              </a:lnSpc>
              <a:buClr>
                <a:schemeClr val="accent3"/>
              </a:buClr>
              <a:defRPr sz="726">
                <a:solidFill>
                  <a:schemeClr val="tx1"/>
                </a:solidFill>
              </a:defRPr>
            </a:lvl4pPr>
            <a:lvl5pPr>
              <a:lnSpc>
                <a:spcPct val="100000"/>
              </a:lnSpc>
              <a:defRPr sz="792">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7" name="Retângulo 43">
            <a:extLst>
              <a:ext uri="{FF2B5EF4-FFF2-40B4-BE49-F238E27FC236}">
                <a16:creationId xmlns="" xmlns:a16="http://schemas.microsoft.com/office/drawing/2014/main" id="{25FC8637-25BD-4C09-AF25-56B4243DAB3D}"/>
              </a:ext>
            </a:extLst>
          </p:cNvPr>
          <p:cNvSpPr/>
          <p:nvPr/>
        </p:nvSpPr>
        <p:spPr>
          <a:xfrm>
            <a:off x="9469754" y="6555758"/>
            <a:ext cx="301686" cy="173574"/>
          </a:xfrm>
          <a:prstGeom prst="rect">
            <a:avLst/>
          </a:prstGeom>
        </p:spPr>
        <p:txBody>
          <a:bodyPr wrap="none">
            <a:spAutoFit/>
          </a:bodyPr>
          <a:lstStyle/>
          <a:p>
            <a:pPr algn="r"/>
            <a:fld id="{0502E5A9-B53C-401E-A0E0-4A359BB0A9E5}" type="slidenum">
              <a:rPr lang="en-US" sz="528" smtClean="0">
                <a:solidFill>
                  <a:prstClr val="black">
                    <a:lumMod val="50000"/>
                    <a:lumOff val="50000"/>
                  </a:prstClr>
                </a:solidFill>
                <a:cs typeface="Arial" panose="020B0604020202020204" pitchFamily="34" charset="0"/>
              </a:rPr>
              <a:pPr algn="r"/>
              <a:t>‹#›</a:t>
            </a:fld>
            <a:endParaRPr lang="en-US" sz="528" dirty="0">
              <a:solidFill>
                <a:prstClr val="black">
                  <a:lumMod val="50000"/>
                  <a:lumOff val="50000"/>
                </a:prstClr>
              </a:solidFill>
              <a:cs typeface="Arial" panose="020B0604020202020204" pitchFamily="34" charset="0"/>
            </a:endParaRPr>
          </a:p>
        </p:txBody>
      </p:sp>
      <p:sp>
        <p:nvSpPr>
          <p:cNvPr id="39" name="Rectangle 27">
            <a:hlinkClick r:id="rId4"/>
            <a:extLst>
              <a:ext uri="{FF2B5EF4-FFF2-40B4-BE49-F238E27FC236}">
                <a16:creationId xmlns="" xmlns:a16="http://schemas.microsoft.com/office/drawing/2014/main" id="{F376ABD1-4930-42EB-9A73-9A9C7C6BF2D3}"/>
              </a:ext>
            </a:extLst>
          </p:cNvPr>
          <p:cNvSpPr/>
          <p:nvPr/>
        </p:nvSpPr>
        <p:spPr>
          <a:xfrm>
            <a:off x="331492" y="6555971"/>
            <a:ext cx="2298568" cy="219456"/>
          </a:xfrm>
          <a:prstGeom prst="rect">
            <a:avLst/>
          </a:prstGeom>
        </p:spPr>
        <p:txBody>
          <a:bodyPr wrap="square" lIns="0" tIns="0" rIns="0" bIns="0" anchor="ctr" anchorCtr="0">
            <a:noAutofit/>
          </a:bodyPr>
          <a:lstStyle/>
          <a:p>
            <a:pPr defTabSz="603647">
              <a:lnSpc>
                <a:spcPct val="85000"/>
              </a:lnSpc>
              <a:defRPr/>
            </a:pPr>
            <a:r>
              <a:rPr lang="en-US" sz="528" kern="0" dirty="0">
                <a:solidFill>
                  <a:srgbClr val="00458D"/>
                </a:solidFill>
                <a:cs typeface="Arial" panose="020B0604020202020204" pitchFamily="34" charset="0"/>
              </a:rPr>
              <a:t>Presentation Title | Author | Date</a:t>
            </a:r>
          </a:p>
        </p:txBody>
      </p:sp>
      <p:sp>
        <p:nvSpPr>
          <p:cNvPr id="40" name="Retângulo 43">
            <a:extLst>
              <a:ext uri="{FF2B5EF4-FFF2-40B4-BE49-F238E27FC236}">
                <a16:creationId xmlns="" xmlns:a16="http://schemas.microsoft.com/office/drawing/2014/main" id="{834ADCB4-BFB1-450D-8F6D-64217F4CD92C}"/>
              </a:ext>
            </a:extLst>
          </p:cNvPr>
          <p:cNvSpPr/>
          <p:nvPr/>
        </p:nvSpPr>
        <p:spPr>
          <a:xfrm>
            <a:off x="7767766" y="6555758"/>
            <a:ext cx="1806745" cy="219456"/>
          </a:xfrm>
          <a:prstGeom prst="rect">
            <a:avLst/>
          </a:prstGeom>
        </p:spPr>
        <p:txBody>
          <a:bodyPr wrap="none" lIns="0" tIns="0" rIns="0" bIns="0" anchor="ctr">
            <a:noAutofit/>
          </a:bodyPr>
          <a:lstStyle/>
          <a:p>
            <a:r>
              <a:rPr lang="en-US" sz="528" dirty="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4104923761"/>
      </p:ext>
    </p:extLst>
  </p:cSld>
  <p:clrMapOvr>
    <a:overrideClrMapping bg1="lt1" tx1="dk1" bg2="lt2" tx2="dk2" accent1="accent1" accent2="accent2" accent3="accent3" accent4="accent4" accent5="accent5" accent6="accent6" hlink="hlink" folHlink="folHlink"/>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Contact information">
    <p:spTree>
      <p:nvGrpSpPr>
        <p:cNvPr id="1" name=""/>
        <p:cNvGrpSpPr/>
        <p:nvPr/>
      </p:nvGrpSpPr>
      <p:grpSpPr>
        <a:xfrm>
          <a:off x="0" y="0"/>
          <a:ext cx="0" cy="0"/>
          <a:chOff x="0" y="0"/>
          <a:chExt cx="0" cy="0"/>
        </a:xfrm>
      </p:grpSpPr>
      <p:sp>
        <p:nvSpPr>
          <p:cNvPr id="18" name="Picture Placeholder 17">
            <a:extLst>
              <a:ext uri="{FF2B5EF4-FFF2-40B4-BE49-F238E27FC236}">
                <a16:creationId xmlns="" xmlns:a16="http://schemas.microsoft.com/office/drawing/2014/main" id="{EC1A94F9-DC7A-4538-8277-70A44CA10105}"/>
              </a:ext>
            </a:extLst>
          </p:cNvPr>
          <p:cNvSpPr>
            <a:spLocks noGrp="1"/>
          </p:cNvSpPr>
          <p:nvPr>
            <p:ph type="pic" sz="quarter" idx="10"/>
          </p:nvPr>
        </p:nvSpPr>
        <p:spPr>
          <a:xfrm>
            <a:off x="507095" y="1903416"/>
            <a:ext cx="1180207" cy="1671637"/>
          </a:xfrm>
          <a:prstGeom prst="rect">
            <a:avLst/>
          </a:prstGeom>
          <a:solidFill>
            <a:srgbClr val="D9D9D9"/>
          </a:solidFill>
        </p:spPr>
        <p:txBody>
          <a:bodyPr anchor="ctr"/>
          <a:lstStyle>
            <a:lvl1pPr algn="ctr">
              <a:defRPr/>
            </a:lvl1pPr>
          </a:lstStyle>
          <a:p>
            <a:r>
              <a:rPr lang="en-US"/>
              <a:t>Click icon to add picture</a:t>
            </a:r>
            <a:endParaRPr lang="pt-PT"/>
          </a:p>
        </p:txBody>
      </p:sp>
      <p:sp>
        <p:nvSpPr>
          <p:cNvPr id="19" name="Picture Placeholder 17">
            <a:extLst>
              <a:ext uri="{FF2B5EF4-FFF2-40B4-BE49-F238E27FC236}">
                <a16:creationId xmlns="" xmlns:a16="http://schemas.microsoft.com/office/drawing/2014/main" id="{74E803A8-AB56-45EC-B2C1-515FBB73BB37}"/>
              </a:ext>
            </a:extLst>
          </p:cNvPr>
          <p:cNvSpPr>
            <a:spLocks noGrp="1"/>
          </p:cNvSpPr>
          <p:nvPr>
            <p:ph type="pic" sz="quarter" idx="11"/>
          </p:nvPr>
        </p:nvSpPr>
        <p:spPr>
          <a:xfrm>
            <a:off x="5244847" y="1903416"/>
            <a:ext cx="1180207" cy="1671637"/>
          </a:xfrm>
          <a:prstGeom prst="rect">
            <a:avLst/>
          </a:prstGeom>
          <a:solidFill>
            <a:srgbClr val="D9D9D9"/>
          </a:solidFill>
        </p:spPr>
        <p:txBody>
          <a:bodyPr anchor="ctr"/>
          <a:lstStyle>
            <a:lvl1pPr algn="ctr">
              <a:defRPr/>
            </a:lvl1pPr>
          </a:lstStyle>
          <a:p>
            <a:r>
              <a:rPr lang="en-US"/>
              <a:t>Click icon to add picture</a:t>
            </a:r>
            <a:endParaRPr lang="pt-PT"/>
          </a:p>
        </p:txBody>
      </p:sp>
      <p:sp>
        <p:nvSpPr>
          <p:cNvPr id="20" name="Picture Placeholder 17">
            <a:extLst>
              <a:ext uri="{FF2B5EF4-FFF2-40B4-BE49-F238E27FC236}">
                <a16:creationId xmlns="" xmlns:a16="http://schemas.microsoft.com/office/drawing/2014/main" id="{9D1BE315-6BE9-4C05-9EDD-2BF1E943154E}"/>
              </a:ext>
            </a:extLst>
          </p:cNvPr>
          <p:cNvSpPr>
            <a:spLocks noGrp="1"/>
          </p:cNvSpPr>
          <p:nvPr>
            <p:ph type="pic" sz="quarter" idx="12"/>
          </p:nvPr>
        </p:nvSpPr>
        <p:spPr>
          <a:xfrm>
            <a:off x="507095" y="4379456"/>
            <a:ext cx="1180207" cy="1671637"/>
          </a:xfrm>
          <a:prstGeom prst="rect">
            <a:avLst/>
          </a:prstGeom>
          <a:solidFill>
            <a:srgbClr val="D9D9D9"/>
          </a:solidFill>
        </p:spPr>
        <p:txBody>
          <a:bodyPr anchor="ctr"/>
          <a:lstStyle>
            <a:lvl1pPr algn="ctr">
              <a:defRPr/>
            </a:lvl1pPr>
          </a:lstStyle>
          <a:p>
            <a:r>
              <a:rPr lang="en-US"/>
              <a:t>Click icon to add picture</a:t>
            </a:r>
            <a:endParaRPr lang="pt-PT"/>
          </a:p>
        </p:txBody>
      </p:sp>
      <p:sp>
        <p:nvSpPr>
          <p:cNvPr id="21" name="Picture Placeholder 17">
            <a:extLst>
              <a:ext uri="{FF2B5EF4-FFF2-40B4-BE49-F238E27FC236}">
                <a16:creationId xmlns="" xmlns:a16="http://schemas.microsoft.com/office/drawing/2014/main" id="{1281E9B6-7C84-4FF5-B198-C8FC0C8924EE}"/>
              </a:ext>
            </a:extLst>
          </p:cNvPr>
          <p:cNvSpPr>
            <a:spLocks noGrp="1"/>
          </p:cNvSpPr>
          <p:nvPr>
            <p:ph type="pic" sz="quarter" idx="13"/>
          </p:nvPr>
        </p:nvSpPr>
        <p:spPr>
          <a:xfrm>
            <a:off x="5244847" y="4379456"/>
            <a:ext cx="1180207" cy="1671637"/>
          </a:xfrm>
          <a:prstGeom prst="rect">
            <a:avLst/>
          </a:prstGeom>
          <a:solidFill>
            <a:srgbClr val="D9D9D9"/>
          </a:solidFill>
        </p:spPr>
        <p:txBody>
          <a:bodyPr anchor="ctr"/>
          <a:lstStyle>
            <a:lvl1pPr algn="ctr">
              <a:defRPr/>
            </a:lvl1pPr>
          </a:lstStyle>
          <a:p>
            <a:r>
              <a:rPr lang="en-US"/>
              <a:t>Click icon to add picture</a:t>
            </a:r>
            <a:endParaRPr lang="pt-PT"/>
          </a:p>
        </p:txBody>
      </p:sp>
      <p:sp>
        <p:nvSpPr>
          <p:cNvPr id="11"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31490" y="404813"/>
            <a:ext cx="8950991" cy="863600"/>
          </a:xfrm>
          <a:prstGeom prst="rect">
            <a:avLst/>
          </a:prstGeom>
        </p:spPr>
        <p:txBody>
          <a:bodyPr vert="horz" lIns="0" tIns="0" rIns="0" bIns="0" rtlCol="0" anchor="t">
            <a:normAutofit/>
          </a:bodyPr>
          <a:lstStyle>
            <a:lvl1pPr>
              <a:defRPr lang="pt-PT" dirty="0"/>
            </a:lvl1pPr>
          </a:lstStyle>
          <a:p>
            <a:pPr lvl="0">
              <a:lnSpc>
                <a:spcPts val="1981"/>
              </a:lnSpc>
            </a:pPr>
            <a:r>
              <a:rPr lang="en-US" dirty="0"/>
              <a:t>Click to add title</a:t>
            </a:r>
            <a:endParaRPr lang="pt-PT" dirty="0"/>
          </a:p>
        </p:txBody>
      </p:sp>
      <p:sp>
        <p:nvSpPr>
          <p:cNvPr id="13" name="Retângulo 43">
            <a:extLst>
              <a:ext uri="{FF2B5EF4-FFF2-40B4-BE49-F238E27FC236}">
                <a16:creationId xmlns="" xmlns:a16="http://schemas.microsoft.com/office/drawing/2014/main" id="{25FC8637-25BD-4C09-AF25-56B4243DAB3D}"/>
              </a:ext>
            </a:extLst>
          </p:cNvPr>
          <p:cNvSpPr/>
          <p:nvPr/>
        </p:nvSpPr>
        <p:spPr>
          <a:xfrm>
            <a:off x="9469754" y="6555758"/>
            <a:ext cx="301686" cy="173574"/>
          </a:xfrm>
          <a:prstGeom prst="rect">
            <a:avLst/>
          </a:prstGeom>
        </p:spPr>
        <p:txBody>
          <a:bodyPr wrap="none">
            <a:spAutoFit/>
          </a:bodyPr>
          <a:lstStyle/>
          <a:p>
            <a:pPr algn="r"/>
            <a:fld id="{0502E5A9-B53C-401E-A0E0-4A359BB0A9E5}" type="slidenum">
              <a:rPr lang="en-US" sz="528" smtClean="0">
                <a:solidFill>
                  <a:prstClr val="black">
                    <a:lumMod val="50000"/>
                    <a:lumOff val="50000"/>
                  </a:prstClr>
                </a:solidFill>
                <a:cs typeface="Arial" panose="020B0604020202020204" pitchFamily="34" charset="0"/>
              </a:rPr>
              <a:pPr algn="r"/>
              <a:t>‹#›</a:t>
            </a:fld>
            <a:endParaRPr lang="en-US" sz="528"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p:nvCxnSpPr>
        <p:spPr>
          <a:xfrm flipV="1">
            <a:off x="2667985"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 xmlns:a16="http://schemas.microsoft.com/office/drawing/2014/main" id="{F376ABD1-4930-42EB-9A73-9A9C7C6BF2D3}"/>
              </a:ext>
            </a:extLst>
          </p:cNvPr>
          <p:cNvSpPr/>
          <p:nvPr/>
        </p:nvSpPr>
        <p:spPr>
          <a:xfrm>
            <a:off x="331492" y="6555971"/>
            <a:ext cx="2298568" cy="219456"/>
          </a:xfrm>
          <a:prstGeom prst="rect">
            <a:avLst/>
          </a:prstGeom>
        </p:spPr>
        <p:txBody>
          <a:bodyPr wrap="square" lIns="0" tIns="0" rIns="0" bIns="0" anchor="ctr" anchorCtr="0">
            <a:noAutofit/>
          </a:bodyPr>
          <a:lstStyle/>
          <a:p>
            <a:pPr defTabSz="603647">
              <a:lnSpc>
                <a:spcPct val="85000"/>
              </a:lnSpc>
              <a:defRPr/>
            </a:pPr>
            <a:r>
              <a:rPr lang="en-US" sz="528" kern="0" dirty="0">
                <a:solidFill>
                  <a:srgbClr val="00458D"/>
                </a:solidFill>
                <a:cs typeface="Arial" panose="020B0604020202020204" pitchFamily="34" charset="0"/>
              </a:rPr>
              <a:t>Presentation Title | Author | Date</a:t>
            </a:r>
          </a:p>
        </p:txBody>
      </p:sp>
      <p:sp>
        <p:nvSpPr>
          <p:cNvPr id="16" name="Retângulo 43">
            <a:extLst>
              <a:ext uri="{FF2B5EF4-FFF2-40B4-BE49-F238E27FC236}">
                <a16:creationId xmlns="" xmlns:a16="http://schemas.microsoft.com/office/drawing/2014/main" id="{834ADCB4-BFB1-450D-8F6D-64217F4CD92C}"/>
              </a:ext>
            </a:extLst>
          </p:cNvPr>
          <p:cNvSpPr/>
          <p:nvPr/>
        </p:nvSpPr>
        <p:spPr>
          <a:xfrm>
            <a:off x="2771745" y="6555758"/>
            <a:ext cx="1806745" cy="219456"/>
          </a:xfrm>
          <a:prstGeom prst="rect">
            <a:avLst/>
          </a:prstGeom>
        </p:spPr>
        <p:txBody>
          <a:bodyPr wrap="none" lIns="0" tIns="0" rIns="0" bIns="0" anchor="ctr">
            <a:noAutofit/>
          </a:bodyPr>
          <a:lstStyle/>
          <a:p>
            <a:r>
              <a:rPr lang="en-US" sz="528" dirty="0">
                <a:solidFill>
                  <a:srgbClr val="EDEDED">
                    <a:lumMod val="50000"/>
                  </a:srgbClr>
                </a:solidFill>
                <a:cs typeface="Arial" panose="020B0604020202020204" pitchFamily="34" charset="0"/>
              </a:rPr>
              <a:t>© 2017 Capgemini. All rights reserved.</a:t>
            </a:r>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1793649" y="1903416"/>
            <a:ext cx="3041976" cy="1671637"/>
          </a:xfrm>
          <a:prstGeom prst="rect">
            <a:avLst/>
          </a:prstGeom>
        </p:spPr>
        <p:txBody>
          <a:bodyPr>
            <a:noAutofit/>
          </a:bodyPr>
          <a:lstStyle>
            <a:lvl1pPr>
              <a:lnSpc>
                <a:spcPts val="1056"/>
              </a:lnSpc>
              <a:defRPr sz="925">
                <a:solidFill>
                  <a:schemeClr val="tx1"/>
                </a:solidFill>
              </a:defRPr>
            </a:lvl1pPr>
            <a:lvl2pPr marL="114232" indent="-111087">
              <a:lnSpc>
                <a:spcPts val="925"/>
              </a:lnSpc>
              <a:buClr>
                <a:schemeClr val="accent1"/>
              </a:buClr>
              <a:defRPr sz="792">
                <a:solidFill>
                  <a:schemeClr val="tx1"/>
                </a:solidFill>
              </a:defRPr>
            </a:lvl2pPr>
            <a:lvl3pPr marL="229512" indent="-115280">
              <a:lnSpc>
                <a:spcPts val="925"/>
              </a:lnSpc>
              <a:buClr>
                <a:schemeClr val="accent1"/>
              </a:buClr>
              <a:defRPr sz="792">
                <a:solidFill>
                  <a:schemeClr val="tx1"/>
                </a:solidFill>
              </a:defRPr>
            </a:lvl3pPr>
            <a:lvl4pPr marL="336408" indent="-106896">
              <a:lnSpc>
                <a:spcPts val="792"/>
              </a:lnSpc>
              <a:buClr>
                <a:schemeClr val="accent1"/>
              </a:buClr>
              <a:defRPr sz="726">
                <a:solidFill>
                  <a:schemeClr val="tx1"/>
                </a:solidFill>
              </a:defRPr>
            </a:lvl4pPr>
            <a:lvl5pPr>
              <a:lnSpc>
                <a:spcPct val="100000"/>
              </a:lnSpc>
              <a:defRPr sz="792">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4" name="Text Placeholder 7">
            <a:extLst>
              <a:ext uri="{FF2B5EF4-FFF2-40B4-BE49-F238E27FC236}">
                <a16:creationId xmlns="" xmlns:a16="http://schemas.microsoft.com/office/drawing/2014/main" id="{9228FC83-C11D-47F2-8BDE-B10D125E5E87}"/>
              </a:ext>
            </a:extLst>
          </p:cNvPr>
          <p:cNvSpPr>
            <a:spLocks noGrp="1"/>
          </p:cNvSpPr>
          <p:nvPr>
            <p:ph type="body" sz="quarter" idx="33" hasCustomPrompt="1"/>
          </p:nvPr>
        </p:nvSpPr>
        <p:spPr>
          <a:xfrm>
            <a:off x="6532535" y="1903416"/>
            <a:ext cx="3041976" cy="1671637"/>
          </a:xfrm>
          <a:prstGeom prst="rect">
            <a:avLst/>
          </a:prstGeom>
        </p:spPr>
        <p:txBody>
          <a:bodyPr>
            <a:noAutofit/>
          </a:bodyPr>
          <a:lstStyle>
            <a:lvl1pPr>
              <a:lnSpc>
                <a:spcPts val="1056"/>
              </a:lnSpc>
              <a:defRPr sz="925">
                <a:solidFill>
                  <a:schemeClr val="tx1"/>
                </a:solidFill>
              </a:defRPr>
            </a:lvl1pPr>
            <a:lvl2pPr marL="114232" indent="-111087">
              <a:lnSpc>
                <a:spcPts val="925"/>
              </a:lnSpc>
              <a:buClr>
                <a:schemeClr val="accent1"/>
              </a:buClr>
              <a:defRPr sz="792">
                <a:solidFill>
                  <a:schemeClr val="tx1"/>
                </a:solidFill>
              </a:defRPr>
            </a:lvl2pPr>
            <a:lvl3pPr marL="229512" indent="-115280">
              <a:lnSpc>
                <a:spcPts val="925"/>
              </a:lnSpc>
              <a:buClr>
                <a:schemeClr val="accent1"/>
              </a:buClr>
              <a:defRPr sz="792">
                <a:solidFill>
                  <a:schemeClr val="tx1"/>
                </a:solidFill>
              </a:defRPr>
            </a:lvl3pPr>
            <a:lvl4pPr marL="336408" indent="-106896">
              <a:lnSpc>
                <a:spcPts val="792"/>
              </a:lnSpc>
              <a:buClr>
                <a:schemeClr val="accent1"/>
              </a:buClr>
              <a:defRPr sz="726">
                <a:solidFill>
                  <a:schemeClr val="tx1"/>
                </a:solidFill>
              </a:defRPr>
            </a:lvl4pPr>
            <a:lvl5pPr>
              <a:lnSpc>
                <a:spcPct val="100000"/>
              </a:lnSpc>
              <a:defRPr sz="792">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7" name="Text Placeholder 7">
            <a:extLst>
              <a:ext uri="{FF2B5EF4-FFF2-40B4-BE49-F238E27FC236}">
                <a16:creationId xmlns="" xmlns:a16="http://schemas.microsoft.com/office/drawing/2014/main" id="{9228FC83-C11D-47F2-8BDE-B10D125E5E87}"/>
              </a:ext>
            </a:extLst>
          </p:cNvPr>
          <p:cNvSpPr>
            <a:spLocks noGrp="1"/>
          </p:cNvSpPr>
          <p:nvPr>
            <p:ph type="body" sz="quarter" idx="34" hasCustomPrompt="1"/>
          </p:nvPr>
        </p:nvSpPr>
        <p:spPr>
          <a:xfrm>
            <a:off x="1793649" y="4379456"/>
            <a:ext cx="3041976" cy="1671637"/>
          </a:xfrm>
          <a:prstGeom prst="rect">
            <a:avLst/>
          </a:prstGeom>
        </p:spPr>
        <p:txBody>
          <a:bodyPr>
            <a:noAutofit/>
          </a:bodyPr>
          <a:lstStyle>
            <a:lvl1pPr>
              <a:lnSpc>
                <a:spcPts val="1056"/>
              </a:lnSpc>
              <a:defRPr sz="925">
                <a:solidFill>
                  <a:schemeClr val="tx1"/>
                </a:solidFill>
              </a:defRPr>
            </a:lvl1pPr>
            <a:lvl2pPr marL="114232" indent="-111087">
              <a:lnSpc>
                <a:spcPts val="925"/>
              </a:lnSpc>
              <a:buClr>
                <a:schemeClr val="accent1"/>
              </a:buClr>
              <a:defRPr sz="792">
                <a:solidFill>
                  <a:schemeClr val="tx1"/>
                </a:solidFill>
              </a:defRPr>
            </a:lvl2pPr>
            <a:lvl3pPr marL="229512" indent="-115280">
              <a:lnSpc>
                <a:spcPts val="925"/>
              </a:lnSpc>
              <a:buClr>
                <a:schemeClr val="accent1"/>
              </a:buClr>
              <a:defRPr sz="792">
                <a:solidFill>
                  <a:schemeClr val="tx1"/>
                </a:solidFill>
              </a:defRPr>
            </a:lvl3pPr>
            <a:lvl4pPr marL="336408" indent="-106896">
              <a:lnSpc>
                <a:spcPts val="792"/>
              </a:lnSpc>
              <a:buClr>
                <a:schemeClr val="accent1"/>
              </a:buClr>
              <a:defRPr sz="726">
                <a:solidFill>
                  <a:schemeClr val="tx1"/>
                </a:solidFill>
              </a:defRPr>
            </a:lvl4pPr>
            <a:lvl5pPr>
              <a:lnSpc>
                <a:spcPct val="100000"/>
              </a:lnSpc>
              <a:defRPr sz="792">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8"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6532535" y="4379456"/>
            <a:ext cx="3041976" cy="1671637"/>
          </a:xfrm>
          <a:prstGeom prst="rect">
            <a:avLst/>
          </a:prstGeom>
        </p:spPr>
        <p:txBody>
          <a:bodyPr>
            <a:noAutofit/>
          </a:bodyPr>
          <a:lstStyle>
            <a:lvl1pPr>
              <a:lnSpc>
                <a:spcPts val="1056"/>
              </a:lnSpc>
              <a:defRPr sz="925">
                <a:solidFill>
                  <a:schemeClr val="tx1"/>
                </a:solidFill>
              </a:defRPr>
            </a:lvl1pPr>
            <a:lvl2pPr marL="114232" indent="-111087">
              <a:lnSpc>
                <a:spcPts val="925"/>
              </a:lnSpc>
              <a:buClr>
                <a:schemeClr val="accent1"/>
              </a:buClr>
              <a:defRPr sz="792">
                <a:solidFill>
                  <a:schemeClr val="tx1"/>
                </a:solidFill>
              </a:defRPr>
            </a:lvl2pPr>
            <a:lvl3pPr marL="229512" indent="-115280">
              <a:lnSpc>
                <a:spcPts val="925"/>
              </a:lnSpc>
              <a:buClr>
                <a:schemeClr val="accent1"/>
              </a:buClr>
              <a:defRPr sz="792">
                <a:solidFill>
                  <a:schemeClr val="tx1"/>
                </a:solidFill>
              </a:defRPr>
            </a:lvl3pPr>
            <a:lvl4pPr marL="336408" indent="-106896">
              <a:lnSpc>
                <a:spcPts val="792"/>
              </a:lnSpc>
              <a:buClr>
                <a:schemeClr val="accent1"/>
              </a:buClr>
              <a:defRPr sz="726">
                <a:solidFill>
                  <a:schemeClr val="tx1"/>
                </a:solidFill>
              </a:defRPr>
            </a:lvl4pPr>
            <a:lvl5pPr>
              <a:lnSpc>
                <a:spcPct val="100000"/>
              </a:lnSpc>
              <a:defRPr sz="792">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650682990"/>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Contact details">
    <p:spTree>
      <p:nvGrpSpPr>
        <p:cNvPr id="1" name=""/>
        <p:cNvGrpSpPr/>
        <p:nvPr/>
      </p:nvGrpSpPr>
      <p:grpSpPr>
        <a:xfrm>
          <a:off x="0" y="0"/>
          <a:ext cx="0" cy="0"/>
          <a:chOff x="0" y="0"/>
          <a:chExt cx="0" cy="0"/>
        </a:xfrm>
      </p:grpSpPr>
      <p:sp>
        <p:nvSpPr>
          <p:cNvPr id="15" name="Text Placeholder 4">
            <a:extLst>
              <a:ext uri="{FF2B5EF4-FFF2-40B4-BE49-F238E27FC236}">
                <a16:creationId xmlns="" xmlns:a16="http://schemas.microsoft.com/office/drawing/2014/main" id="{38EB8B05-1295-4FBE-8D2F-3BFEB534AE51}"/>
              </a:ext>
            </a:extLst>
          </p:cNvPr>
          <p:cNvSpPr>
            <a:spLocks noGrp="1"/>
          </p:cNvSpPr>
          <p:nvPr>
            <p:ph type="body" sz="quarter" idx="29"/>
          </p:nvPr>
        </p:nvSpPr>
        <p:spPr>
          <a:xfrm>
            <a:off x="5393469" y="662162"/>
            <a:ext cx="3967981" cy="412363"/>
          </a:xfrm>
          <a:prstGeom prst="rect">
            <a:avLst/>
          </a:prstGeom>
          <a:noFill/>
        </p:spPr>
        <p:txBody>
          <a:bodyPr anchor="ctr">
            <a:noAutofit/>
          </a:bodyPr>
          <a:lstStyle>
            <a:lvl1pPr algn="l">
              <a:lnSpc>
                <a:spcPts val="1981"/>
              </a:lnSpc>
              <a:defRPr sz="1717" b="0">
                <a:solidFill>
                  <a:srgbClr val="12ABDB"/>
                </a:solidFill>
              </a:defRPr>
            </a:lvl1pPr>
            <a:lvl2pPr>
              <a:defRPr sz="925"/>
            </a:lvl2pPr>
            <a:lvl3pPr>
              <a:defRPr sz="792"/>
            </a:lvl3pPr>
            <a:lvl4pPr>
              <a:defRPr sz="726"/>
            </a:lvl4pPr>
            <a:lvl5pPr>
              <a:defRPr sz="726"/>
            </a:lvl5pPr>
          </a:lstStyle>
          <a:p>
            <a:pPr lvl="0"/>
            <a:r>
              <a:rPr lang="en-US"/>
              <a:t>Click to edit Master text styles</a:t>
            </a:r>
          </a:p>
        </p:txBody>
      </p:sp>
      <p:sp>
        <p:nvSpPr>
          <p:cNvPr id="16" name="Text Placeholder 4">
            <a:extLst>
              <a:ext uri="{FF2B5EF4-FFF2-40B4-BE49-F238E27FC236}">
                <a16:creationId xmlns="" xmlns:a16="http://schemas.microsoft.com/office/drawing/2014/main" id="{89F369BB-997D-4351-8E94-506F593BC826}"/>
              </a:ext>
            </a:extLst>
          </p:cNvPr>
          <p:cNvSpPr>
            <a:spLocks noGrp="1"/>
          </p:cNvSpPr>
          <p:nvPr>
            <p:ph type="body" sz="quarter" idx="30"/>
          </p:nvPr>
        </p:nvSpPr>
        <p:spPr>
          <a:xfrm>
            <a:off x="5393469" y="4374300"/>
            <a:ext cx="3967981" cy="412363"/>
          </a:xfrm>
          <a:prstGeom prst="rect">
            <a:avLst/>
          </a:prstGeom>
          <a:noFill/>
        </p:spPr>
        <p:txBody>
          <a:bodyPr anchor="ctr">
            <a:noAutofit/>
          </a:bodyPr>
          <a:lstStyle>
            <a:lvl1pPr algn="l">
              <a:lnSpc>
                <a:spcPts val="1981"/>
              </a:lnSpc>
              <a:defRPr sz="1717" b="0">
                <a:solidFill>
                  <a:srgbClr val="12ABDB"/>
                </a:solidFill>
              </a:defRPr>
            </a:lvl1pPr>
            <a:lvl2pPr>
              <a:defRPr sz="925"/>
            </a:lvl2pPr>
            <a:lvl3pPr>
              <a:defRPr sz="792"/>
            </a:lvl3pPr>
            <a:lvl4pPr>
              <a:defRPr sz="726"/>
            </a:lvl4pPr>
            <a:lvl5pPr>
              <a:defRPr sz="726"/>
            </a:lvl5pPr>
          </a:lstStyle>
          <a:p>
            <a:pPr lvl="0"/>
            <a:r>
              <a:rPr lang="en-US"/>
              <a:t>Click to edit Master text styles</a:t>
            </a:r>
          </a:p>
        </p:txBody>
      </p:sp>
      <p:sp>
        <p:nvSpPr>
          <p:cNvPr id="17" name="Text Placeholder 7">
            <a:extLst>
              <a:ext uri="{FF2B5EF4-FFF2-40B4-BE49-F238E27FC236}">
                <a16:creationId xmlns="" xmlns:a16="http://schemas.microsoft.com/office/drawing/2014/main" id="{1DC896E0-16D3-438F-B293-ED80E1183A74}"/>
              </a:ext>
            </a:extLst>
          </p:cNvPr>
          <p:cNvSpPr>
            <a:spLocks noGrp="1"/>
          </p:cNvSpPr>
          <p:nvPr>
            <p:ph type="body" sz="quarter" idx="31"/>
          </p:nvPr>
        </p:nvSpPr>
        <p:spPr>
          <a:xfrm>
            <a:off x="5393467" y="4810702"/>
            <a:ext cx="3967982" cy="1717101"/>
          </a:xfrm>
          <a:prstGeom prst="rect">
            <a:avLst/>
          </a:prstGeom>
        </p:spPr>
        <p:txBody>
          <a:bodyPr>
            <a:noAutofit/>
          </a:bodyPr>
          <a:lstStyle>
            <a:lvl1pPr>
              <a:lnSpc>
                <a:spcPts val="1056"/>
              </a:lnSpc>
              <a:defRPr sz="925"/>
            </a:lvl1pPr>
            <a:lvl2pPr marL="114232" indent="-111087">
              <a:lnSpc>
                <a:spcPts val="925"/>
              </a:lnSpc>
              <a:defRPr sz="792"/>
            </a:lvl2pPr>
            <a:lvl3pPr marL="229512" indent="-115280">
              <a:lnSpc>
                <a:spcPts val="792"/>
              </a:lnSpc>
              <a:defRPr sz="726"/>
            </a:lvl3pPr>
            <a:lvl4pPr marL="267240" indent="-76504">
              <a:lnSpc>
                <a:spcPts val="726"/>
              </a:lnSpc>
              <a:defRPr sz="661"/>
            </a:lvl4pPr>
            <a:lvl5pPr>
              <a:lnSpc>
                <a:spcPct val="100000"/>
              </a:lnSpc>
              <a:defRPr sz="792"/>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8" name="Text Placeholder 7">
            <a:extLst>
              <a:ext uri="{FF2B5EF4-FFF2-40B4-BE49-F238E27FC236}">
                <a16:creationId xmlns="" xmlns:a16="http://schemas.microsoft.com/office/drawing/2014/main" id="{766AF42E-C565-4CFD-A0C6-69ADC5ED724D}"/>
              </a:ext>
            </a:extLst>
          </p:cNvPr>
          <p:cNvSpPr>
            <a:spLocks noGrp="1"/>
          </p:cNvSpPr>
          <p:nvPr>
            <p:ph type="body" sz="quarter" idx="32"/>
          </p:nvPr>
        </p:nvSpPr>
        <p:spPr>
          <a:xfrm>
            <a:off x="5393468" y="1265729"/>
            <a:ext cx="1610089" cy="1058371"/>
          </a:xfrm>
          <a:prstGeom prst="rect">
            <a:avLst/>
          </a:prstGeom>
        </p:spPr>
        <p:txBody>
          <a:bodyPr>
            <a:noAutofit/>
          </a:bodyPr>
          <a:lstStyle>
            <a:lvl1pPr>
              <a:lnSpc>
                <a:spcPts val="925"/>
              </a:lnSpc>
              <a:defRPr sz="792"/>
            </a:lvl1pPr>
            <a:lvl2pPr>
              <a:lnSpc>
                <a:spcPct val="100000"/>
              </a:lnSpc>
              <a:defRPr sz="925"/>
            </a:lvl2pPr>
            <a:lvl3pPr>
              <a:lnSpc>
                <a:spcPct val="100000"/>
              </a:lnSpc>
              <a:defRPr sz="925"/>
            </a:lvl3pPr>
            <a:lvl4pPr>
              <a:lnSpc>
                <a:spcPct val="100000"/>
              </a:lnSpc>
              <a:defRPr sz="925"/>
            </a:lvl4pPr>
            <a:lvl5pPr>
              <a:lnSpc>
                <a:spcPct val="100000"/>
              </a:lnSpc>
              <a:defRPr sz="792"/>
            </a:lvl5pPr>
          </a:lstStyle>
          <a:p>
            <a:pPr lvl="0"/>
            <a:r>
              <a:rPr lang="en-US"/>
              <a:t>Click to edit Master text styles</a:t>
            </a:r>
          </a:p>
        </p:txBody>
      </p:sp>
      <p:sp>
        <p:nvSpPr>
          <p:cNvPr id="19" name="Text Placeholder 7">
            <a:extLst>
              <a:ext uri="{FF2B5EF4-FFF2-40B4-BE49-F238E27FC236}">
                <a16:creationId xmlns="" xmlns:a16="http://schemas.microsoft.com/office/drawing/2014/main" id="{FEEE7B4B-7781-4178-8912-CB53DC7910B1}"/>
              </a:ext>
            </a:extLst>
          </p:cNvPr>
          <p:cNvSpPr>
            <a:spLocks noGrp="1"/>
          </p:cNvSpPr>
          <p:nvPr>
            <p:ph type="body" sz="quarter" idx="33"/>
          </p:nvPr>
        </p:nvSpPr>
        <p:spPr>
          <a:xfrm>
            <a:off x="7696891" y="1265729"/>
            <a:ext cx="1610089" cy="1058371"/>
          </a:xfrm>
          <a:prstGeom prst="rect">
            <a:avLst/>
          </a:prstGeom>
        </p:spPr>
        <p:txBody>
          <a:bodyPr>
            <a:noAutofit/>
          </a:bodyPr>
          <a:lstStyle>
            <a:lvl1pPr>
              <a:lnSpc>
                <a:spcPts val="925"/>
              </a:lnSpc>
              <a:defRPr sz="792"/>
            </a:lvl1pPr>
            <a:lvl2pPr>
              <a:lnSpc>
                <a:spcPct val="100000"/>
              </a:lnSpc>
              <a:defRPr sz="925"/>
            </a:lvl2pPr>
            <a:lvl3pPr>
              <a:lnSpc>
                <a:spcPct val="100000"/>
              </a:lnSpc>
              <a:defRPr sz="925"/>
            </a:lvl3pPr>
            <a:lvl4pPr>
              <a:lnSpc>
                <a:spcPct val="100000"/>
              </a:lnSpc>
              <a:defRPr sz="925"/>
            </a:lvl4pPr>
            <a:lvl5pPr>
              <a:lnSpc>
                <a:spcPct val="100000"/>
              </a:lnSpc>
              <a:defRPr sz="792"/>
            </a:lvl5pPr>
          </a:lstStyle>
          <a:p>
            <a:pPr lvl="0"/>
            <a:r>
              <a:rPr lang="en-US"/>
              <a:t>Click to edit Master text styles</a:t>
            </a:r>
          </a:p>
        </p:txBody>
      </p:sp>
      <p:sp>
        <p:nvSpPr>
          <p:cNvPr id="20" name="Text Placeholder 7">
            <a:extLst>
              <a:ext uri="{FF2B5EF4-FFF2-40B4-BE49-F238E27FC236}">
                <a16:creationId xmlns="" xmlns:a16="http://schemas.microsoft.com/office/drawing/2014/main" id="{65D71B9F-4F61-41D4-A7CC-FD63E71DC5A6}"/>
              </a:ext>
            </a:extLst>
          </p:cNvPr>
          <p:cNvSpPr>
            <a:spLocks noGrp="1"/>
          </p:cNvSpPr>
          <p:nvPr>
            <p:ph type="body" sz="quarter" idx="34"/>
          </p:nvPr>
        </p:nvSpPr>
        <p:spPr>
          <a:xfrm>
            <a:off x="5393468" y="2455547"/>
            <a:ext cx="1610089" cy="1058371"/>
          </a:xfrm>
          <a:prstGeom prst="rect">
            <a:avLst/>
          </a:prstGeom>
        </p:spPr>
        <p:txBody>
          <a:bodyPr>
            <a:noAutofit/>
          </a:bodyPr>
          <a:lstStyle>
            <a:lvl1pPr>
              <a:lnSpc>
                <a:spcPts val="925"/>
              </a:lnSpc>
              <a:defRPr sz="792"/>
            </a:lvl1pPr>
            <a:lvl2pPr>
              <a:lnSpc>
                <a:spcPct val="100000"/>
              </a:lnSpc>
              <a:defRPr sz="925"/>
            </a:lvl2pPr>
            <a:lvl3pPr>
              <a:lnSpc>
                <a:spcPct val="100000"/>
              </a:lnSpc>
              <a:defRPr sz="925"/>
            </a:lvl3pPr>
            <a:lvl4pPr>
              <a:lnSpc>
                <a:spcPct val="100000"/>
              </a:lnSpc>
              <a:defRPr sz="925"/>
            </a:lvl4pPr>
            <a:lvl5pPr>
              <a:lnSpc>
                <a:spcPct val="100000"/>
              </a:lnSpc>
              <a:defRPr sz="792"/>
            </a:lvl5pPr>
          </a:lstStyle>
          <a:p>
            <a:pPr lvl="0"/>
            <a:r>
              <a:rPr lang="en-US"/>
              <a:t>Click to edit Master text styles</a:t>
            </a:r>
          </a:p>
        </p:txBody>
      </p:sp>
      <p:sp>
        <p:nvSpPr>
          <p:cNvPr id="21" name="Text Placeholder 7">
            <a:extLst>
              <a:ext uri="{FF2B5EF4-FFF2-40B4-BE49-F238E27FC236}">
                <a16:creationId xmlns="" xmlns:a16="http://schemas.microsoft.com/office/drawing/2014/main" id="{1BD170B4-C089-4F45-8016-02293706DE36}"/>
              </a:ext>
            </a:extLst>
          </p:cNvPr>
          <p:cNvSpPr>
            <a:spLocks noGrp="1"/>
          </p:cNvSpPr>
          <p:nvPr>
            <p:ph type="body" sz="quarter" idx="35"/>
          </p:nvPr>
        </p:nvSpPr>
        <p:spPr>
          <a:xfrm>
            <a:off x="7696891" y="2455547"/>
            <a:ext cx="1610089" cy="1058371"/>
          </a:xfrm>
          <a:prstGeom prst="rect">
            <a:avLst/>
          </a:prstGeom>
        </p:spPr>
        <p:txBody>
          <a:bodyPr>
            <a:noAutofit/>
          </a:bodyPr>
          <a:lstStyle>
            <a:lvl1pPr>
              <a:lnSpc>
                <a:spcPts val="925"/>
              </a:lnSpc>
              <a:defRPr sz="792"/>
            </a:lvl1pPr>
            <a:lvl2pPr>
              <a:lnSpc>
                <a:spcPct val="100000"/>
              </a:lnSpc>
              <a:defRPr sz="925"/>
            </a:lvl2pPr>
            <a:lvl3pPr>
              <a:lnSpc>
                <a:spcPct val="100000"/>
              </a:lnSpc>
              <a:defRPr sz="925"/>
            </a:lvl3pPr>
            <a:lvl4pPr>
              <a:lnSpc>
                <a:spcPct val="100000"/>
              </a:lnSpc>
              <a:defRPr sz="925"/>
            </a:lvl4pPr>
            <a:lvl5pPr>
              <a:lnSpc>
                <a:spcPct val="100000"/>
              </a:lnSpc>
              <a:defRPr sz="792"/>
            </a:lvl5pPr>
          </a:lstStyle>
          <a:p>
            <a:pPr lvl="0"/>
            <a:r>
              <a:rPr lang="en-US"/>
              <a:t>Click to edit Master text styles</a:t>
            </a:r>
          </a:p>
        </p:txBody>
      </p:sp>
      <p:sp>
        <p:nvSpPr>
          <p:cNvPr id="22" name="Freeform: Shape 21">
            <a:extLst>
              <a:ext uri="{FF2B5EF4-FFF2-40B4-BE49-F238E27FC236}">
                <a16:creationId xmlns="" xmlns:a16="http://schemas.microsoft.com/office/drawing/2014/main" id="{E1D38B64-120F-4B33-BFE3-9536C55688C0}"/>
              </a:ext>
            </a:extLst>
          </p:cNvPr>
          <p:cNvSpPr>
            <a:spLocks/>
          </p:cNvSpPr>
          <p:nvPr/>
        </p:nvSpPr>
        <p:spPr bwMode="auto">
          <a:xfrm>
            <a:off x="1" y="0"/>
            <a:ext cx="5130340" cy="6858000"/>
          </a:xfrm>
          <a:custGeom>
            <a:avLst/>
            <a:gdLst>
              <a:gd name="connsiteX0" fmla="*/ 0 w 6314264"/>
              <a:gd name="connsiteY0" fmla="*/ 0 h 6850062"/>
              <a:gd name="connsiteX1" fmla="*/ 2371778 w 6314264"/>
              <a:gd name="connsiteY1" fmla="*/ 0 h 6850062"/>
              <a:gd name="connsiteX2" fmla="*/ 5821131 w 6314264"/>
              <a:gd name="connsiteY2" fmla="*/ 4462172 h 6850062"/>
              <a:gd name="connsiteX3" fmla="*/ 5967979 w 6314264"/>
              <a:gd name="connsiteY3" fmla="*/ 6737018 h 6850062"/>
              <a:gd name="connsiteX4" fmla="*/ 5901053 w 6314264"/>
              <a:gd name="connsiteY4" fmla="*/ 6850062 h 6850062"/>
              <a:gd name="connsiteX5" fmla="*/ 0 w 6314264"/>
              <a:gd name="connsiteY5" fmla="*/ 6850062 h 6850062"/>
              <a:gd name="connsiteX6" fmla="*/ 0 w 6314264"/>
              <a:gd name="connsiteY6" fmla="*/ 6791481 h 6850062"/>
              <a:gd name="connsiteX7" fmla="*/ 0 w 6314264"/>
              <a:gd name="connsiteY7" fmla="*/ 0 h 685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4264" h="6850062">
                <a:moveTo>
                  <a:pt x="0" y="0"/>
                </a:moveTo>
                <a:cubicBezTo>
                  <a:pt x="0" y="0"/>
                  <a:pt x="0" y="0"/>
                  <a:pt x="2371778" y="0"/>
                </a:cubicBezTo>
                <a:cubicBezTo>
                  <a:pt x="2402328" y="4520519"/>
                  <a:pt x="6334924" y="5918074"/>
                  <a:pt x="5821131" y="4462172"/>
                </a:cubicBezTo>
                <a:cubicBezTo>
                  <a:pt x="6272436" y="4633046"/>
                  <a:pt x="6588349" y="5598554"/>
                  <a:pt x="5967979" y="6737018"/>
                </a:cubicBezTo>
                <a:lnTo>
                  <a:pt x="5901053" y="6850062"/>
                </a:lnTo>
                <a:lnTo>
                  <a:pt x="0" y="6850062"/>
                </a:lnTo>
                <a:lnTo>
                  <a:pt x="0" y="6791481"/>
                </a:lnTo>
                <a:cubicBezTo>
                  <a:pt x="0" y="5305461"/>
                  <a:pt x="0" y="3143977"/>
                  <a:pt x="0" y="0"/>
                </a:cubicBezTo>
                <a:close/>
              </a:path>
            </a:pathLst>
          </a:custGeom>
          <a:solidFill>
            <a:srgbClr val="2C004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0365" tIns="30183" rIns="60365" bIns="30183" numCol="1" anchor="t" anchorCtr="0" compatLnSpc="1">
            <a:prstTxWarp prst="textNoShape">
              <a:avLst/>
            </a:prstTxWarp>
            <a:noAutofit/>
          </a:bodyPr>
          <a:lstStyle/>
          <a:p>
            <a:endParaRPr lang="pt-PT" sz="1255">
              <a:solidFill>
                <a:srgbClr val="000000"/>
              </a:solidFill>
            </a:endParaRPr>
          </a:p>
        </p:txBody>
      </p:sp>
      <p:sp>
        <p:nvSpPr>
          <p:cNvPr id="23" name="Freeform 26">
            <a:extLst>
              <a:ext uri="{FF2B5EF4-FFF2-40B4-BE49-F238E27FC236}">
                <a16:creationId xmlns="" xmlns:a16="http://schemas.microsoft.com/office/drawing/2014/main" id="{B017E329-98D6-4441-B449-FBAD88FAA377}"/>
              </a:ext>
            </a:extLst>
          </p:cNvPr>
          <p:cNvSpPr>
            <a:spLocks/>
          </p:cNvSpPr>
          <p:nvPr/>
        </p:nvSpPr>
        <p:spPr bwMode="auto">
          <a:xfrm>
            <a:off x="4621831" y="4703085"/>
            <a:ext cx="336650" cy="339383"/>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9E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0365" tIns="30183" rIns="60365" bIns="30183" numCol="1" anchor="t" anchorCtr="0" compatLnSpc="1">
            <a:prstTxWarp prst="textNoShape">
              <a:avLst/>
            </a:prstTxWarp>
          </a:bodyPr>
          <a:lstStyle/>
          <a:p>
            <a:endParaRPr lang="pt-PT" sz="1255" b="1">
              <a:solidFill>
                <a:srgbClr val="000000"/>
              </a:solidFill>
            </a:endParaRPr>
          </a:p>
        </p:txBody>
      </p:sp>
      <p:sp>
        <p:nvSpPr>
          <p:cNvPr id="24" name="Freeform 27">
            <a:extLst>
              <a:ext uri="{FF2B5EF4-FFF2-40B4-BE49-F238E27FC236}">
                <a16:creationId xmlns="" xmlns:a16="http://schemas.microsoft.com/office/drawing/2014/main" id="{8015E310-A729-4C80-936F-71D663EE6DA7}"/>
              </a:ext>
            </a:extLst>
          </p:cNvPr>
          <p:cNvSpPr>
            <a:spLocks/>
          </p:cNvSpPr>
          <p:nvPr/>
        </p:nvSpPr>
        <p:spPr bwMode="auto">
          <a:xfrm>
            <a:off x="4445894" y="4458435"/>
            <a:ext cx="512588" cy="536142"/>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0365" tIns="30183" rIns="60365" bIns="30183" numCol="1" anchor="t" anchorCtr="0" compatLnSpc="1">
            <a:prstTxWarp prst="textNoShape">
              <a:avLst/>
            </a:prstTxWarp>
          </a:bodyPr>
          <a:lstStyle/>
          <a:p>
            <a:endParaRPr lang="pt-PT" sz="1255" b="1">
              <a:solidFill>
                <a:srgbClr val="000000"/>
              </a:solidFill>
            </a:endParaRPr>
          </a:p>
        </p:txBody>
      </p:sp>
      <p:sp>
        <p:nvSpPr>
          <p:cNvPr id="25" name="Text Placeholder 7">
            <a:extLst>
              <a:ext uri="{FF2B5EF4-FFF2-40B4-BE49-F238E27FC236}">
                <a16:creationId xmlns="" xmlns:a16="http://schemas.microsoft.com/office/drawing/2014/main" id="{BBB56F29-6918-4BD4-9377-61503A926466}"/>
              </a:ext>
            </a:extLst>
          </p:cNvPr>
          <p:cNvSpPr>
            <a:spLocks noGrp="1"/>
          </p:cNvSpPr>
          <p:nvPr>
            <p:ph type="body" sz="quarter" idx="36"/>
          </p:nvPr>
        </p:nvSpPr>
        <p:spPr>
          <a:xfrm>
            <a:off x="335314" y="4869077"/>
            <a:ext cx="2717071" cy="1088820"/>
          </a:xfrm>
          <a:prstGeom prst="rect">
            <a:avLst/>
          </a:prstGeom>
        </p:spPr>
        <p:txBody>
          <a:bodyPr anchor="b">
            <a:noAutofit/>
          </a:bodyPr>
          <a:lstStyle>
            <a:lvl1pPr>
              <a:lnSpc>
                <a:spcPts val="1056"/>
              </a:lnSpc>
              <a:spcAft>
                <a:spcPts val="0"/>
              </a:spcAft>
              <a:defRPr sz="925">
                <a:solidFill>
                  <a:schemeClr val="bg1"/>
                </a:solidFill>
              </a:defRPr>
            </a:lvl1pPr>
            <a:lvl2pPr>
              <a:lnSpc>
                <a:spcPct val="100000"/>
              </a:lnSpc>
              <a:defRPr sz="925"/>
            </a:lvl2pPr>
            <a:lvl3pPr>
              <a:lnSpc>
                <a:spcPct val="100000"/>
              </a:lnSpc>
              <a:defRPr sz="925"/>
            </a:lvl3pPr>
            <a:lvl4pPr>
              <a:lnSpc>
                <a:spcPct val="100000"/>
              </a:lnSpc>
              <a:defRPr sz="925"/>
            </a:lvl4pPr>
            <a:lvl5pPr>
              <a:lnSpc>
                <a:spcPct val="100000"/>
              </a:lnSpc>
              <a:defRPr sz="792"/>
            </a:lvl5pPr>
          </a:lstStyle>
          <a:p>
            <a:pPr lvl="0"/>
            <a:r>
              <a:rPr lang="en-US"/>
              <a:t>Click to edit Master text styles</a:t>
            </a:r>
          </a:p>
        </p:txBody>
      </p:sp>
      <p:sp>
        <p:nvSpPr>
          <p:cNvPr id="13" name="Retângulo 43">
            <a:extLst>
              <a:ext uri="{FF2B5EF4-FFF2-40B4-BE49-F238E27FC236}">
                <a16:creationId xmlns="" xmlns:a16="http://schemas.microsoft.com/office/drawing/2014/main" id="{25FC8637-25BD-4C09-AF25-56B4243DAB3D}"/>
              </a:ext>
            </a:extLst>
          </p:cNvPr>
          <p:cNvSpPr/>
          <p:nvPr/>
        </p:nvSpPr>
        <p:spPr>
          <a:xfrm>
            <a:off x="9469754" y="6555758"/>
            <a:ext cx="301686" cy="173574"/>
          </a:xfrm>
          <a:prstGeom prst="rect">
            <a:avLst/>
          </a:prstGeom>
        </p:spPr>
        <p:txBody>
          <a:bodyPr wrap="none">
            <a:spAutoFit/>
          </a:bodyPr>
          <a:lstStyle/>
          <a:p>
            <a:pPr algn="r"/>
            <a:fld id="{0502E5A9-B53C-401E-A0E0-4A359BB0A9E5}" type="slidenum">
              <a:rPr lang="en-US" sz="528" smtClean="0">
                <a:solidFill>
                  <a:prstClr val="black">
                    <a:lumMod val="50000"/>
                    <a:lumOff val="50000"/>
                  </a:prstClr>
                </a:solidFill>
                <a:cs typeface="Arial" panose="020B0604020202020204" pitchFamily="34" charset="0"/>
              </a:rPr>
              <a:pPr algn="r"/>
              <a:t>‹#›</a:t>
            </a:fld>
            <a:endParaRPr lang="en-US" sz="528"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p:nvCxnSpPr>
        <p:spPr>
          <a:xfrm flipV="1">
            <a:off x="2667985"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26" name="Rectangle 27">
            <a:hlinkClick r:id="rId2"/>
            <a:extLst>
              <a:ext uri="{FF2B5EF4-FFF2-40B4-BE49-F238E27FC236}">
                <a16:creationId xmlns="" xmlns:a16="http://schemas.microsoft.com/office/drawing/2014/main" id="{F376ABD1-4930-42EB-9A73-9A9C7C6BF2D3}"/>
              </a:ext>
            </a:extLst>
          </p:cNvPr>
          <p:cNvSpPr/>
          <p:nvPr/>
        </p:nvSpPr>
        <p:spPr>
          <a:xfrm>
            <a:off x="331492" y="6555971"/>
            <a:ext cx="2298568" cy="219456"/>
          </a:xfrm>
          <a:prstGeom prst="rect">
            <a:avLst/>
          </a:prstGeom>
        </p:spPr>
        <p:txBody>
          <a:bodyPr wrap="square" lIns="0" tIns="0" rIns="0" bIns="0" anchor="ctr" anchorCtr="0">
            <a:noAutofit/>
          </a:bodyPr>
          <a:lstStyle/>
          <a:p>
            <a:pPr defTabSz="603647">
              <a:lnSpc>
                <a:spcPct val="85000"/>
              </a:lnSpc>
              <a:defRPr/>
            </a:pPr>
            <a:r>
              <a:rPr lang="en-US" sz="528" kern="0" dirty="0">
                <a:solidFill>
                  <a:prstClr val="white"/>
                </a:solidFill>
                <a:cs typeface="Arial" panose="020B0604020202020204" pitchFamily="34" charset="0"/>
              </a:rPr>
              <a:t>Presentation Title | Author | Date</a:t>
            </a:r>
          </a:p>
        </p:txBody>
      </p:sp>
      <p:sp>
        <p:nvSpPr>
          <p:cNvPr id="27" name="Retângulo 43">
            <a:extLst>
              <a:ext uri="{FF2B5EF4-FFF2-40B4-BE49-F238E27FC236}">
                <a16:creationId xmlns="" xmlns:a16="http://schemas.microsoft.com/office/drawing/2014/main" id="{834ADCB4-BFB1-450D-8F6D-64217F4CD92C}"/>
              </a:ext>
            </a:extLst>
          </p:cNvPr>
          <p:cNvSpPr/>
          <p:nvPr/>
        </p:nvSpPr>
        <p:spPr>
          <a:xfrm>
            <a:off x="2771745" y="6555758"/>
            <a:ext cx="1806745" cy="219456"/>
          </a:xfrm>
          <a:prstGeom prst="rect">
            <a:avLst/>
          </a:prstGeom>
        </p:spPr>
        <p:txBody>
          <a:bodyPr wrap="none" lIns="0" tIns="0" rIns="0" bIns="0" anchor="ctr">
            <a:noAutofit/>
          </a:bodyPr>
          <a:lstStyle/>
          <a:p>
            <a:r>
              <a:rPr lang="en-US" sz="528" dirty="0">
                <a:solidFill>
                  <a:prstClr val="white"/>
                </a:solidFill>
                <a:cs typeface="Arial" panose="020B0604020202020204" pitchFamily="34" charset="0"/>
              </a:rPr>
              <a:t>© 2017 Capgemini. All rights reserved.</a:t>
            </a:r>
          </a:p>
        </p:txBody>
      </p:sp>
    </p:spTree>
    <p:extLst>
      <p:ext uri="{BB962C8B-B14F-4D97-AF65-F5344CB8AC3E}">
        <p14:creationId xmlns:p14="http://schemas.microsoft.com/office/powerpoint/2010/main" val="1686869582"/>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Text with Shapes - Layout4">
    <p:bg>
      <p:bgRef idx="1001">
        <a:schemeClr val="bg1"/>
      </p:bgRef>
    </p:bg>
    <p:spTree>
      <p:nvGrpSpPr>
        <p:cNvPr id="1" name=""/>
        <p:cNvGrpSpPr/>
        <p:nvPr/>
      </p:nvGrpSpPr>
      <p:grpSpPr>
        <a:xfrm>
          <a:off x="0" y="0"/>
          <a:ext cx="0" cy="0"/>
          <a:chOff x="0" y="0"/>
          <a:chExt cx="0" cy="0"/>
        </a:xfrm>
      </p:grpSpPr>
      <p:pic>
        <p:nvPicPr>
          <p:cNvPr id="16" name="Graphic 15">
            <a:extLst>
              <a:ext uri="{FF2B5EF4-FFF2-40B4-BE49-F238E27FC236}">
                <a16:creationId xmlns="" xmlns:a16="http://schemas.microsoft.com/office/drawing/2014/main" id="{9816AFFC-77B8-4D07-A4F8-5D71746F909B}"/>
              </a:ext>
            </a:extLst>
          </p:cNvPr>
          <p:cNvPicPr>
            <a:picLocks noChangeAspect="1"/>
          </p:cNvPicPr>
          <p:nvPr/>
        </p:nvPicPr>
        <p:blipFill rotWithShape="1">
          <a:blip r:embed="rId2">
            <a:extLst>
              <a:ext uri="{96DAC541-7B7A-43D3-8B79-37D633B846F1}">
                <asvg:svgBlip xmlns="" xmlns:asvg="http://schemas.microsoft.com/office/drawing/2016/SVG/main" r:embed="rId3"/>
              </a:ext>
            </a:extLst>
          </a:blip>
          <a:srcRect t="9060"/>
          <a:stretch/>
        </p:blipFill>
        <p:spPr>
          <a:xfrm flipH="1">
            <a:off x="0" y="0"/>
            <a:ext cx="5466628" cy="6236668"/>
          </a:xfrm>
          <a:prstGeom prst="rect">
            <a:avLst/>
          </a:prstGeom>
        </p:spPr>
      </p:pic>
      <p:sp>
        <p:nvSpPr>
          <p:cNvPr id="19" name="Text Placeholder 7">
            <a:extLst>
              <a:ext uri="{FF2B5EF4-FFF2-40B4-BE49-F238E27FC236}">
                <a16:creationId xmlns="" xmlns:a16="http://schemas.microsoft.com/office/drawing/2014/main" id="{F44B07A7-FBF2-491D-B0F6-7A5448F53F32}"/>
              </a:ext>
            </a:extLst>
          </p:cNvPr>
          <p:cNvSpPr>
            <a:spLocks noGrp="1"/>
          </p:cNvSpPr>
          <p:nvPr>
            <p:ph type="body" sz="quarter" idx="35" hasCustomPrompt="1"/>
          </p:nvPr>
        </p:nvSpPr>
        <p:spPr>
          <a:xfrm>
            <a:off x="331491" y="2439343"/>
            <a:ext cx="4013895" cy="1008112"/>
          </a:xfrm>
          <a:prstGeom prst="rect">
            <a:avLst/>
          </a:prstGeom>
        </p:spPr>
        <p:txBody>
          <a:bodyPr anchor="t">
            <a:noAutofit/>
          </a:bodyPr>
          <a:lstStyle>
            <a:lvl1pPr algn="l">
              <a:lnSpc>
                <a:spcPts val="1189"/>
              </a:lnSpc>
              <a:spcAft>
                <a:spcPts val="397"/>
              </a:spcAft>
              <a:defRPr sz="1056">
                <a:solidFill>
                  <a:schemeClr val="bg1"/>
                </a:solidFill>
              </a:defRPr>
            </a:lvl1pPr>
            <a:lvl2pPr>
              <a:lnSpc>
                <a:spcPct val="100000"/>
              </a:lnSpc>
              <a:defRPr sz="925"/>
            </a:lvl2pPr>
            <a:lvl3pPr>
              <a:lnSpc>
                <a:spcPct val="100000"/>
              </a:lnSpc>
              <a:defRPr sz="925"/>
            </a:lvl3pPr>
            <a:lvl4pPr>
              <a:lnSpc>
                <a:spcPct val="100000"/>
              </a:lnSpc>
              <a:defRPr sz="925"/>
            </a:lvl4pPr>
            <a:lvl5pPr>
              <a:lnSpc>
                <a:spcPct val="100000"/>
              </a:lnSpc>
              <a:defRPr sz="792"/>
            </a:lvl5pPr>
          </a:lstStyle>
          <a:p>
            <a:pPr lvl="0"/>
            <a:r>
              <a:rPr lang="en-US" dirty="0"/>
              <a:t>Click to insert text</a:t>
            </a:r>
          </a:p>
        </p:txBody>
      </p:sp>
      <p:sp>
        <p:nvSpPr>
          <p:cNvPr id="20" name="Text Placeholder 7">
            <a:extLst>
              <a:ext uri="{FF2B5EF4-FFF2-40B4-BE49-F238E27FC236}">
                <a16:creationId xmlns="" xmlns:a16="http://schemas.microsoft.com/office/drawing/2014/main" id="{6956FD36-565A-4468-BCC4-CB7785266950}"/>
              </a:ext>
            </a:extLst>
          </p:cNvPr>
          <p:cNvSpPr>
            <a:spLocks noGrp="1"/>
          </p:cNvSpPr>
          <p:nvPr>
            <p:ph type="body" sz="quarter" idx="36" hasCustomPrompt="1"/>
          </p:nvPr>
        </p:nvSpPr>
        <p:spPr>
          <a:xfrm>
            <a:off x="6415664" y="1404921"/>
            <a:ext cx="3158848" cy="524886"/>
          </a:xfrm>
          <a:prstGeom prst="rect">
            <a:avLst/>
          </a:prstGeom>
        </p:spPr>
        <p:txBody>
          <a:bodyPr anchor="ctr">
            <a:noAutofit/>
          </a:bodyPr>
          <a:lstStyle>
            <a:lvl1pPr algn="l">
              <a:lnSpc>
                <a:spcPts val="1056"/>
              </a:lnSpc>
              <a:defRPr sz="925">
                <a:solidFill>
                  <a:schemeClr val="tx1"/>
                </a:solidFill>
              </a:defRPr>
            </a:lvl1pPr>
            <a:lvl2pPr>
              <a:lnSpc>
                <a:spcPct val="100000"/>
              </a:lnSpc>
              <a:defRPr sz="925"/>
            </a:lvl2pPr>
            <a:lvl3pPr>
              <a:lnSpc>
                <a:spcPct val="100000"/>
              </a:lnSpc>
              <a:defRPr sz="925"/>
            </a:lvl3pPr>
            <a:lvl4pPr>
              <a:lnSpc>
                <a:spcPct val="100000"/>
              </a:lnSpc>
              <a:defRPr sz="925"/>
            </a:lvl4pPr>
            <a:lvl5pPr>
              <a:lnSpc>
                <a:spcPct val="100000"/>
              </a:lnSpc>
              <a:defRPr sz="792"/>
            </a:lvl5pPr>
          </a:lstStyle>
          <a:p>
            <a:pPr lvl="0"/>
            <a:r>
              <a:rPr lang="en-US" dirty="0"/>
              <a:t>Click to insert text</a:t>
            </a:r>
          </a:p>
        </p:txBody>
      </p:sp>
      <p:sp>
        <p:nvSpPr>
          <p:cNvPr id="21" name="Text Placeholder 7">
            <a:extLst>
              <a:ext uri="{FF2B5EF4-FFF2-40B4-BE49-F238E27FC236}">
                <a16:creationId xmlns="" xmlns:a16="http://schemas.microsoft.com/office/drawing/2014/main" id="{16278310-82AA-4E47-A510-E54DC245FB2B}"/>
              </a:ext>
            </a:extLst>
          </p:cNvPr>
          <p:cNvSpPr>
            <a:spLocks noGrp="1"/>
          </p:cNvSpPr>
          <p:nvPr>
            <p:ph type="body" sz="quarter" idx="37" hasCustomPrompt="1"/>
          </p:nvPr>
        </p:nvSpPr>
        <p:spPr>
          <a:xfrm>
            <a:off x="6415664" y="5918247"/>
            <a:ext cx="3158848" cy="524886"/>
          </a:xfrm>
          <a:prstGeom prst="rect">
            <a:avLst/>
          </a:prstGeom>
        </p:spPr>
        <p:txBody>
          <a:bodyPr anchor="ctr">
            <a:noAutofit/>
          </a:bodyPr>
          <a:lstStyle>
            <a:lvl1pPr algn="l">
              <a:lnSpc>
                <a:spcPts val="1056"/>
              </a:lnSpc>
              <a:defRPr sz="925">
                <a:solidFill>
                  <a:schemeClr val="tx1"/>
                </a:solidFill>
              </a:defRPr>
            </a:lvl1pPr>
            <a:lvl2pPr>
              <a:lnSpc>
                <a:spcPct val="100000"/>
              </a:lnSpc>
              <a:defRPr sz="925"/>
            </a:lvl2pPr>
            <a:lvl3pPr>
              <a:lnSpc>
                <a:spcPct val="100000"/>
              </a:lnSpc>
              <a:defRPr sz="925"/>
            </a:lvl3pPr>
            <a:lvl4pPr>
              <a:lnSpc>
                <a:spcPct val="100000"/>
              </a:lnSpc>
              <a:defRPr sz="925"/>
            </a:lvl4pPr>
            <a:lvl5pPr>
              <a:lnSpc>
                <a:spcPct val="100000"/>
              </a:lnSpc>
              <a:defRPr sz="792"/>
            </a:lvl5pPr>
          </a:lstStyle>
          <a:p>
            <a:pPr lvl="0"/>
            <a:r>
              <a:rPr lang="en-US" dirty="0"/>
              <a:t>Click to insert text</a:t>
            </a:r>
          </a:p>
        </p:txBody>
      </p:sp>
      <p:sp>
        <p:nvSpPr>
          <p:cNvPr id="22" name="Text Placeholder 7">
            <a:extLst>
              <a:ext uri="{FF2B5EF4-FFF2-40B4-BE49-F238E27FC236}">
                <a16:creationId xmlns="" xmlns:a16="http://schemas.microsoft.com/office/drawing/2014/main" id="{ABF327CC-2917-45F5-82B2-75A9F742E63A}"/>
              </a:ext>
            </a:extLst>
          </p:cNvPr>
          <p:cNvSpPr>
            <a:spLocks noGrp="1"/>
          </p:cNvSpPr>
          <p:nvPr>
            <p:ph type="body" sz="quarter" idx="38" hasCustomPrompt="1"/>
          </p:nvPr>
        </p:nvSpPr>
        <p:spPr>
          <a:xfrm>
            <a:off x="6415664" y="5015581"/>
            <a:ext cx="3158848" cy="524886"/>
          </a:xfrm>
          <a:prstGeom prst="rect">
            <a:avLst/>
          </a:prstGeom>
        </p:spPr>
        <p:txBody>
          <a:bodyPr anchor="ctr">
            <a:noAutofit/>
          </a:bodyPr>
          <a:lstStyle>
            <a:lvl1pPr algn="l">
              <a:lnSpc>
                <a:spcPts val="1056"/>
              </a:lnSpc>
              <a:defRPr sz="925">
                <a:solidFill>
                  <a:schemeClr val="tx1"/>
                </a:solidFill>
              </a:defRPr>
            </a:lvl1pPr>
            <a:lvl2pPr>
              <a:lnSpc>
                <a:spcPct val="100000"/>
              </a:lnSpc>
              <a:defRPr sz="925"/>
            </a:lvl2pPr>
            <a:lvl3pPr>
              <a:lnSpc>
                <a:spcPct val="100000"/>
              </a:lnSpc>
              <a:defRPr sz="925"/>
            </a:lvl3pPr>
            <a:lvl4pPr>
              <a:lnSpc>
                <a:spcPct val="100000"/>
              </a:lnSpc>
              <a:defRPr sz="925"/>
            </a:lvl4pPr>
            <a:lvl5pPr>
              <a:lnSpc>
                <a:spcPct val="100000"/>
              </a:lnSpc>
              <a:defRPr sz="792"/>
            </a:lvl5pPr>
          </a:lstStyle>
          <a:p>
            <a:pPr lvl="0"/>
            <a:r>
              <a:rPr lang="en-US" dirty="0"/>
              <a:t>Click to insert text</a:t>
            </a:r>
          </a:p>
        </p:txBody>
      </p:sp>
      <p:sp>
        <p:nvSpPr>
          <p:cNvPr id="23" name="Text Placeholder 7">
            <a:extLst>
              <a:ext uri="{FF2B5EF4-FFF2-40B4-BE49-F238E27FC236}">
                <a16:creationId xmlns="" xmlns:a16="http://schemas.microsoft.com/office/drawing/2014/main" id="{169195DA-4761-45A5-B68F-E20845F04F0C}"/>
              </a:ext>
            </a:extLst>
          </p:cNvPr>
          <p:cNvSpPr>
            <a:spLocks noGrp="1"/>
          </p:cNvSpPr>
          <p:nvPr>
            <p:ph type="body" sz="quarter" idx="39" hasCustomPrompt="1"/>
          </p:nvPr>
        </p:nvSpPr>
        <p:spPr>
          <a:xfrm>
            <a:off x="6415664" y="4112916"/>
            <a:ext cx="3158848" cy="524886"/>
          </a:xfrm>
          <a:prstGeom prst="rect">
            <a:avLst/>
          </a:prstGeom>
        </p:spPr>
        <p:txBody>
          <a:bodyPr anchor="ctr">
            <a:noAutofit/>
          </a:bodyPr>
          <a:lstStyle>
            <a:lvl1pPr algn="l">
              <a:lnSpc>
                <a:spcPts val="1056"/>
              </a:lnSpc>
              <a:defRPr sz="925">
                <a:solidFill>
                  <a:schemeClr val="tx1"/>
                </a:solidFill>
              </a:defRPr>
            </a:lvl1pPr>
            <a:lvl2pPr>
              <a:lnSpc>
                <a:spcPct val="100000"/>
              </a:lnSpc>
              <a:defRPr sz="925"/>
            </a:lvl2pPr>
            <a:lvl3pPr>
              <a:lnSpc>
                <a:spcPct val="100000"/>
              </a:lnSpc>
              <a:defRPr sz="925"/>
            </a:lvl3pPr>
            <a:lvl4pPr>
              <a:lnSpc>
                <a:spcPct val="100000"/>
              </a:lnSpc>
              <a:defRPr sz="925"/>
            </a:lvl4pPr>
            <a:lvl5pPr>
              <a:lnSpc>
                <a:spcPct val="100000"/>
              </a:lnSpc>
              <a:defRPr sz="792"/>
            </a:lvl5pPr>
          </a:lstStyle>
          <a:p>
            <a:pPr lvl="0"/>
            <a:r>
              <a:rPr lang="en-US" dirty="0"/>
              <a:t>Click to insert text</a:t>
            </a:r>
          </a:p>
        </p:txBody>
      </p:sp>
      <p:sp>
        <p:nvSpPr>
          <p:cNvPr id="24" name="Text Placeholder 7">
            <a:extLst>
              <a:ext uri="{FF2B5EF4-FFF2-40B4-BE49-F238E27FC236}">
                <a16:creationId xmlns="" xmlns:a16="http://schemas.microsoft.com/office/drawing/2014/main" id="{343313FC-7C2A-4C39-A322-E5328A14AED9}"/>
              </a:ext>
            </a:extLst>
          </p:cNvPr>
          <p:cNvSpPr>
            <a:spLocks noGrp="1"/>
          </p:cNvSpPr>
          <p:nvPr>
            <p:ph type="body" sz="quarter" idx="40" hasCustomPrompt="1"/>
          </p:nvPr>
        </p:nvSpPr>
        <p:spPr>
          <a:xfrm>
            <a:off x="6415664" y="3210251"/>
            <a:ext cx="3158848" cy="524886"/>
          </a:xfrm>
          <a:prstGeom prst="rect">
            <a:avLst/>
          </a:prstGeom>
        </p:spPr>
        <p:txBody>
          <a:bodyPr anchor="ctr">
            <a:noAutofit/>
          </a:bodyPr>
          <a:lstStyle>
            <a:lvl1pPr algn="l">
              <a:lnSpc>
                <a:spcPts val="1056"/>
              </a:lnSpc>
              <a:defRPr sz="925">
                <a:solidFill>
                  <a:schemeClr val="tx1"/>
                </a:solidFill>
              </a:defRPr>
            </a:lvl1pPr>
            <a:lvl2pPr>
              <a:lnSpc>
                <a:spcPct val="100000"/>
              </a:lnSpc>
              <a:defRPr sz="925"/>
            </a:lvl2pPr>
            <a:lvl3pPr>
              <a:lnSpc>
                <a:spcPct val="100000"/>
              </a:lnSpc>
              <a:defRPr sz="925"/>
            </a:lvl3pPr>
            <a:lvl4pPr>
              <a:lnSpc>
                <a:spcPct val="100000"/>
              </a:lnSpc>
              <a:defRPr sz="925"/>
            </a:lvl4pPr>
            <a:lvl5pPr>
              <a:lnSpc>
                <a:spcPct val="100000"/>
              </a:lnSpc>
              <a:defRPr sz="792"/>
            </a:lvl5pPr>
          </a:lstStyle>
          <a:p>
            <a:pPr lvl="0"/>
            <a:r>
              <a:rPr lang="en-US" dirty="0"/>
              <a:t>Click to insert text</a:t>
            </a:r>
          </a:p>
        </p:txBody>
      </p:sp>
      <p:sp>
        <p:nvSpPr>
          <p:cNvPr id="25" name="Text Placeholder 7">
            <a:extLst>
              <a:ext uri="{FF2B5EF4-FFF2-40B4-BE49-F238E27FC236}">
                <a16:creationId xmlns="" xmlns:a16="http://schemas.microsoft.com/office/drawing/2014/main" id="{C9E896F1-84B5-4E7A-BD88-FFAFED8559EB}"/>
              </a:ext>
            </a:extLst>
          </p:cNvPr>
          <p:cNvSpPr>
            <a:spLocks noGrp="1"/>
          </p:cNvSpPr>
          <p:nvPr>
            <p:ph type="body" sz="quarter" idx="41" hasCustomPrompt="1"/>
          </p:nvPr>
        </p:nvSpPr>
        <p:spPr>
          <a:xfrm>
            <a:off x="6415664" y="2307586"/>
            <a:ext cx="3158848" cy="524886"/>
          </a:xfrm>
          <a:prstGeom prst="rect">
            <a:avLst/>
          </a:prstGeom>
        </p:spPr>
        <p:txBody>
          <a:bodyPr anchor="ctr">
            <a:noAutofit/>
          </a:bodyPr>
          <a:lstStyle>
            <a:lvl1pPr algn="l">
              <a:lnSpc>
                <a:spcPts val="1056"/>
              </a:lnSpc>
              <a:defRPr sz="925">
                <a:solidFill>
                  <a:schemeClr val="tx1"/>
                </a:solidFill>
              </a:defRPr>
            </a:lvl1pPr>
            <a:lvl2pPr>
              <a:lnSpc>
                <a:spcPct val="100000"/>
              </a:lnSpc>
              <a:defRPr sz="925"/>
            </a:lvl2pPr>
            <a:lvl3pPr>
              <a:lnSpc>
                <a:spcPct val="100000"/>
              </a:lnSpc>
              <a:defRPr sz="925"/>
            </a:lvl3pPr>
            <a:lvl4pPr>
              <a:lnSpc>
                <a:spcPct val="100000"/>
              </a:lnSpc>
              <a:defRPr sz="925"/>
            </a:lvl4pPr>
            <a:lvl5pPr>
              <a:lnSpc>
                <a:spcPct val="100000"/>
              </a:lnSpc>
              <a:defRPr sz="792"/>
            </a:lvl5pPr>
          </a:lstStyle>
          <a:p>
            <a:pPr lvl="0"/>
            <a:r>
              <a:rPr lang="en-US" dirty="0"/>
              <a:t>Click to insert text</a:t>
            </a:r>
          </a:p>
        </p:txBody>
      </p:sp>
      <p:sp>
        <p:nvSpPr>
          <p:cNvPr id="11"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31490" y="1447298"/>
            <a:ext cx="4445990" cy="863600"/>
          </a:xfrm>
          <a:prstGeom prst="rect">
            <a:avLst/>
          </a:prstGeom>
        </p:spPr>
        <p:txBody>
          <a:bodyPr vert="horz" lIns="0" tIns="0" rIns="0" bIns="0" rtlCol="0" anchor="t">
            <a:normAutofit/>
          </a:bodyPr>
          <a:lstStyle>
            <a:lvl1pPr>
              <a:defRPr lang="pt-PT" dirty="0">
                <a:solidFill>
                  <a:schemeClr val="bg1"/>
                </a:solidFill>
              </a:defRPr>
            </a:lvl1pPr>
          </a:lstStyle>
          <a:p>
            <a:pPr lvl="0">
              <a:lnSpc>
                <a:spcPts val="1981"/>
              </a:lnSpc>
            </a:pPr>
            <a:r>
              <a:rPr lang="en-US" dirty="0"/>
              <a:t>Click to add title</a:t>
            </a:r>
            <a:endParaRPr lang="pt-PT" dirty="0"/>
          </a:p>
        </p:txBody>
      </p:sp>
      <p:sp>
        <p:nvSpPr>
          <p:cNvPr id="12" name="Retângulo 43">
            <a:extLst>
              <a:ext uri="{FF2B5EF4-FFF2-40B4-BE49-F238E27FC236}">
                <a16:creationId xmlns="" xmlns:a16="http://schemas.microsoft.com/office/drawing/2014/main" id="{25FC8637-25BD-4C09-AF25-56B4243DAB3D}"/>
              </a:ext>
            </a:extLst>
          </p:cNvPr>
          <p:cNvSpPr/>
          <p:nvPr/>
        </p:nvSpPr>
        <p:spPr>
          <a:xfrm>
            <a:off x="9469754" y="6555758"/>
            <a:ext cx="301686" cy="173574"/>
          </a:xfrm>
          <a:prstGeom prst="rect">
            <a:avLst/>
          </a:prstGeom>
        </p:spPr>
        <p:txBody>
          <a:bodyPr wrap="none">
            <a:spAutoFit/>
          </a:bodyPr>
          <a:lstStyle/>
          <a:p>
            <a:pPr algn="r"/>
            <a:fld id="{0502E5A9-B53C-401E-A0E0-4A359BB0A9E5}" type="slidenum">
              <a:rPr lang="en-US" sz="528" smtClean="0">
                <a:solidFill>
                  <a:prstClr val="black">
                    <a:lumMod val="50000"/>
                    <a:lumOff val="50000"/>
                  </a:prstClr>
                </a:solidFill>
                <a:cs typeface="Arial" panose="020B0604020202020204" pitchFamily="34" charset="0"/>
              </a:rPr>
              <a:pPr algn="r"/>
              <a:t>‹#›</a:t>
            </a:fld>
            <a:endParaRPr lang="en-US" sz="528"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 xmlns:a16="http://schemas.microsoft.com/office/drawing/2014/main" id="{6B6D7F6B-C184-4C2B-8EB7-067E0C1E8DF2}"/>
              </a:ext>
            </a:extLst>
          </p:cNvPr>
          <p:cNvCxnSpPr>
            <a:cxnSpLocks/>
          </p:cNvCxnSpPr>
          <p:nvPr/>
        </p:nvCxnSpPr>
        <p:spPr>
          <a:xfrm flipV="1">
            <a:off x="2667985"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4"/>
            <a:extLst>
              <a:ext uri="{FF2B5EF4-FFF2-40B4-BE49-F238E27FC236}">
                <a16:creationId xmlns="" xmlns:a16="http://schemas.microsoft.com/office/drawing/2014/main" id="{F376ABD1-4930-42EB-9A73-9A9C7C6BF2D3}"/>
              </a:ext>
            </a:extLst>
          </p:cNvPr>
          <p:cNvSpPr/>
          <p:nvPr/>
        </p:nvSpPr>
        <p:spPr>
          <a:xfrm>
            <a:off x="331492" y="6555971"/>
            <a:ext cx="2298568" cy="219456"/>
          </a:xfrm>
          <a:prstGeom prst="rect">
            <a:avLst/>
          </a:prstGeom>
        </p:spPr>
        <p:txBody>
          <a:bodyPr wrap="square" lIns="0" tIns="0" rIns="0" bIns="0" anchor="ctr" anchorCtr="0">
            <a:noAutofit/>
          </a:bodyPr>
          <a:lstStyle/>
          <a:p>
            <a:pPr defTabSz="603647">
              <a:lnSpc>
                <a:spcPct val="85000"/>
              </a:lnSpc>
              <a:defRPr/>
            </a:pPr>
            <a:r>
              <a:rPr lang="en-US" sz="528" kern="0" dirty="0">
                <a:solidFill>
                  <a:srgbClr val="00458D"/>
                </a:solidFill>
                <a:cs typeface="Arial" panose="020B0604020202020204" pitchFamily="34" charset="0"/>
              </a:rPr>
              <a:t>Presentation Title | Author | Date</a:t>
            </a:r>
          </a:p>
        </p:txBody>
      </p:sp>
      <p:sp>
        <p:nvSpPr>
          <p:cNvPr id="15" name="Retângulo 43">
            <a:extLst>
              <a:ext uri="{FF2B5EF4-FFF2-40B4-BE49-F238E27FC236}">
                <a16:creationId xmlns="" xmlns:a16="http://schemas.microsoft.com/office/drawing/2014/main" id="{834ADCB4-BFB1-450D-8F6D-64217F4CD92C}"/>
              </a:ext>
            </a:extLst>
          </p:cNvPr>
          <p:cNvSpPr/>
          <p:nvPr/>
        </p:nvSpPr>
        <p:spPr>
          <a:xfrm>
            <a:off x="2771745" y="6555758"/>
            <a:ext cx="1806745" cy="219456"/>
          </a:xfrm>
          <a:prstGeom prst="rect">
            <a:avLst/>
          </a:prstGeom>
        </p:spPr>
        <p:txBody>
          <a:bodyPr wrap="none" lIns="0" tIns="0" rIns="0" bIns="0" anchor="ctr">
            <a:noAutofit/>
          </a:bodyPr>
          <a:lstStyle/>
          <a:p>
            <a:r>
              <a:rPr lang="en-US" sz="528" dirty="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2918682562"/>
      </p:ext>
    </p:extLst>
  </p:cSld>
  <p:clrMapOvr>
    <a:overrideClrMapping bg1="lt1" tx1="dk1" bg2="lt2" tx2="dk2" accent1="accent1" accent2="accent2" accent3="accent3" accent4="accent4" accent5="accent5" accent6="accent6" hlink="hlink" folHlink="folHlink"/>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3-columns with signature circle">
    <p:bg>
      <p:bgRef idx="1001">
        <a:schemeClr val="bg1"/>
      </p:bgRef>
    </p:bg>
    <p:spTree>
      <p:nvGrpSpPr>
        <p:cNvPr id="1" name=""/>
        <p:cNvGrpSpPr/>
        <p:nvPr/>
      </p:nvGrpSpPr>
      <p:grpSpPr>
        <a:xfrm>
          <a:off x="0" y="0"/>
          <a:ext cx="0" cy="0"/>
          <a:chOff x="0" y="0"/>
          <a:chExt cx="0" cy="0"/>
        </a:xfrm>
      </p:grpSpPr>
      <p:sp>
        <p:nvSpPr>
          <p:cNvPr id="15" name="Rectangle 14">
            <a:extLst>
              <a:ext uri="{FF2B5EF4-FFF2-40B4-BE49-F238E27FC236}">
                <a16:creationId xmlns="" xmlns:a16="http://schemas.microsoft.com/office/drawing/2014/main" id="{46919663-CB01-46C8-8B1A-7D7C5FFB79D0}"/>
              </a:ext>
            </a:extLst>
          </p:cNvPr>
          <p:cNvSpPr/>
          <p:nvPr/>
        </p:nvSpPr>
        <p:spPr>
          <a:xfrm>
            <a:off x="810961" y="2708998"/>
            <a:ext cx="2451735"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255">
              <a:solidFill>
                <a:prstClr val="white"/>
              </a:solidFill>
            </a:endParaRPr>
          </a:p>
        </p:txBody>
      </p:sp>
      <p:sp>
        <p:nvSpPr>
          <p:cNvPr id="16" name="Rectangle 15">
            <a:extLst>
              <a:ext uri="{FF2B5EF4-FFF2-40B4-BE49-F238E27FC236}">
                <a16:creationId xmlns="" xmlns:a16="http://schemas.microsoft.com/office/drawing/2014/main" id="{07A11129-008D-4898-86B9-B6C83562FA3A}"/>
              </a:ext>
            </a:extLst>
          </p:cNvPr>
          <p:cNvSpPr/>
          <p:nvPr/>
        </p:nvSpPr>
        <p:spPr>
          <a:xfrm>
            <a:off x="3738529" y="2744282"/>
            <a:ext cx="2451735"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255">
              <a:solidFill>
                <a:prstClr val="white"/>
              </a:solidFill>
            </a:endParaRPr>
          </a:p>
        </p:txBody>
      </p:sp>
      <p:sp>
        <p:nvSpPr>
          <p:cNvPr id="17" name="Rectangle 16">
            <a:extLst>
              <a:ext uri="{FF2B5EF4-FFF2-40B4-BE49-F238E27FC236}">
                <a16:creationId xmlns="" xmlns:a16="http://schemas.microsoft.com/office/drawing/2014/main" id="{92D1F7AF-5F53-4627-A1CF-B58FCC387FCC}"/>
              </a:ext>
            </a:extLst>
          </p:cNvPr>
          <p:cNvSpPr/>
          <p:nvPr/>
        </p:nvSpPr>
        <p:spPr>
          <a:xfrm>
            <a:off x="6666095" y="2744282"/>
            <a:ext cx="2451735"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255">
              <a:solidFill>
                <a:prstClr val="white"/>
              </a:solidFill>
            </a:endParaRPr>
          </a:p>
        </p:txBody>
      </p:sp>
      <p:sp>
        <p:nvSpPr>
          <p:cNvPr id="12" name="Oval 20">
            <a:extLst>
              <a:ext uri="{FF2B5EF4-FFF2-40B4-BE49-F238E27FC236}">
                <a16:creationId xmlns="" xmlns:a16="http://schemas.microsoft.com/office/drawing/2014/main" id="{C5DBDB28-88AB-4F14-9F73-9D7C1E6EE4B1}"/>
              </a:ext>
            </a:extLst>
          </p:cNvPr>
          <p:cNvSpPr/>
          <p:nvPr/>
        </p:nvSpPr>
        <p:spPr>
          <a:xfrm>
            <a:off x="7048304" y="1772819"/>
            <a:ext cx="1687321"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255">
              <a:solidFill>
                <a:prstClr val="white"/>
              </a:solidFill>
            </a:endParaRPr>
          </a:p>
        </p:txBody>
      </p:sp>
      <p:sp>
        <p:nvSpPr>
          <p:cNvPr id="13" name="Oval 20">
            <a:extLst>
              <a:ext uri="{FF2B5EF4-FFF2-40B4-BE49-F238E27FC236}">
                <a16:creationId xmlns="" xmlns:a16="http://schemas.microsoft.com/office/drawing/2014/main" id="{2F532516-8DF9-44A4-935A-3131E96D437E}"/>
              </a:ext>
            </a:extLst>
          </p:cNvPr>
          <p:cNvSpPr/>
          <p:nvPr/>
        </p:nvSpPr>
        <p:spPr>
          <a:xfrm>
            <a:off x="4120737" y="1772819"/>
            <a:ext cx="1687321"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255">
              <a:solidFill>
                <a:prstClr val="white"/>
              </a:solidFill>
            </a:endParaRPr>
          </a:p>
        </p:txBody>
      </p:sp>
      <p:sp>
        <p:nvSpPr>
          <p:cNvPr id="14" name="Oval 20">
            <a:extLst>
              <a:ext uri="{FF2B5EF4-FFF2-40B4-BE49-F238E27FC236}">
                <a16:creationId xmlns="" xmlns:a16="http://schemas.microsoft.com/office/drawing/2014/main" id="{41ACABC2-6590-4E4B-9507-376785C34C7E}"/>
              </a:ext>
            </a:extLst>
          </p:cNvPr>
          <p:cNvSpPr/>
          <p:nvPr/>
        </p:nvSpPr>
        <p:spPr>
          <a:xfrm>
            <a:off x="1193170" y="1772819"/>
            <a:ext cx="1687321"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848" b="1">
              <a:solidFill>
                <a:prstClr val="white"/>
              </a:solidFill>
            </a:endParaRPr>
          </a:p>
        </p:txBody>
      </p:sp>
      <p:sp>
        <p:nvSpPr>
          <p:cNvPr id="27" name="Text Placeholder 26">
            <a:extLst>
              <a:ext uri="{FF2B5EF4-FFF2-40B4-BE49-F238E27FC236}">
                <a16:creationId xmlns="" xmlns:a16="http://schemas.microsoft.com/office/drawing/2014/main" id="{EE342E13-99A8-4C50-9113-E5C3E8EF275E}"/>
              </a:ext>
            </a:extLst>
          </p:cNvPr>
          <p:cNvSpPr>
            <a:spLocks noGrp="1"/>
          </p:cNvSpPr>
          <p:nvPr>
            <p:ph type="body" sz="quarter" idx="10" hasCustomPrompt="1"/>
          </p:nvPr>
        </p:nvSpPr>
        <p:spPr>
          <a:xfrm>
            <a:off x="1364175" y="2492378"/>
            <a:ext cx="1345307" cy="576263"/>
          </a:xfrm>
          <a:prstGeom prst="rect">
            <a:avLst/>
          </a:prstGeom>
        </p:spPr>
        <p:txBody>
          <a:bodyPr anchor="ctr">
            <a:noAutofit/>
          </a:bodyPr>
          <a:lstStyle>
            <a:lvl1pPr algn="ctr">
              <a:lnSpc>
                <a:spcPts val="1981"/>
              </a:lnSpc>
              <a:defRPr sz="1717" b="1">
                <a:solidFill>
                  <a:schemeClr val="bg1"/>
                </a:solidFill>
              </a:defRPr>
            </a:lvl1pPr>
          </a:lstStyle>
          <a:p>
            <a:pPr lvl="0"/>
            <a:r>
              <a:rPr lang="pt-PT" dirty="0" err="1"/>
              <a:t>xx</a:t>
            </a:r>
            <a:r>
              <a:rPr lang="pt-PT" dirty="0"/>
              <a:t>%</a:t>
            </a:r>
          </a:p>
        </p:txBody>
      </p:sp>
      <p:sp>
        <p:nvSpPr>
          <p:cNvPr id="28" name="Text Placeholder 26">
            <a:extLst>
              <a:ext uri="{FF2B5EF4-FFF2-40B4-BE49-F238E27FC236}">
                <a16:creationId xmlns="" xmlns:a16="http://schemas.microsoft.com/office/drawing/2014/main" id="{28BE06D5-C195-451B-AC35-95E3C649BB59}"/>
              </a:ext>
            </a:extLst>
          </p:cNvPr>
          <p:cNvSpPr>
            <a:spLocks noGrp="1"/>
          </p:cNvSpPr>
          <p:nvPr>
            <p:ph type="body" sz="quarter" idx="11" hasCustomPrompt="1"/>
          </p:nvPr>
        </p:nvSpPr>
        <p:spPr>
          <a:xfrm>
            <a:off x="4291743" y="2492899"/>
            <a:ext cx="1345307" cy="576263"/>
          </a:xfrm>
          <a:prstGeom prst="rect">
            <a:avLst/>
          </a:prstGeom>
        </p:spPr>
        <p:txBody>
          <a:bodyPr anchor="ctr">
            <a:noAutofit/>
          </a:bodyPr>
          <a:lstStyle>
            <a:lvl1pPr algn="ctr">
              <a:lnSpc>
                <a:spcPts val="1981"/>
              </a:lnSpc>
              <a:defRPr sz="1717" b="1">
                <a:solidFill>
                  <a:schemeClr val="bg1"/>
                </a:solidFill>
              </a:defRPr>
            </a:lvl1pPr>
          </a:lstStyle>
          <a:p>
            <a:pPr lvl="0"/>
            <a:r>
              <a:rPr lang="pt-PT" dirty="0" err="1"/>
              <a:t>xx</a:t>
            </a:r>
            <a:r>
              <a:rPr lang="pt-PT" dirty="0"/>
              <a:t>%</a:t>
            </a:r>
          </a:p>
        </p:txBody>
      </p:sp>
      <p:sp>
        <p:nvSpPr>
          <p:cNvPr id="29" name="Text Placeholder 26">
            <a:extLst>
              <a:ext uri="{FF2B5EF4-FFF2-40B4-BE49-F238E27FC236}">
                <a16:creationId xmlns="" xmlns:a16="http://schemas.microsoft.com/office/drawing/2014/main" id="{303436BB-C15C-4765-BFF1-9337F7680429}"/>
              </a:ext>
            </a:extLst>
          </p:cNvPr>
          <p:cNvSpPr>
            <a:spLocks noGrp="1"/>
          </p:cNvSpPr>
          <p:nvPr>
            <p:ph type="body" sz="quarter" idx="12" hasCustomPrompt="1"/>
          </p:nvPr>
        </p:nvSpPr>
        <p:spPr>
          <a:xfrm>
            <a:off x="7219309" y="2465858"/>
            <a:ext cx="1345307" cy="576263"/>
          </a:xfrm>
          <a:prstGeom prst="rect">
            <a:avLst/>
          </a:prstGeom>
        </p:spPr>
        <p:txBody>
          <a:bodyPr anchor="ctr">
            <a:noAutofit/>
          </a:bodyPr>
          <a:lstStyle>
            <a:lvl1pPr algn="ctr">
              <a:lnSpc>
                <a:spcPts val="1981"/>
              </a:lnSpc>
              <a:defRPr sz="1717" b="1">
                <a:solidFill>
                  <a:schemeClr val="bg1"/>
                </a:solidFill>
              </a:defRPr>
            </a:lvl1pPr>
          </a:lstStyle>
          <a:p>
            <a:pPr lvl="0"/>
            <a:r>
              <a:rPr lang="pt-PT" dirty="0" err="1"/>
              <a:t>xx</a:t>
            </a:r>
            <a:r>
              <a:rPr lang="pt-PT" dirty="0"/>
              <a:t>%</a:t>
            </a:r>
          </a:p>
        </p:txBody>
      </p:sp>
      <p:sp>
        <p:nvSpPr>
          <p:cNvPr id="31" name="Text Placeholder 30">
            <a:extLst>
              <a:ext uri="{FF2B5EF4-FFF2-40B4-BE49-F238E27FC236}">
                <a16:creationId xmlns="" xmlns:a16="http://schemas.microsoft.com/office/drawing/2014/main" id="{1162E3C5-6092-4641-B639-FF818E2DB588}"/>
              </a:ext>
            </a:extLst>
          </p:cNvPr>
          <p:cNvSpPr>
            <a:spLocks noGrp="1"/>
          </p:cNvSpPr>
          <p:nvPr>
            <p:ph type="body" sz="quarter" idx="13" hasCustomPrompt="1"/>
          </p:nvPr>
        </p:nvSpPr>
        <p:spPr>
          <a:xfrm>
            <a:off x="924983" y="4005263"/>
            <a:ext cx="2223691" cy="647700"/>
          </a:xfrm>
          <a:prstGeom prst="rect">
            <a:avLst/>
          </a:prstGeom>
        </p:spPr>
        <p:txBody>
          <a:bodyPr/>
          <a:lstStyle>
            <a:lvl1pPr algn="ctr">
              <a:defRPr/>
            </a:lvl1pPr>
            <a:lvl2pPr marL="301823" indent="0">
              <a:buNone/>
              <a:defRPr/>
            </a:lvl2pPr>
          </a:lstStyle>
          <a:p>
            <a:pPr lvl="0"/>
            <a:r>
              <a:rPr lang="en-US" dirty="0"/>
              <a:t>Click to insert text</a:t>
            </a:r>
          </a:p>
        </p:txBody>
      </p:sp>
      <p:sp>
        <p:nvSpPr>
          <p:cNvPr id="32" name="Text Placeholder 30">
            <a:extLst>
              <a:ext uri="{FF2B5EF4-FFF2-40B4-BE49-F238E27FC236}">
                <a16:creationId xmlns="" xmlns:a16="http://schemas.microsoft.com/office/drawing/2014/main" id="{B4C4A495-4C6A-49E0-8118-A975B2E88321}"/>
              </a:ext>
            </a:extLst>
          </p:cNvPr>
          <p:cNvSpPr>
            <a:spLocks noGrp="1"/>
          </p:cNvSpPr>
          <p:nvPr>
            <p:ph type="body" sz="quarter" idx="14" hasCustomPrompt="1"/>
          </p:nvPr>
        </p:nvSpPr>
        <p:spPr>
          <a:xfrm>
            <a:off x="3852551" y="4005064"/>
            <a:ext cx="2223691" cy="647700"/>
          </a:xfrm>
          <a:prstGeom prst="rect">
            <a:avLst/>
          </a:prstGeom>
        </p:spPr>
        <p:txBody>
          <a:bodyPr/>
          <a:lstStyle>
            <a:lvl1pPr algn="ctr">
              <a:defRPr/>
            </a:lvl1pPr>
            <a:lvl2pPr marL="301823" indent="0">
              <a:buNone/>
              <a:defRPr/>
            </a:lvl2pPr>
          </a:lstStyle>
          <a:p>
            <a:pPr lvl="0"/>
            <a:r>
              <a:rPr lang="en-US" dirty="0"/>
              <a:t>Click to insert text</a:t>
            </a:r>
          </a:p>
        </p:txBody>
      </p:sp>
      <p:sp>
        <p:nvSpPr>
          <p:cNvPr id="33" name="Text Placeholder 30">
            <a:extLst>
              <a:ext uri="{FF2B5EF4-FFF2-40B4-BE49-F238E27FC236}">
                <a16:creationId xmlns="" xmlns:a16="http://schemas.microsoft.com/office/drawing/2014/main" id="{8C784D9E-AFE4-47BA-87D1-E386C20ED64C}"/>
              </a:ext>
            </a:extLst>
          </p:cNvPr>
          <p:cNvSpPr>
            <a:spLocks noGrp="1"/>
          </p:cNvSpPr>
          <p:nvPr>
            <p:ph type="body" sz="quarter" idx="15" hasCustomPrompt="1"/>
          </p:nvPr>
        </p:nvSpPr>
        <p:spPr>
          <a:xfrm>
            <a:off x="6780117" y="4005064"/>
            <a:ext cx="2223691" cy="647700"/>
          </a:xfrm>
          <a:prstGeom prst="rect">
            <a:avLst/>
          </a:prstGeom>
        </p:spPr>
        <p:txBody>
          <a:bodyPr/>
          <a:lstStyle>
            <a:lvl1pPr algn="ctr">
              <a:defRPr/>
            </a:lvl1pPr>
            <a:lvl2pPr marL="301823" indent="0">
              <a:buNone/>
              <a:defRPr/>
            </a:lvl2pPr>
          </a:lstStyle>
          <a:p>
            <a:pPr lvl="0"/>
            <a:r>
              <a:rPr lang="en-US" dirty="0"/>
              <a:t>Click to insert text</a:t>
            </a:r>
          </a:p>
        </p:txBody>
      </p:sp>
      <p:sp>
        <p:nvSpPr>
          <p:cNvPr id="37" name="Text Placeholder 36">
            <a:extLst>
              <a:ext uri="{FF2B5EF4-FFF2-40B4-BE49-F238E27FC236}">
                <a16:creationId xmlns="" xmlns:a16="http://schemas.microsoft.com/office/drawing/2014/main" id="{38EBB49C-19EA-4D54-98F7-9E9FF53FD1B6}"/>
              </a:ext>
            </a:extLst>
          </p:cNvPr>
          <p:cNvSpPr>
            <a:spLocks noGrp="1"/>
          </p:cNvSpPr>
          <p:nvPr>
            <p:ph type="body" sz="quarter" idx="16" hasCustomPrompt="1"/>
          </p:nvPr>
        </p:nvSpPr>
        <p:spPr>
          <a:xfrm>
            <a:off x="6780117" y="4941891"/>
            <a:ext cx="2223691" cy="935037"/>
          </a:xfrm>
          <a:prstGeom prst="rect">
            <a:avLst/>
          </a:prstGeom>
        </p:spPr>
        <p:txBody>
          <a:bodyPr>
            <a:normAutofit/>
          </a:bodyPr>
          <a:lstStyle>
            <a:lvl1pPr>
              <a:defRPr sz="925"/>
            </a:lvl1pPr>
          </a:lstStyle>
          <a:p>
            <a:pPr lvl="0"/>
            <a:r>
              <a:rPr lang="en-US" dirty="0"/>
              <a:t>Click to insert text</a:t>
            </a:r>
          </a:p>
        </p:txBody>
      </p:sp>
      <p:sp>
        <p:nvSpPr>
          <p:cNvPr id="38" name="Text Placeholder 36">
            <a:extLst>
              <a:ext uri="{FF2B5EF4-FFF2-40B4-BE49-F238E27FC236}">
                <a16:creationId xmlns="" xmlns:a16="http://schemas.microsoft.com/office/drawing/2014/main" id="{914F5F94-C619-4353-985D-517B9A1ED51A}"/>
              </a:ext>
            </a:extLst>
          </p:cNvPr>
          <p:cNvSpPr>
            <a:spLocks noGrp="1"/>
          </p:cNvSpPr>
          <p:nvPr>
            <p:ph type="body" sz="quarter" idx="17" hasCustomPrompt="1"/>
          </p:nvPr>
        </p:nvSpPr>
        <p:spPr>
          <a:xfrm>
            <a:off x="3852551" y="4919318"/>
            <a:ext cx="2223691" cy="935037"/>
          </a:xfrm>
          <a:prstGeom prst="rect">
            <a:avLst/>
          </a:prstGeom>
        </p:spPr>
        <p:txBody>
          <a:bodyPr>
            <a:normAutofit/>
          </a:bodyPr>
          <a:lstStyle>
            <a:lvl1pPr>
              <a:defRPr sz="925"/>
            </a:lvl1pPr>
          </a:lstStyle>
          <a:p>
            <a:pPr lvl="0"/>
            <a:r>
              <a:rPr lang="en-US" dirty="0"/>
              <a:t>Click to insert text</a:t>
            </a:r>
          </a:p>
        </p:txBody>
      </p:sp>
      <p:sp>
        <p:nvSpPr>
          <p:cNvPr id="39" name="Text Placeholder 36">
            <a:extLst>
              <a:ext uri="{FF2B5EF4-FFF2-40B4-BE49-F238E27FC236}">
                <a16:creationId xmlns="" xmlns:a16="http://schemas.microsoft.com/office/drawing/2014/main" id="{43904984-B2AA-40BC-977A-39D263DD919B}"/>
              </a:ext>
            </a:extLst>
          </p:cNvPr>
          <p:cNvSpPr>
            <a:spLocks noGrp="1"/>
          </p:cNvSpPr>
          <p:nvPr>
            <p:ph type="body" sz="quarter" idx="18" hasCustomPrompt="1"/>
          </p:nvPr>
        </p:nvSpPr>
        <p:spPr>
          <a:xfrm>
            <a:off x="924983" y="4919318"/>
            <a:ext cx="2223691" cy="935037"/>
          </a:xfrm>
          <a:prstGeom prst="rect">
            <a:avLst/>
          </a:prstGeom>
        </p:spPr>
        <p:txBody>
          <a:bodyPr>
            <a:normAutofit/>
          </a:bodyPr>
          <a:lstStyle>
            <a:lvl1pPr>
              <a:defRPr sz="925"/>
            </a:lvl1pPr>
          </a:lstStyle>
          <a:p>
            <a:pPr lvl="0"/>
            <a:r>
              <a:rPr lang="en-US" dirty="0"/>
              <a:t>Click to insert text</a:t>
            </a:r>
          </a:p>
        </p:txBody>
      </p:sp>
      <p:sp>
        <p:nvSpPr>
          <p:cNvPr id="18"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331490" y="404813"/>
            <a:ext cx="8950991" cy="863600"/>
          </a:xfrm>
          <a:prstGeom prst="rect">
            <a:avLst/>
          </a:prstGeom>
        </p:spPr>
        <p:txBody>
          <a:bodyPr vert="horz" lIns="0" tIns="0" rIns="0" bIns="0" rtlCol="0" anchor="t">
            <a:normAutofit/>
          </a:bodyPr>
          <a:lstStyle>
            <a:lvl1pPr>
              <a:defRPr lang="pt-PT" dirty="0"/>
            </a:lvl1pPr>
          </a:lstStyle>
          <a:p>
            <a:pPr lvl="0">
              <a:lnSpc>
                <a:spcPts val="1981"/>
              </a:lnSpc>
            </a:pPr>
            <a:r>
              <a:rPr lang="en-US" dirty="0"/>
              <a:t>Click to add title</a:t>
            </a:r>
            <a:endParaRPr lang="pt-PT" dirty="0"/>
          </a:p>
        </p:txBody>
      </p:sp>
      <p:sp>
        <p:nvSpPr>
          <p:cNvPr id="19" name="Retângulo 43">
            <a:extLst>
              <a:ext uri="{FF2B5EF4-FFF2-40B4-BE49-F238E27FC236}">
                <a16:creationId xmlns="" xmlns:a16="http://schemas.microsoft.com/office/drawing/2014/main" id="{25FC8637-25BD-4C09-AF25-56B4243DAB3D}"/>
              </a:ext>
            </a:extLst>
          </p:cNvPr>
          <p:cNvSpPr/>
          <p:nvPr/>
        </p:nvSpPr>
        <p:spPr>
          <a:xfrm>
            <a:off x="9469754" y="6555758"/>
            <a:ext cx="301686" cy="173574"/>
          </a:xfrm>
          <a:prstGeom prst="rect">
            <a:avLst/>
          </a:prstGeom>
        </p:spPr>
        <p:txBody>
          <a:bodyPr wrap="none">
            <a:spAutoFit/>
          </a:bodyPr>
          <a:lstStyle/>
          <a:p>
            <a:pPr algn="r"/>
            <a:fld id="{0502E5A9-B53C-401E-A0E0-4A359BB0A9E5}" type="slidenum">
              <a:rPr lang="en-US" sz="528" smtClean="0">
                <a:solidFill>
                  <a:prstClr val="black">
                    <a:lumMod val="50000"/>
                    <a:lumOff val="50000"/>
                  </a:prstClr>
                </a:solidFill>
                <a:cs typeface="Arial" panose="020B0604020202020204" pitchFamily="34" charset="0"/>
              </a:rPr>
              <a:pPr algn="r"/>
              <a:t>‹#›</a:t>
            </a:fld>
            <a:endParaRPr lang="en-US" sz="528"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 xmlns:a16="http://schemas.microsoft.com/office/drawing/2014/main" id="{6B6D7F6B-C184-4C2B-8EB7-067E0C1E8DF2}"/>
              </a:ext>
            </a:extLst>
          </p:cNvPr>
          <p:cNvCxnSpPr>
            <a:cxnSpLocks/>
          </p:cNvCxnSpPr>
          <p:nvPr/>
        </p:nvCxnSpPr>
        <p:spPr>
          <a:xfrm flipV="1">
            <a:off x="2667985"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 xmlns:a16="http://schemas.microsoft.com/office/drawing/2014/main" id="{F376ABD1-4930-42EB-9A73-9A9C7C6BF2D3}"/>
              </a:ext>
            </a:extLst>
          </p:cNvPr>
          <p:cNvSpPr/>
          <p:nvPr/>
        </p:nvSpPr>
        <p:spPr>
          <a:xfrm>
            <a:off x="331492" y="6555971"/>
            <a:ext cx="2298568" cy="219456"/>
          </a:xfrm>
          <a:prstGeom prst="rect">
            <a:avLst/>
          </a:prstGeom>
        </p:spPr>
        <p:txBody>
          <a:bodyPr wrap="square" lIns="0" tIns="0" rIns="0" bIns="0" anchor="ctr" anchorCtr="0">
            <a:noAutofit/>
          </a:bodyPr>
          <a:lstStyle/>
          <a:p>
            <a:pPr defTabSz="603647">
              <a:lnSpc>
                <a:spcPct val="85000"/>
              </a:lnSpc>
              <a:defRPr/>
            </a:pPr>
            <a:r>
              <a:rPr lang="en-US" sz="528" kern="0" dirty="0">
                <a:solidFill>
                  <a:srgbClr val="00458D"/>
                </a:solidFill>
                <a:cs typeface="Arial" panose="020B0604020202020204" pitchFamily="34" charset="0"/>
              </a:rPr>
              <a:t>Presentation Title | Author | Date</a:t>
            </a:r>
          </a:p>
        </p:txBody>
      </p:sp>
      <p:sp>
        <p:nvSpPr>
          <p:cNvPr id="22" name="Retângulo 43">
            <a:extLst>
              <a:ext uri="{FF2B5EF4-FFF2-40B4-BE49-F238E27FC236}">
                <a16:creationId xmlns="" xmlns:a16="http://schemas.microsoft.com/office/drawing/2014/main" id="{834ADCB4-BFB1-450D-8F6D-64217F4CD92C}"/>
              </a:ext>
            </a:extLst>
          </p:cNvPr>
          <p:cNvSpPr/>
          <p:nvPr/>
        </p:nvSpPr>
        <p:spPr>
          <a:xfrm>
            <a:off x="2771745" y="6555758"/>
            <a:ext cx="1806745" cy="219456"/>
          </a:xfrm>
          <a:prstGeom prst="rect">
            <a:avLst/>
          </a:prstGeom>
        </p:spPr>
        <p:txBody>
          <a:bodyPr wrap="none" lIns="0" tIns="0" rIns="0" bIns="0" anchor="ctr">
            <a:noAutofit/>
          </a:bodyPr>
          <a:lstStyle/>
          <a:p>
            <a:r>
              <a:rPr lang="en-US" sz="528" dirty="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2435463600"/>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ags" Target="../tags/tag1.xml"/><Relationship Id="rId26" Type="http://schemas.openxmlformats.org/officeDocument/2006/relationships/oleObject" Target="../embeddings/oleObject1.bin"/><Relationship Id="rId3" Type="http://schemas.openxmlformats.org/officeDocument/2006/relationships/slideLayout" Target="../slideLayouts/slideLayout3.xml"/><Relationship Id="rId21" Type="http://schemas.openxmlformats.org/officeDocument/2006/relationships/tags" Target="../tags/tag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vmlDrawing" Target="../drawings/vmlDrawing1.vml"/><Relationship Id="rId25" Type="http://schemas.openxmlformats.org/officeDocument/2006/relationships/tags" Target="../tags/tag8.xml"/><Relationship Id="rId2" Type="http://schemas.openxmlformats.org/officeDocument/2006/relationships/slideLayout" Target="../slideLayouts/slideLayout2.xml"/><Relationship Id="rId16" Type="http://schemas.openxmlformats.org/officeDocument/2006/relationships/theme" Target="../theme/theme1.xml"/><Relationship Id="rId20" Type="http://schemas.openxmlformats.org/officeDocument/2006/relationships/tags" Target="../tags/tag3.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ags" Target="../tags/tag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ags" Target="../tags/tag6.xml"/><Relationship Id="rId28" Type="http://schemas.openxmlformats.org/officeDocument/2006/relationships/image" Target="../media/image2.png"/><Relationship Id="rId10" Type="http://schemas.openxmlformats.org/officeDocument/2006/relationships/slideLayout" Target="../slideLayouts/slideLayout10.xml"/><Relationship Id="rId19" Type="http://schemas.openxmlformats.org/officeDocument/2006/relationships/tags" Target="../tags/tag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ags" Target="../tags/tag5.xml"/><Relationship Id="rId27" Type="http://schemas.openxmlformats.org/officeDocument/2006/relationships/image" Target="../media/image1.emf"/></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16.xml"/><Relationship Id="rId13" Type="http://schemas.openxmlformats.org/officeDocument/2006/relationships/slideLayout" Target="../slideLayouts/slideLayout121.xml"/><Relationship Id="rId18" Type="http://schemas.openxmlformats.org/officeDocument/2006/relationships/slideLayout" Target="../slideLayouts/slideLayout126.xml"/><Relationship Id="rId26" Type="http://schemas.openxmlformats.org/officeDocument/2006/relationships/vmlDrawing" Target="../drawings/vmlDrawing55.vml"/><Relationship Id="rId3" Type="http://schemas.openxmlformats.org/officeDocument/2006/relationships/slideLayout" Target="../slideLayouts/slideLayout111.xml"/><Relationship Id="rId21" Type="http://schemas.openxmlformats.org/officeDocument/2006/relationships/slideLayout" Target="../slideLayouts/slideLayout129.xml"/><Relationship Id="rId7" Type="http://schemas.openxmlformats.org/officeDocument/2006/relationships/slideLayout" Target="../slideLayouts/slideLayout115.xml"/><Relationship Id="rId12" Type="http://schemas.openxmlformats.org/officeDocument/2006/relationships/slideLayout" Target="../slideLayouts/slideLayout120.xml"/><Relationship Id="rId17" Type="http://schemas.openxmlformats.org/officeDocument/2006/relationships/slideLayout" Target="../slideLayouts/slideLayout125.xml"/><Relationship Id="rId25" Type="http://schemas.openxmlformats.org/officeDocument/2006/relationships/theme" Target="../theme/theme10.xml"/><Relationship Id="rId2" Type="http://schemas.openxmlformats.org/officeDocument/2006/relationships/slideLayout" Target="../slideLayouts/slideLayout110.xml"/><Relationship Id="rId16" Type="http://schemas.openxmlformats.org/officeDocument/2006/relationships/slideLayout" Target="../slideLayouts/slideLayout124.xml"/><Relationship Id="rId20" Type="http://schemas.openxmlformats.org/officeDocument/2006/relationships/slideLayout" Target="../slideLayouts/slideLayout128.xml"/><Relationship Id="rId29" Type="http://schemas.openxmlformats.org/officeDocument/2006/relationships/image" Target="../media/image27.emf"/><Relationship Id="rId1" Type="http://schemas.openxmlformats.org/officeDocument/2006/relationships/slideLayout" Target="../slideLayouts/slideLayout109.xml"/><Relationship Id="rId6" Type="http://schemas.openxmlformats.org/officeDocument/2006/relationships/slideLayout" Target="../slideLayouts/slideLayout114.xml"/><Relationship Id="rId11" Type="http://schemas.openxmlformats.org/officeDocument/2006/relationships/slideLayout" Target="../slideLayouts/slideLayout119.xml"/><Relationship Id="rId24" Type="http://schemas.openxmlformats.org/officeDocument/2006/relationships/slideLayout" Target="../slideLayouts/slideLayout132.xml"/><Relationship Id="rId5" Type="http://schemas.openxmlformats.org/officeDocument/2006/relationships/slideLayout" Target="../slideLayouts/slideLayout113.xml"/><Relationship Id="rId15" Type="http://schemas.openxmlformats.org/officeDocument/2006/relationships/slideLayout" Target="../slideLayouts/slideLayout123.xml"/><Relationship Id="rId23" Type="http://schemas.openxmlformats.org/officeDocument/2006/relationships/slideLayout" Target="../slideLayouts/slideLayout131.xml"/><Relationship Id="rId28" Type="http://schemas.openxmlformats.org/officeDocument/2006/relationships/oleObject" Target="../embeddings/oleObject67.bin"/><Relationship Id="rId10" Type="http://schemas.openxmlformats.org/officeDocument/2006/relationships/slideLayout" Target="../slideLayouts/slideLayout118.xml"/><Relationship Id="rId19" Type="http://schemas.openxmlformats.org/officeDocument/2006/relationships/slideLayout" Target="../slideLayouts/slideLayout127.xml"/><Relationship Id="rId4" Type="http://schemas.openxmlformats.org/officeDocument/2006/relationships/slideLayout" Target="../slideLayouts/slideLayout112.xml"/><Relationship Id="rId9" Type="http://schemas.openxmlformats.org/officeDocument/2006/relationships/slideLayout" Target="../slideLayouts/slideLayout117.xml"/><Relationship Id="rId14" Type="http://schemas.openxmlformats.org/officeDocument/2006/relationships/slideLayout" Target="../slideLayouts/slideLayout122.xml"/><Relationship Id="rId22" Type="http://schemas.openxmlformats.org/officeDocument/2006/relationships/slideLayout" Target="../slideLayouts/slideLayout130.xml"/><Relationship Id="rId27" Type="http://schemas.openxmlformats.org/officeDocument/2006/relationships/tags" Target="../tags/tag337.xml"/></Relationships>
</file>

<file path=ppt/slideMasters/_rels/slideMaster2.xml.rels><?xml version="1.0" encoding="UTF-8" standalone="yes"?>
<Relationships xmlns="http://schemas.openxmlformats.org/package/2006/relationships"><Relationship Id="rId8" Type="http://schemas.openxmlformats.org/officeDocument/2006/relationships/tags" Target="../tags/tag53.xml"/><Relationship Id="rId13" Type="http://schemas.openxmlformats.org/officeDocument/2006/relationships/tags" Target="../tags/tag58.xml"/><Relationship Id="rId18" Type="http://schemas.openxmlformats.org/officeDocument/2006/relationships/image" Target="../media/image11.tiff"/><Relationship Id="rId26" Type="http://schemas.openxmlformats.org/officeDocument/2006/relationships/hyperlink" Target="http://www.youtube.com/capgemini" TargetMode="External"/><Relationship Id="rId3" Type="http://schemas.openxmlformats.org/officeDocument/2006/relationships/theme" Target="../theme/theme2.xml"/><Relationship Id="rId21" Type="http://schemas.openxmlformats.org/officeDocument/2006/relationships/image" Target="../media/image12.png"/><Relationship Id="rId7" Type="http://schemas.openxmlformats.org/officeDocument/2006/relationships/tags" Target="../tags/tag52.xml"/><Relationship Id="rId12" Type="http://schemas.openxmlformats.org/officeDocument/2006/relationships/tags" Target="../tags/tag57.xml"/><Relationship Id="rId17" Type="http://schemas.openxmlformats.org/officeDocument/2006/relationships/image" Target="../media/image1.emf"/><Relationship Id="rId25" Type="http://schemas.openxmlformats.org/officeDocument/2006/relationships/image" Target="../media/image14.png"/><Relationship Id="rId2" Type="http://schemas.openxmlformats.org/officeDocument/2006/relationships/slideLayout" Target="../slideLayouts/slideLayout17.xml"/><Relationship Id="rId16" Type="http://schemas.openxmlformats.org/officeDocument/2006/relationships/oleObject" Target="../embeddings/oleObject12.bin"/><Relationship Id="rId20" Type="http://schemas.openxmlformats.org/officeDocument/2006/relationships/hyperlink" Target="http://www.facebook.com/Capgemini" TargetMode="External"/><Relationship Id="rId29" Type="http://schemas.openxmlformats.org/officeDocument/2006/relationships/image" Target="../media/image16.gif"/><Relationship Id="rId1" Type="http://schemas.openxmlformats.org/officeDocument/2006/relationships/slideLayout" Target="../slideLayouts/slideLayout16.xml"/><Relationship Id="rId6" Type="http://schemas.openxmlformats.org/officeDocument/2006/relationships/tags" Target="../tags/tag51.xml"/><Relationship Id="rId11" Type="http://schemas.openxmlformats.org/officeDocument/2006/relationships/tags" Target="../tags/tag56.xml"/><Relationship Id="rId24" Type="http://schemas.openxmlformats.org/officeDocument/2006/relationships/hyperlink" Target="http://www.twitter.com/capgemini" TargetMode="External"/><Relationship Id="rId5" Type="http://schemas.openxmlformats.org/officeDocument/2006/relationships/tags" Target="../tags/tag50.xml"/><Relationship Id="rId15" Type="http://schemas.openxmlformats.org/officeDocument/2006/relationships/tags" Target="../tags/tag60.xml"/><Relationship Id="rId23" Type="http://schemas.openxmlformats.org/officeDocument/2006/relationships/image" Target="../media/image13.png"/><Relationship Id="rId28" Type="http://schemas.openxmlformats.org/officeDocument/2006/relationships/hyperlink" Target="http://www.slideshare.net/capgemini" TargetMode="External"/><Relationship Id="rId10" Type="http://schemas.openxmlformats.org/officeDocument/2006/relationships/tags" Target="../tags/tag55.xml"/><Relationship Id="rId19" Type="http://schemas.openxmlformats.org/officeDocument/2006/relationships/image" Target="../media/image4.emf"/><Relationship Id="rId4" Type="http://schemas.openxmlformats.org/officeDocument/2006/relationships/vmlDrawing" Target="../drawings/vmlDrawing12.vml"/><Relationship Id="rId9" Type="http://schemas.openxmlformats.org/officeDocument/2006/relationships/tags" Target="../tags/tag54.xml"/><Relationship Id="rId14" Type="http://schemas.openxmlformats.org/officeDocument/2006/relationships/tags" Target="../tags/tag59.xml"/><Relationship Id="rId22" Type="http://schemas.openxmlformats.org/officeDocument/2006/relationships/hyperlink" Target="http://www.linkedin.com/company/capgemini" TargetMode="External"/><Relationship Id="rId27" Type="http://schemas.openxmlformats.org/officeDocument/2006/relationships/image" Target="../media/image15.png"/></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7" Type="http://schemas.openxmlformats.org/officeDocument/2006/relationships/image" Target="../media/image1.emf"/><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oleObject" Target="../embeddings/oleObject15.bin"/><Relationship Id="rId5" Type="http://schemas.openxmlformats.org/officeDocument/2006/relationships/tags" Target="../tags/tag68.xml"/><Relationship Id="rId4" Type="http://schemas.openxmlformats.org/officeDocument/2006/relationships/vmlDrawing" Target="../drawings/vmlDrawing15.v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tags" Target="../tags/tag75.xml"/><Relationship Id="rId18" Type="http://schemas.openxmlformats.org/officeDocument/2006/relationships/tags" Target="../tags/tag80.xml"/><Relationship Id="rId3" Type="http://schemas.openxmlformats.org/officeDocument/2006/relationships/slideLayout" Target="../slideLayouts/slideLayout22.xml"/><Relationship Id="rId21" Type="http://schemas.openxmlformats.org/officeDocument/2006/relationships/tags" Target="../tags/tag83.xml"/><Relationship Id="rId7" Type="http://schemas.openxmlformats.org/officeDocument/2006/relationships/slideLayout" Target="../slideLayouts/slideLayout26.xml"/><Relationship Id="rId12" Type="http://schemas.openxmlformats.org/officeDocument/2006/relationships/vmlDrawing" Target="../drawings/vmlDrawing18.vml"/><Relationship Id="rId17" Type="http://schemas.openxmlformats.org/officeDocument/2006/relationships/tags" Target="../tags/tag79.xml"/><Relationship Id="rId2" Type="http://schemas.openxmlformats.org/officeDocument/2006/relationships/slideLayout" Target="../slideLayouts/slideLayout21.xml"/><Relationship Id="rId16" Type="http://schemas.openxmlformats.org/officeDocument/2006/relationships/tags" Target="../tags/tag78.xml"/><Relationship Id="rId20" Type="http://schemas.openxmlformats.org/officeDocument/2006/relationships/tags" Target="../tags/tag82.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theme" Target="../theme/theme4.xml"/><Relationship Id="rId24" Type="http://schemas.openxmlformats.org/officeDocument/2006/relationships/image" Target="../media/image2.png"/><Relationship Id="rId5" Type="http://schemas.openxmlformats.org/officeDocument/2006/relationships/slideLayout" Target="../slideLayouts/slideLayout24.xml"/><Relationship Id="rId15" Type="http://schemas.openxmlformats.org/officeDocument/2006/relationships/tags" Target="../tags/tag77.xml"/><Relationship Id="rId23" Type="http://schemas.openxmlformats.org/officeDocument/2006/relationships/image" Target="../media/image1.emf"/><Relationship Id="rId10" Type="http://schemas.openxmlformats.org/officeDocument/2006/relationships/slideLayout" Target="../slideLayouts/slideLayout29.xml"/><Relationship Id="rId19" Type="http://schemas.openxmlformats.org/officeDocument/2006/relationships/tags" Target="../tags/tag81.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tags" Target="../tags/tag76.xml"/><Relationship Id="rId22" Type="http://schemas.openxmlformats.org/officeDocument/2006/relationships/oleObject" Target="../embeddings/oleObject18.bin"/></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tags" Target="../tags/tag119.xml"/><Relationship Id="rId18" Type="http://schemas.openxmlformats.org/officeDocument/2006/relationships/tags" Target="../tags/tag124.xml"/><Relationship Id="rId3" Type="http://schemas.openxmlformats.org/officeDocument/2006/relationships/slideLayout" Target="../slideLayouts/slideLayout32.xml"/><Relationship Id="rId21" Type="http://schemas.openxmlformats.org/officeDocument/2006/relationships/tags" Target="../tags/tag127.xml"/><Relationship Id="rId7" Type="http://schemas.openxmlformats.org/officeDocument/2006/relationships/slideLayout" Target="../slideLayouts/slideLayout36.xml"/><Relationship Id="rId12" Type="http://schemas.openxmlformats.org/officeDocument/2006/relationships/vmlDrawing" Target="../drawings/vmlDrawing26.vml"/><Relationship Id="rId17" Type="http://schemas.openxmlformats.org/officeDocument/2006/relationships/tags" Target="../tags/tag123.xml"/><Relationship Id="rId2" Type="http://schemas.openxmlformats.org/officeDocument/2006/relationships/slideLayout" Target="../slideLayouts/slideLayout31.xml"/><Relationship Id="rId16" Type="http://schemas.openxmlformats.org/officeDocument/2006/relationships/tags" Target="../tags/tag122.xml"/><Relationship Id="rId20" Type="http://schemas.openxmlformats.org/officeDocument/2006/relationships/tags" Target="../tags/tag126.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theme" Target="../theme/theme5.xml"/><Relationship Id="rId24" Type="http://schemas.openxmlformats.org/officeDocument/2006/relationships/image" Target="../media/image2.png"/><Relationship Id="rId5" Type="http://schemas.openxmlformats.org/officeDocument/2006/relationships/slideLayout" Target="../slideLayouts/slideLayout34.xml"/><Relationship Id="rId15" Type="http://schemas.openxmlformats.org/officeDocument/2006/relationships/tags" Target="../tags/tag121.xml"/><Relationship Id="rId23" Type="http://schemas.openxmlformats.org/officeDocument/2006/relationships/image" Target="../media/image1.emf"/><Relationship Id="rId10" Type="http://schemas.openxmlformats.org/officeDocument/2006/relationships/slideLayout" Target="../slideLayouts/slideLayout39.xml"/><Relationship Id="rId19" Type="http://schemas.openxmlformats.org/officeDocument/2006/relationships/tags" Target="../tags/tag125.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tags" Target="../tags/tag120.xml"/><Relationship Id="rId22" Type="http://schemas.openxmlformats.org/officeDocument/2006/relationships/oleObject" Target="../embeddings/oleObject26.bin"/></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47.xml"/><Relationship Id="rId13" Type="http://schemas.openxmlformats.org/officeDocument/2006/relationships/slideLayout" Target="../slideLayouts/slideLayout52.xml"/><Relationship Id="rId18" Type="http://schemas.openxmlformats.org/officeDocument/2006/relationships/tags" Target="../tags/tag195.xml"/><Relationship Id="rId26" Type="http://schemas.openxmlformats.org/officeDocument/2006/relationships/image" Target="../media/image1.emf"/><Relationship Id="rId3" Type="http://schemas.openxmlformats.org/officeDocument/2006/relationships/slideLayout" Target="../slideLayouts/slideLayout42.xml"/><Relationship Id="rId21" Type="http://schemas.openxmlformats.org/officeDocument/2006/relationships/tags" Target="../tags/tag198.xml"/><Relationship Id="rId7" Type="http://schemas.openxmlformats.org/officeDocument/2006/relationships/slideLayout" Target="../slideLayouts/slideLayout46.xml"/><Relationship Id="rId12" Type="http://schemas.openxmlformats.org/officeDocument/2006/relationships/slideLayout" Target="../slideLayouts/slideLayout51.xml"/><Relationship Id="rId17" Type="http://schemas.openxmlformats.org/officeDocument/2006/relationships/tags" Target="../tags/tag194.xml"/><Relationship Id="rId25" Type="http://schemas.openxmlformats.org/officeDocument/2006/relationships/oleObject" Target="../embeddings/oleObject41.bin"/><Relationship Id="rId2" Type="http://schemas.openxmlformats.org/officeDocument/2006/relationships/slideLayout" Target="../slideLayouts/slideLayout41.xml"/><Relationship Id="rId16" Type="http://schemas.openxmlformats.org/officeDocument/2006/relationships/tags" Target="../tags/tag193.xml"/><Relationship Id="rId20" Type="http://schemas.openxmlformats.org/officeDocument/2006/relationships/tags" Target="../tags/tag197.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24" Type="http://schemas.openxmlformats.org/officeDocument/2006/relationships/tags" Target="../tags/tag201.xml"/><Relationship Id="rId5" Type="http://schemas.openxmlformats.org/officeDocument/2006/relationships/slideLayout" Target="../slideLayouts/slideLayout44.xml"/><Relationship Id="rId15" Type="http://schemas.openxmlformats.org/officeDocument/2006/relationships/vmlDrawing" Target="../drawings/vmlDrawing36.vml"/><Relationship Id="rId23" Type="http://schemas.openxmlformats.org/officeDocument/2006/relationships/tags" Target="../tags/tag200.xml"/><Relationship Id="rId10" Type="http://schemas.openxmlformats.org/officeDocument/2006/relationships/slideLayout" Target="../slideLayouts/slideLayout49.xml"/><Relationship Id="rId19" Type="http://schemas.openxmlformats.org/officeDocument/2006/relationships/tags" Target="../tags/tag196.xml"/><Relationship Id="rId4" Type="http://schemas.openxmlformats.org/officeDocument/2006/relationships/slideLayout" Target="../slideLayouts/slideLayout43.xml"/><Relationship Id="rId9" Type="http://schemas.openxmlformats.org/officeDocument/2006/relationships/slideLayout" Target="../slideLayouts/slideLayout48.xml"/><Relationship Id="rId14" Type="http://schemas.openxmlformats.org/officeDocument/2006/relationships/theme" Target="../theme/theme6.xml"/><Relationship Id="rId22" Type="http://schemas.openxmlformats.org/officeDocument/2006/relationships/tags" Target="../tags/tag199.xml"/><Relationship Id="rId27" Type="http://schemas.openxmlformats.org/officeDocument/2006/relationships/image" Target="../media/image2.png"/></Relationships>
</file>

<file path=ppt/slideMasters/_rels/slideMaster7.xml.rels><?xml version="1.0" encoding="UTF-8" standalone="yes"?>
<Relationships xmlns="http://schemas.openxmlformats.org/package/2006/relationships"><Relationship Id="rId8" Type="http://schemas.openxmlformats.org/officeDocument/2006/relationships/tags" Target="../tags/tag282.xml"/><Relationship Id="rId13" Type="http://schemas.openxmlformats.org/officeDocument/2006/relationships/tags" Target="../tags/tag287.xml"/><Relationship Id="rId18" Type="http://schemas.openxmlformats.org/officeDocument/2006/relationships/image" Target="../media/image18.png"/><Relationship Id="rId26" Type="http://schemas.openxmlformats.org/officeDocument/2006/relationships/hyperlink" Target="http://www.youtube.com/capgemini" TargetMode="External"/><Relationship Id="rId3" Type="http://schemas.openxmlformats.org/officeDocument/2006/relationships/theme" Target="../theme/theme7.xml"/><Relationship Id="rId21" Type="http://schemas.openxmlformats.org/officeDocument/2006/relationships/image" Target="../media/image12.png"/><Relationship Id="rId7" Type="http://schemas.openxmlformats.org/officeDocument/2006/relationships/tags" Target="../tags/tag281.xml"/><Relationship Id="rId12" Type="http://schemas.openxmlformats.org/officeDocument/2006/relationships/tags" Target="../tags/tag286.xml"/><Relationship Id="rId17" Type="http://schemas.openxmlformats.org/officeDocument/2006/relationships/image" Target="../media/image1.emf"/><Relationship Id="rId25" Type="http://schemas.openxmlformats.org/officeDocument/2006/relationships/image" Target="../media/image14.png"/><Relationship Id="rId2" Type="http://schemas.openxmlformats.org/officeDocument/2006/relationships/slideLayout" Target="../slideLayouts/slideLayout54.xml"/><Relationship Id="rId16" Type="http://schemas.openxmlformats.org/officeDocument/2006/relationships/oleObject" Target="../embeddings/oleObject57.bin"/><Relationship Id="rId20" Type="http://schemas.openxmlformats.org/officeDocument/2006/relationships/hyperlink" Target="http://www.facebook.com/Capgemini" TargetMode="External"/><Relationship Id="rId29" Type="http://schemas.openxmlformats.org/officeDocument/2006/relationships/image" Target="../media/image16.gif"/><Relationship Id="rId1" Type="http://schemas.openxmlformats.org/officeDocument/2006/relationships/slideLayout" Target="../slideLayouts/slideLayout53.xml"/><Relationship Id="rId6" Type="http://schemas.openxmlformats.org/officeDocument/2006/relationships/tags" Target="../tags/tag280.xml"/><Relationship Id="rId11" Type="http://schemas.openxmlformats.org/officeDocument/2006/relationships/tags" Target="../tags/tag285.xml"/><Relationship Id="rId24" Type="http://schemas.openxmlformats.org/officeDocument/2006/relationships/hyperlink" Target="http://www.twitter.com/capgemini" TargetMode="External"/><Relationship Id="rId5" Type="http://schemas.openxmlformats.org/officeDocument/2006/relationships/tags" Target="../tags/tag279.xml"/><Relationship Id="rId15" Type="http://schemas.openxmlformats.org/officeDocument/2006/relationships/tags" Target="../tags/tag289.xml"/><Relationship Id="rId23" Type="http://schemas.openxmlformats.org/officeDocument/2006/relationships/image" Target="../media/image13.png"/><Relationship Id="rId28" Type="http://schemas.openxmlformats.org/officeDocument/2006/relationships/hyperlink" Target="http://www.slideshare.net/capgemini" TargetMode="External"/><Relationship Id="rId10" Type="http://schemas.openxmlformats.org/officeDocument/2006/relationships/tags" Target="../tags/tag284.xml"/><Relationship Id="rId19" Type="http://schemas.openxmlformats.org/officeDocument/2006/relationships/image" Target="../media/image4.emf"/><Relationship Id="rId4" Type="http://schemas.openxmlformats.org/officeDocument/2006/relationships/vmlDrawing" Target="../drawings/vmlDrawing47.vml"/><Relationship Id="rId9" Type="http://schemas.openxmlformats.org/officeDocument/2006/relationships/tags" Target="../tags/tag283.xml"/><Relationship Id="rId14" Type="http://schemas.openxmlformats.org/officeDocument/2006/relationships/tags" Target="../tags/tag288.xml"/><Relationship Id="rId22" Type="http://schemas.openxmlformats.org/officeDocument/2006/relationships/hyperlink" Target="http://www.linkedin.com/company/capgemini" TargetMode="External"/><Relationship Id="rId27" Type="http://schemas.openxmlformats.org/officeDocument/2006/relationships/image" Target="../media/image15.png"/></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62.xml"/><Relationship Id="rId13" Type="http://schemas.openxmlformats.org/officeDocument/2006/relationships/slideLayout" Target="../slideLayouts/slideLayout67.xml"/><Relationship Id="rId18" Type="http://schemas.openxmlformats.org/officeDocument/2006/relationships/slideLayout" Target="../slideLayouts/slideLayout72.xml"/><Relationship Id="rId26" Type="http://schemas.openxmlformats.org/officeDocument/2006/relationships/slideLayout" Target="../slideLayouts/slideLayout80.xml"/><Relationship Id="rId3" Type="http://schemas.openxmlformats.org/officeDocument/2006/relationships/slideLayout" Target="../slideLayouts/slideLayout57.xml"/><Relationship Id="rId21" Type="http://schemas.openxmlformats.org/officeDocument/2006/relationships/slideLayout" Target="../slideLayouts/slideLayout75.xml"/><Relationship Id="rId7" Type="http://schemas.openxmlformats.org/officeDocument/2006/relationships/slideLayout" Target="../slideLayouts/slideLayout61.xml"/><Relationship Id="rId12" Type="http://schemas.openxmlformats.org/officeDocument/2006/relationships/slideLayout" Target="../slideLayouts/slideLayout66.xml"/><Relationship Id="rId17" Type="http://schemas.openxmlformats.org/officeDocument/2006/relationships/slideLayout" Target="../slideLayouts/slideLayout71.xml"/><Relationship Id="rId25" Type="http://schemas.openxmlformats.org/officeDocument/2006/relationships/slideLayout" Target="../slideLayouts/slideLayout79.xml"/><Relationship Id="rId2" Type="http://schemas.openxmlformats.org/officeDocument/2006/relationships/slideLayout" Target="../slideLayouts/slideLayout56.xml"/><Relationship Id="rId16" Type="http://schemas.openxmlformats.org/officeDocument/2006/relationships/slideLayout" Target="../slideLayouts/slideLayout70.xml"/><Relationship Id="rId20" Type="http://schemas.openxmlformats.org/officeDocument/2006/relationships/slideLayout" Target="../slideLayouts/slideLayout74.xml"/><Relationship Id="rId29" Type="http://schemas.openxmlformats.org/officeDocument/2006/relationships/image" Target="../media/image2.svg"/><Relationship Id="rId1" Type="http://schemas.openxmlformats.org/officeDocument/2006/relationships/slideLayout" Target="../slideLayouts/slideLayout55.xml"/><Relationship Id="rId6" Type="http://schemas.openxmlformats.org/officeDocument/2006/relationships/slideLayout" Target="../slideLayouts/slideLayout60.xml"/><Relationship Id="rId11" Type="http://schemas.openxmlformats.org/officeDocument/2006/relationships/slideLayout" Target="../slideLayouts/slideLayout65.xml"/><Relationship Id="rId24" Type="http://schemas.openxmlformats.org/officeDocument/2006/relationships/slideLayout" Target="../slideLayouts/slideLayout78.xml"/><Relationship Id="rId5" Type="http://schemas.openxmlformats.org/officeDocument/2006/relationships/slideLayout" Target="../slideLayouts/slideLayout59.xml"/><Relationship Id="rId15" Type="http://schemas.openxmlformats.org/officeDocument/2006/relationships/slideLayout" Target="../slideLayouts/slideLayout69.xml"/><Relationship Id="rId23" Type="http://schemas.openxmlformats.org/officeDocument/2006/relationships/slideLayout" Target="../slideLayouts/slideLayout77.xml"/><Relationship Id="rId28" Type="http://schemas.openxmlformats.org/officeDocument/2006/relationships/image" Target="../media/image19.png"/><Relationship Id="rId10" Type="http://schemas.openxmlformats.org/officeDocument/2006/relationships/slideLayout" Target="../slideLayouts/slideLayout64.xml"/><Relationship Id="rId19" Type="http://schemas.openxmlformats.org/officeDocument/2006/relationships/slideLayout" Target="../slideLayouts/slideLayout73.xml"/><Relationship Id="rId4" Type="http://schemas.openxmlformats.org/officeDocument/2006/relationships/slideLayout" Target="../slideLayouts/slideLayout58.xml"/><Relationship Id="rId9" Type="http://schemas.openxmlformats.org/officeDocument/2006/relationships/slideLayout" Target="../slideLayouts/slideLayout63.xml"/><Relationship Id="rId14" Type="http://schemas.openxmlformats.org/officeDocument/2006/relationships/slideLayout" Target="../slideLayouts/slideLayout68.xml"/><Relationship Id="rId22" Type="http://schemas.openxmlformats.org/officeDocument/2006/relationships/slideLayout" Target="../slideLayouts/slideLayout76.xml"/><Relationship Id="rId27"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88.xml"/><Relationship Id="rId13" Type="http://schemas.openxmlformats.org/officeDocument/2006/relationships/slideLayout" Target="../slideLayouts/slideLayout93.xml"/><Relationship Id="rId18" Type="http://schemas.openxmlformats.org/officeDocument/2006/relationships/slideLayout" Target="../slideLayouts/slideLayout98.xml"/><Relationship Id="rId26" Type="http://schemas.openxmlformats.org/officeDocument/2006/relationships/slideLayout" Target="../slideLayouts/slideLayout106.xml"/><Relationship Id="rId3" Type="http://schemas.openxmlformats.org/officeDocument/2006/relationships/slideLayout" Target="../slideLayouts/slideLayout83.xml"/><Relationship Id="rId21" Type="http://schemas.openxmlformats.org/officeDocument/2006/relationships/slideLayout" Target="../slideLayouts/slideLayout101.xml"/><Relationship Id="rId7" Type="http://schemas.openxmlformats.org/officeDocument/2006/relationships/slideLayout" Target="../slideLayouts/slideLayout87.xml"/><Relationship Id="rId12" Type="http://schemas.openxmlformats.org/officeDocument/2006/relationships/slideLayout" Target="../slideLayouts/slideLayout92.xml"/><Relationship Id="rId17" Type="http://schemas.openxmlformats.org/officeDocument/2006/relationships/slideLayout" Target="../slideLayouts/slideLayout97.xml"/><Relationship Id="rId25" Type="http://schemas.openxmlformats.org/officeDocument/2006/relationships/slideLayout" Target="../slideLayouts/slideLayout105.xml"/><Relationship Id="rId2" Type="http://schemas.openxmlformats.org/officeDocument/2006/relationships/slideLayout" Target="../slideLayouts/slideLayout82.xml"/><Relationship Id="rId16" Type="http://schemas.openxmlformats.org/officeDocument/2006/relationships/slideLayout" Target="../slideLayouts/slideLayout96.xml"/><Relationship Id="rId20" Type="http://schemas.openxmlformats.org/officeDocument/2006/relationships/slideLayout" Target="../slideLayouts/slideLayout100.xml"/><Relationship Id="rId29" Type="http://schemas.openxmlformats.org/officeDocument/2006/relationships/theme" Target="../theme/theme9.xml"/><Relationship Id="rId1" Type="http://schemas.openxmlformats.org/officeDocument/2006/relationships/slideLayout" Target="../slideLayouts/slideLayout81.xml"/><Relationship Id="rId6" Type="http://schemas.openxmlformats.org/officeDocument/2006/relationships/slideLayout" Target="../slideLayouts/slideLayout86.xml"/><Relationship Id="rId11" Type="http://schemas.openxmlformats.org/officeDocument/2006/relationships/slideLayout" Target="../slideLayouts/slideLayout91.xml"/><Relationship Id="rId24" Type="http://schemas.openxmlformats.org/officeDocument/2006/relationships/slideLayout" Target="../slideLayouts/slideLayout104.xml"/><Relationship Id="rId5" Type="http://schemas.openxmlformats.org/officeDocument/2006/relationships/slideLayout" Target="../slideLayouts/slideLayout85.xml"/><Relationship Id="rId15" Type="http://schemas.openxmlformats.org/officeDocument/2006/relationships/slideLayout" Target="../slideLayouts/slideLayout95.xml"/><Relationship Id="rId23" Type="http://schemas.openxmlformats.org/officeDocument/2006/relationships/slideLayout" Target="../slideLayouts/slideLayout103.xml"/><Relationship Id="rId28" Type="http://schemas.openxmlformats.org/officeDocument/2006/relationships/slideLayout" Target="../slideLayouts/slideLayout108.xml"/><Relationship Id="rId10" Type="http://schemas.openxmlformats.org/officeDocument/2006/relationships/slideLayout" Target="../slideLayouts/slideLayout90.xml"/><Relationship Id="rId19" Type="http://schemas.openxmlformats.org/officeDocument/2006/relationships/slideLayout" Target="../slideLayouts/slideLayout99.xml"/><Relationship Id="rId31" Type="http://schemas.openxmlformats.org/officeDocument/2006/relationships/image" Target="../media/image20.svg"/><Relationship Id="rId4" Type="http://schemas.openxmlformats.org/officeDocument/2006/relationships/slideLayout" Target="../slideLayouts/slideLayout84.xml"/><Relationship Id="rId9" Type="http://schemas.openxmlformats.org/officeDocument/2006/relationships/slideLayout" Target="../slideLayouts/slideLayout89.xml"/><Relationship Id="rId14" Type="http://schemas.openxmlformats.org/officeDocument/2006/relationships/slideLayout" Target="../slideLayouts/slideLayout94.xml"/><Relationship Id="rId22" Type="http://schemas.openxmlformats.org/officeDocument/2006/relationships/slideLayout" Target="../slideLayouts/slideLayout102.xml"/><Relationship Id="rId27" Type="http://schemas.openxmlformats.org/officeDocument/2006/relationships/slideLayout" Target="../slideLayouts/slideLayout107.xml"/><Relationship Id="rId30" Type="http://schemas.openxmlformats.org/officeDocument/2006/relationships/image" Target="../media/image19.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custDataLst>
              <p:tags r:id="rId18"/>
            </p:custDataLst>
          </p:nvPr>
        </p:nvGraphicFramePr>
        <p:xfrm>
          <a:off x="1" y="0"/>
          <a:ext cx="158750" cy="158750"/>
        </p:xfrm>
        <a:graphic>
          <a:graphicData uri="http://schemas.openxmlformats.org/presentationml/2006/ole">
            <mc:AlternateContent xmlns:mc="http://schemas.openxmlformats.org/markup-compatibility/2006">
              <mc:Choice xmlns:v="urn:schemas-microsoft-com:vml" Requires="v">
                <p:oleObj spid="_x0000_s2455" name="think-cell Slide" r:id="rId26" imgW="360" imgH="360" progId="">
                  <p:embed/>
                </p:oleObj>
              </mc:Choice>
              <mc:Fallback>
                <p:oleObj name="think-cell Slide" r:id="rId26" imgW="360" imgH="360" progId="">
                  <p:embed/>
                  <p:pic>
                    <p:nvPicPr>
                      <p:cNvPr id="0" name="Picture 285"/>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1" y="0"/>
                        <a:ext cx="158750"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Placeholder 1"/>
          <p:cNvSpPr>
            <a:spLocks noGrp="1"/>
          </p:cNvSpPr>
          <p:nvPr>
            <p:ph type="title"/>
            <p:custDataLst>
              <p:tags r:id="rId19"/>
            </p:custDataLst>
          </p:nvPr>
        </p:nvSpPr>
        <p:spPr>
          <a:xfrm>
            <a:off x="2" y="0"/>
            <a:ext cx="9905999" cy="1002135"/>
          </a:xfrm>
          <a:prstGeom prst="rect">
            <a:avLst/>
          </a:prstGeom>
        </p:spPr>
        <p:txBody>
          <a:bodyPr vert="horz" lIns="297529" tIns="33059" rIns="165294" bIns="33059" rtlCol="0" anchor="ctr">
            <a:noAutofit/>
          </a:bodyPr>
          <a:lstStyle/>
          <a:p>
            <a:r>
              <a:rPr lang="fr-FR" noProof="0" dirty="0" smtClean="0"/>
              <a:t>Cliquez pour modifier le style du titre</a:t>
            </a:r>
            <a:endParaRPr lang="en-US" noProof="0" dirty="0"/>
          </a:p>
        </p:txBody>
      </p:sp>
      <p:sp>
        <p:nvSpPr>
          <p:cNvPr id="3" name="Text Placeholder 2"/>
          <p:cNvSpPr>
            <a:spLocks noGrp="1"/>
          </p:cNvSpPr>
          <p:nvPr>
            <p:ph type="body" idx="1"/>
            <p:custDataLst>
              <p:tags r:id="rId20"/>
            </p:custDataLst>
          </p:nvPr>
        </p:nvSpPr>
        <p:spPr>
          <a:xfrm>
            <a:off x="323393" y="1501977"/>
            <a:ext cx="9438125" cy="4636540"/>
          </a:xfrm>
          <a:prstGeom prst="rect">
            <a:avLst/>
          </a:prstGeom>
        </p:spPr>
        <p:txBody>
          <a:bodyPr vert="horz" lIns="10800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21"/>
            </p:custDataLst>
          </p:nvPr>
        </p:nvSpPr>
        <p:spPr>
          <a:xfrm>
            <a:off x="9567492"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chemeClr val="tx2"/>
                </a:solidFill>
              </a:rPr>
              <a:pPr algn="ctr"/>
              <a:t>‹#›</a:t>
            </a:fld>
            <a:endParaRPr lang="en-US" sz="700" dirty="0">
              <a:solidFill>
                <a:schemeClr val="tx2"/>
              </a:solidFill>
            </a:endParaRPr>
          </a:p>
        </p:txBody>
      </p:sp>
      <p:sp>
        <p:nvSpPr>
          <p:cNvPr id="9" name="Freeform 4"/>
          <p:cNvSpPr>
            <a:spLocks/>
          </p:cNvSpPr>
          <p:nvPr>
            <p:custDataLst>
              <p:tags r:id="rId22"/>
            </p:custDataLst>
          </p:nvPr>
        </p:nvSpPr>
        <p:spPr bwMode="auto">
          <a:xfrm>
            <a:off x="3"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latin typeface="+mj-lt"/>
            </a:endParaRPr>
          </a:p>
        </p:txBody>
      </p:sp>
      <p:sp>
        <p:nvSpPr>
          <p:cNvPr id="12" name="Rectangle 11"/>
          <p:cNvSpPr>
            <a:spLocks noChangeArrowheads="1"/>
          </p:cNvSpPr>
          <p:nvPr>
            <p:custDataLst>
              <p:tags r:id="rId23"/>
            </p:custDataLst>
          </p:nvPr>
        </p:nvSpPr>
        <p:spPr bwMode="auto">
          <a:xfrm>
            <a:off x="6741831" y="6623405"/>
            <a:ext cx="2660644" cy="183503"/>
          </a:xfrm>
          <a:prstGeom prst="rect">
            <a:avLst/>
          </a:prstGeom>
          <a:noFill/>
          <a:ln w="19050">
            <a:noFill/>
            <a:miter lim="800000"/>
            <a:headEnd/>
            <a:tailEnd/>
          </a:ln>
          <a:effectLst/>
        </p:spPr>
        <p:txBody>
          <a:bodyPr wrap="square" lIns="35997" tIns="35997" rIns="35997" bIns="35997" anchor="b" anchorCtr="0">
            <a:noAutofit/>
          </a:bodyPr>
          <a:lstStyle/>
          <a:p>
            <a:pPr marL="0" marR="0" lvl="0" indent="0" algn="r" defTabSz="995445" rtl="0" eaLnBrk="0" fontAlgn="auto" latinLnBrk="0" hangingPunct="0">
              <a:lnSpc>
                <a:spcPct val="90000"/>
              </a:lnSpc>
              <a:spcBef>
                <a:spcPct val="10000"/>
              </a:spcBef>
              <a:spcAft>
                <a:spcPts val="0"/>
              </a:spcAft>
              <a:buClrTx/>
              <a:buSzTx/>
              <a:buFontTx/>
              <a:buNone/>
              <a:tabLst/>
              <a:defRPr/>
            </a:pPr>
            <a:r>
              <a:rPr lang="en-US" altLang="en-US" sz="700" b="0" i="0" noProof="0" dirty="0" smtClean="0">
                <a:solidFill>
                  <a:schemeClr val="tx2"/>
                </a:solidFill>
                <a:latin typeface="+mj-lt"/>
                <a:cs typeface="Helvetica Light"/>
              </a:rPr>
              <a:t>Copyright © Capgemini 2012. All Rights Reserved</a:t>
            </a:r>
          </a:p>
        </p:txBody>
      </p:sp>
      <p:pic>
        <p:nvPicPr>
          <p:cNvPr id="14" name="Picture 103" descr="C:\Users\UserSim\Desktop\Capgemini\Capgemini_logo_cmyk.png"/>
          <p:cNvPicPr>
            <a:picLocks noChangeAspect="1" noChangeArrowheads="1"/>
          </p:cNvPicPr>
          <p:nvPr>
            <p:custDataLst>
              <p:tags r:id="rId24"/>
            </p:custDataLst>
          </p:nvPr>
        </p:nvPicPr>
        <p:blipFill>
          <a:blip r:embed="rId28"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25"/>
            </p:custDataLst>
          </p:nvPr>
        </p:nvCxnSpPr>
        <p:spPr>
          <a:xfrm flipH="1">
            <a:off x="3"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sp>
        <p:nvSpPr>
          <p:cNvPr id="16" name="Rectangle 15"/>
          <p:cNvSpPr/>
          <p:nvPr/>
        </p:nvSpPr>
        <p:spPr>
          <a:xfrm>
            <a:off x="3733800" y="6457890"/>
            <a:ext cx="2953501" cy="276999"/>
          </a:xfrm>
          <a:prstGeom prst="rect">
            <a:avLst/>
          </a:prstGeom>
        </p:spPr>
        <p:txBody>
          <a:bodyPr wrap="none">
            <a:spAutoFit/>
          </a:bodyPr>
          <a:lstStyle/>
          <a:p>
            <a:r>
              <a:rPr lang="en-US" sz="1200" b="1" dirty="0" smtClean="0">
                <a:solidFill>
                  <a:srgbClr val="FF0000"/>
                </a:solidFill>
              </a:rPr>
              <a:t>CONFIDENTIAL – Please do</a:t>
            </a:r>
            <a:r>
              <a:rPr lang="en-US" sz="1200" b="1" baseline="0" dirty="0" smtClean="0">
                <a:solidFill>
                  <a:srgbClr val="FF0000"/>
                </a:solidFill>
              </a:rPr>
              <a:t> not share</a:t>
            </a:r>
            <a:endParaRPr lang="en-US" sz="1200" dirty="0"/>
          </a:p>
        </p:txBody>
      </p:sp>
      <p:sp>
        <p:nvSpPr>
          <p:cNvPr id="17" name="Rectangle 16"/>
          <p:cNvSpPr/>
          <p:nvPr userDrawn="1"/>
        </p:nvSpPr>
        <p:spPr>
          <a:xfrm>
            <a:off x="7315200" y="6477000"/>
            <a:ext cx="1782860" cy="200055"/>
          </a:xfrm>
          <a:prstGeom prst="rect">
            <a:avLst/>
          </a:prstGeom>
        </p:spPr>
        <p:txBody>
          <a:bodyPr wrap="none">
            <a:spAutoFit/>
          </a:bodyPr>
          <a:lstStyle/>
          <a:p>
            <a:r>
              <a:rPr lang="it-IT" sz="700" dirty="0" smtClean="0">
                <a:solidFill>
                  <a:schemeClr val="tx2"/>
                </a:solidFill>
              </a:rPr>
              <a:t>NH203_Data Provisioning in SAP HANA</a:t>
            </a:r>
            <a:endParaRPr lang="en-US" sz="700" dirty="0">
              <a:solidFill>
                <a:schemeClr val="tx2"/>
              </a:solidFill>
            </a:endParaRPr>
          </a:p>
        </p:txBody>
      </p:sp>
    </p:spTree>
  </p:cSld>
  <p:clrMap bg1="lt1" tx1="dk1" bg2="lt2" tx2="dk2" accent1="accent1" accent2="accent2" accent3="accent3" accent4="accent4" accent5="accent5" accent6="accent6" hlink="hlink" folHlink="folHlink"/>
  <p:sldLayoutIdLst>
    <p:sldLayoutId id="2147483928" r:id="rId1"/>
    <p:sldLayoutId id="2147483937" r:id="rId2"/>
    <p:sldLayoutId id="2147483958" r:id="rId3"/>
    <p:sldLayoutId id="2147483965" r:id="rId4"/>
    <p:sldLayoutId id="2147483966" r:id="rId5"/>
    <p:sldLayoutId id="2147483962" r:id="rId6"/>
    <p:sldLayoutId id="2147483963" r:id="rId7"/>
    <p:sldLayoutId id="2147483968" r:id="rId8"/>
    <p:sldLayoutId id="2147483964" r:id="rId9"/>
    <p:sldLayoutId id="2147483934" r:id="rId10"/>
    <p:sldLayoutId id="2147483978" r:id="rId11"/>
    <p:sldLayoutId id="2147483981" r:id="rId12"/>
    <p:sldLayoutId id="2147483998" r:id="rId13"/>
    <p:sldLayoutId id="2147484000" r:id="rId14"/>
    <p:sldLayoutId id="2147484012" r:id="rId15"/>
  </p:sldLayoutIdLst>
  <p:timing>
    <p:tnLst>
      <p:par>
        <p:cTn id="1" dur="indefinite" restart="never" nodeType="tmRoot"/>
      </p:par>
    </p:tnLst>
  </p:timing>
  <p:hf sldNum="0" hdr="0" ftr="0"/>
  <p:txStyles>
    <p:titleStyle>
      <a:lvl1pPr algn="l" defTabSz="914342" rtl="0" eaLnBrk="1" latinLnBrk="0" hangingPunct="1">
        <a:lnSpc>
          <a:spcPct val="85000"/>
        </a:lnSpc>
        <a:spcBef>
          <a:spcPct val="0"/>
        </a:spcBef>
        <a:buNone/>
        <a:defRPr sz="3200" b="1" kern="1200">
          <a:solidFill>
            <a:schemeClr val="tx1"/>
          </a:solidFill>
          <a:latin typeface="+mj-lt"/>
          <a:ea typeface="+mj-ea"/>
          <a:cs typeface="+mj-cs"/>
        </a:defRPr>
      </a:lvl1pPr>
    </p:titleStyle>
    <p:bodyStyle>
      <a:lvl1pPr marL="166189" indent="-166189" algn="l" defTabSz="914342" rtl="0" eaLnBrk="1" latinLnBrk="0" hangingPunct="1">
        <a:lnSpc>
          <a:spcPct val="90000"/>
        </a:lnSpc>
        <a:spcBef>
          <a:spcPts val="0"/>
        </a:spcBef>
        <a:spcAft>
          <a:spcPts val="600"/>
        </a:spcAft>
        <a:buClr>
          <a:schemeClr val="accent5"/>
        </a:buClr>
        <a:buFont typeface="Wingdings" pitchFamily="2" charset="2"/>
        <a:buChar char="§"/>
        <a:defRPr sz="2200" b="0" kern="1200">
          <a:solidFill>
            <a:schemeClr val="tx2">
              <a:lumMod val="50000"/>
            </a:schemeClr>
          </a:solidFill>
          <a:latin typeface="+mn-lt"/>
          <a:ea typeface="+mn-ea"/>
          <a:cs typeface="+mn-cs"/>
        </a:defRPr>
      </a:lvl1pPr>
      <a:lvl2pPr marL="355600" indent="-180975" algn="l" defTabSz="914342" rtl="0" eaLnBrk="1" latinLnBrk="0" hangingPunct="1">
        <a:lnSpc>
          <a:spcPct val="90000"/>
        </a:lnSpc>
        <a:spcBef>
          <a:spcPts val="0"/>
        </a:spcBef>
        <a:spcAft>
          <a:spcPts val="600"/>
        </a:spcAft>
        <a:buClr>
          <a:schemeClr val="accent3"/>
        </a:buClr>
        <a:buFont typeface="Wingdings" pitchFamily="2" charset="2"/>
        <a:buChar char="§"/>
        <a:defRPr sz="1800" kern="1200">
          <a:solidFill>
            <a:schemeClr val="tx2">
              <a:lumMod val="50000"/>
            </a:schemeClr>
          </a:solidFill>
          <a:latin typeface="+mn-lt"/>
          <a:ea typeface="+mn-ea"/>
          <a:cs typeface="+mn-cs"/>
        </a:defRPr>
      </a:lvl2pPr>
      <a:lvl3pPr marL="536575" indent="-165100" algn="l" defTabSz="914342" rtl="0" eaLnBrk="1" latinLnBrk="0" hangingPunct="1">
        <a:lnSpc>
          <a:spcPct val="90000"/>
        </a:lnSpc>
        <a:spcBef>
          <a:spcPts val="0"/>
        </a:spcBef>
        <a:spcAft>
          <a:spcPts val="600"/>
        </a:spcAft>
        <a:buClr>
          <a:schemeClr val="accent2"/>
        </a:buClr>
        <a:buFont typeface="Arial" pitchFamily="34" charset="0"/>
        <a:buChar char="•"/>
        <a:defRPr sz="1600" kern="1200">
          <a:solidFill>
            <a:schemeClr val="tx2">
              <a:lumMod val="50000"/>
            </a:schemeClr>
          </a:solidFill>
          <a:latin typeface="+mn-lt"/>
          <a:ea typeface="+mn-ea"/>
          <a:cs typeface="+mn-cs"/>
        </a:defRPr>
      </a:lvl3pPr>
      <a:lvl4pPr marL="711200" indent="-165100" algn="l" defTabSz="914342" rtl="0" eaLnBrk="1" latinLnBrk="0" hangingPunct="1">
        <a:lnSpc>
          <a:spcPct val="9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21" name="Object 20" hidden="1"/>
          <p:cNvGraphicFramePr>
            <a:graphicFrameLocks noChangeAspect="1"/>
          </p:cNvGraphicFramePr>
          <p:nvPr>
            <p:custDataLst>
              <p:tags r:id="rId27"/>
            </p:custDataLst>
          </p:nvPr>
        </p:nvGraphicFramePr>
        <p:xfrm>
          <a:off x="1290" y="1589"/>
          <a:ext cx="1289" cy="1587"/>
        </p:xfrm>
        <a:graphic>
          <a:graphicData uri="http://schemas.openxmlformats.org/presentationml/2006/ole">
            <mc:AlternateContent xmlns:mc="http://schemas.openxmlformats.org/markup-compatibility/2006">
              <mc:Choice xmlns:v="urn:schemas-microsoft-com:vml" Requires="v">
                <p:oleObj spid="_x0000_s340994" name="think-cell Slide" r:id="rId28" imgW="360" imgH="360" progId="">
                  <p:embed/>
                </p:oleObj>
              </mc:Choice>
              <mc:Fallback>
                <p:oleObj name="think-cell Slide" r:id="rId28" imgW="360" imgH="360" progId="">
                  <p:embed/>
                  <p:pic>
                    <p:nvPicPr>
                      <p:cNvPr id="0" name=""/>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1290" y="1589"/>
                        <a:ext cx="1289"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2" name="Groupe 1"/>
          <p:cNvGrpSpPr/>
          <p:nvPr/>
        </p:nvGrpSpPr>
        <p:grpSpPr>
          <a:xfrm>
            <a:off x="9344645" y="171573"/>
            <a:ext cx="340792" cy="388988"/>
            <a:chOff x="11501102" y="171573"/>
            <a:chExt cx="419436" cy="388988"/>
          </a:xfrm>
        </p:grpSpPr>
        <p:sp>
          <p:nvSpPr>
            <p:cNvPr id="4109" name="Freeform 13"/>
            <p:cNvSpPr>
              <a:spLocks/>
            </p:cNvSpPr>
            <p:nvPr userDrawn="1"/>
          </p:nvSpPr>
          <p:spPr bwMode="auto">
            <a:xfrm>
              <a:off x="11644642" y="334376"/>
              <a:ext cx="275896" cy="226185"/>
            </a:xfrm>
            <a:custGeom>
              <a:avLst/>
              <a:gdLst/>
              <a:ahLst/>
              <a:cxnLst>
                <a:cxn ang="0">
                  <a:pos x="125" y="107"/>
                </a:cxn>
                <a:cxn ang="0">
                  <a:pos x="188" y="43"/>
                </a:cxn>
                <a:cxn ang="0">
                  <a:pos x="141" y="0"/>
                </a:cxn>
                <a:cxn ang="0">
                  <a:pos x="49" y="99"/>
                </a:cxn>
                <a:cxn ang="0">
                  <a:pos x="0" y="144"/>
                </a:cxn>
                <a:cxn ang="0">
                  <a:pos x="37" y="154"/>
                </a:cxn>
                <a:cxn ang="0">
                  <a:pos x="125" y="125"/>
                </a:cxn>
                <a:cxn ang="0">
                  <a:pos x="81" y="86"/>
                </a:cxn>
                <a:cxn ang="0">
                  <a:pos x="125" y="107"/>
                </a:cxn>
              </a:cxnLst>
              <a:rect l="0" t="0" r="r" b="b"/>
              <a:pathLst>
                <a:path w="188" h="154">
                  <a:moveTo>
                    <a:pt x="125" y="107"/>
                  </a:moveTo>
                  <a:cubicBezTo>
                    <a:pt x="160" y="107"/>
                    <a:pt x="188" y="78"/>
                    <a:pt x="188" y="43"/>
                  </a:cubicBezTo>
                  <a:cubicBezTo>
                    <a:pt x="186" y="28"/>
                    <a:pt x="181" y="0"/>
                    <a:pt x="141" y="0"/>
                  </a:cubicBezTo>
                  <a:cubicBezTo>
                    <a:pt x="99" y="0"/>
                    <a:pt x="84" y="60"/>
                    <a:pt x="49" y="99"/>
                  </a:cubicBezTo>
                  <a:cubicBezTo>
                    <a:pt x="47" y="121"/>
                    <a:pt x="26" y="140"/>
                    <a:pt x="0" y="144"/>
                  </a:cubicBezTo>
                  <a:cubicBezTo>
                    <a:pt x="6" y="150"/>
                    <a:pt x="20" y="154"/>
                    <a:pt x="37" y="154"/>
                  </a:cubicBezTo>
                  <a:cubicBezTo>
                    <a:pt x="68" y="154"/>
                    <a:pt x="106" y="145"/>
                    <a:pt x="125" y="125"/>
                  </a:cubicBezTo>
                  <a:cubicBezTo>
                    <a:pt x="99" y="126"/>
                    <a:pt x="82" y="109"/>
                    <a:pt x="81" y="86"/>
                  </a:cubicBezTo>
                  <a:cubicBezTo>
                    <a:pt x="93" y="101"/>
                    <a:pt x="108" y="107"/>
                    <a:pt x="125" y="107"/>
                  </a:cubicBezTo>
                </a:path>
              </a:pathLst>
            </a:custGeom>
            <a:solidFill>
              <a:srgbClr val="12ABDB"/>
            </a:solidFill>
            <a:ln w="9525">
              <a:noFill/>
              <a:round/>
              <a:headEnd/>
              <a:tailEnd/>
            </a:ln>
          </p:spPr>
          <p:txBody>
            <a:bodyPr vert="horz" wrap="square" lIns="91440" tIns="45720" rIns="91440" bIns="45720" numCol="1" anchor="t" anchorCtr="0" compatLnSpc="1">
              <a:prstTxWarp prst="textNoShape">
                <a:avLst/>
              </a:prstTxWarp>
            </a:bodyPr>
            <a:lstStyle/>
            <a:p>
              <a:pPr defTabSz="742950"/>
              <a:endParaRPr lang="en-GB" sz="1463" dirty="0">
                <a:solidFill>
                  <a:prstClr val="black"/>
                </a:solidFill>
              </a:endParaRPr>
            </a:p>
          </p:txBody>
        </p:sp>
        <p:sp>
          <p:nvSpPr>
            <p:cNvPr id="4110" name="Freeform 14"/>
            <p:cNvSpPr>
              <a:spLocks/>
            </p:cNvSpPr>
            <p:nvPr userDrawn="1"/>
          </p:nvSpPr>
          <p:spPr bwMode="auto">
            <a:xfrm>
              <a:off x="11501102" y="171573"/>
              <a:ext cx="419436" cy="356676"/>
            </a:xfrm>
            <a:custGeom>
              <a:avLst/>
              <a:gdLst/>
              <a:ahLst/>
              <a:cxnLst>
                <a:cxn ang="0">
                  <a:pos x="286" y="152"/>
                </a:cxn>
                <a:cxn ang="0">
                  <a:pos x="237" y="51"/>
                </a:cxn>
                <a:cxn ang="0">
                  <a:pos x="160" y="3"/>
                </a:cxn>
                <a:cxn ang="0">
                  <a:pos x="153" y="0"/>
                </a:cxn>
                <a:cxn ang="0">
                  <a:pos x="153" y="0"/>
                </a:cxn>
                <a:cxn ang="0">
                  <a:pos x="0" y="158"/>
                </a:cxn>
                <a:cxn ang="0">
                  <a:pos x="53" y="236"/>
                </a:cxn>
                <a:cxn ang="0">
                  <a:pos x="107" y="237"/>
                </a:cxn>
                <a:cxn ang="0">
                  <a:pos x="147" y="210"/>
                </a:cxn>
                <a:cxn ang="0">
                  <a:pos x="239" y="111"/>
                </a:cxn>
                <a:cxn ang="0">
                  <a:pos x="286" y="154"/>
                </a:cxn>
                <a:cxn ang="0">
                  <a:pos x="286" y="152"/>
                </a:cxn>
              </a:cxnLst>
              <a:rect l="0" t="0" r="r" b="b"/>
              <a:pathLst>
                <a:path w="286" h="243">
                  <a:moveTo>
                    <a:pt x="286" y="152"/>
                  </a:moveTo>
                  <a:cubicBezTo>
                    <a:pt x="286" y="112"/>
                    <a:pt x="266" y="78"/>
                    <a:pt x="237" y="51"/>
                  </a:cubicBezTo>
                  <a:cubicBezTo>
                    <a:pt x="215" y="30"/>
                    <a:pt x="188" y="15"/>
                    <a:pt x="160" y="3"/>
                  </a:cubicBezTo>
                  <a:cubicBezTo>
                    <a:pt x="158" y="2"/>
                    <a:pt x="156" y="1"/>
                    <a:pt x="153" y="0"/>
                  </a:cubicBezTo>
                  <a:cubicBezTo>
                    <a:pt x="153" y="0"/>
                    <a:pt x="153" y="0"/>
                    <a:pt x="153" y="0"/>
                  </a:cubicBezTo>
                  <a:cubicBezTo>
                    <a:pt x="119" y="41"/>
                    <a:pt x="0" y="72"/>
                    <a:pt x="0" y="158"/>
                  </a:cubicBezTo>
                  <a:cubicBezTo>
                    <a:pt x="0" y="192"/>
                    <a:pt x="21" y="224"/>
                    <a:pt x="53" y="236"/>
                  </a:cubicBezTo>
                  <a:cubicBezTo>
                    <a:pt x="71" y="243"/>
                    <a:pt x="89" y="243"/>
                    <a:pt x="107" y="237"/>
                  </a:cubicBezTo>
                  <a:cubicBezTo>
                    <a:pt x="123" y="232"/>
                    <a:pt x="136" y="222"/>
                    <a:pt x="147" y="210"/>
                  </a:cubicBezTo>
                  <a:cubicBezTo>
                    <a:pt x="182" y="171"/>
                    <a:pt x="197" y="111"/>
                    <a:pt x="239" y="111"/>
                  </a:cubicBezTo>
                  <a:cubicBezTo>
                    <a:pt x="279" y="111"/>
                    <a:pt x="284" y="139"/>
                    <a:pt x="286" y="154"/>
                  </a:cubicBezTo>
                  <a:cubicBezTo>
                    <a:pt x="286" y="154"/>
                    <a:pt x="286" y="153"/>
                    <a:pt x="286" y="152"/>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pPr defTabSz="742950"/>
              <a:endParaRPr lang="en-GB" sz="1463" dirty="0">
                <a:solidFill>
                  <a:prstClr val="black"/>
                </a:solidFill>
              </a:endParaRPr>
            </a:p>
          </p:txBody>
        </p:sp>
      </p:grpSp>
      <p:sp>
        <p:nvSpPr>
          <p:cNvPr id="7" name="Retângulo 43">
            <a:extLst>
              <a:ext uri="{FF2B5EF4-FFF2-40B4-BE49-F238E27FC236}">
                <a16:creationId xmlns="" xmlns:a16="http://schemas.microsoft.com/office/drawing/2014/main" id="{25FC8637-25BD-4C09-AF25-56B4243DAB3D}"/>
              </a:ext>
            </a:extLst>
          </p:cNvPr>
          <p:cNvSpPr/>
          <p:nvPr/>
        </p:nvSpPr>
        <p:spPr>
          <a:xfrm>
            <a:off x="9545626" y="6662204"/>
            <a:ext cx="145874" cy="100027"/>
          </a:xfrm>
          <a:prstGeom prst="rect">
            <a:avLst/>
          </a:prstGeom>
        </p:spPr>
        <p:txBody>
          <a:bodyPr wrap="none" lIns="0" tIns="0" rIns="0" bIns="0" anchor="ctr" anchorCtr="0">
            <a:spAutoFit/>
          </a:bodyPr>
          <a:lstStyle/>
          <a:p>
            <a:pPr algn="r" defTabSz="742950"/>
            <a:fld id="{0502E5A9-B53C-401E-A0E0-4A359BB0A9E5}" type="slidenum">
              <a:rPr lang="en-US" sz="650" smtClean="0">
                <a:solidFill>
                  <a:srgbClr val="FFFFFF">
                    <a:lumMod val="65000"/>
                  </a:srgbClr>
                </a:solidFill>
                <a:cs typeface="Verdana" panose="020B0604030504040204" pitchFamily="34" charset="0"/>
              </a:rPr>
              <a:pPr algn="r" defTabSz="742950"/>
              <a:t>‹#›</a:t>
            </a:fld>
            <a:endParaRPr lang="en-US" sz="650" dirty="0">
              <a:solidFill>
                <a:srgbClr val="FFFFFF">
                  <a:lumMod val="65000"/>
                </a:srgbClr>
              </a:solidFill>
              <a:cs typeface="Verdana" panose="020B0604030504040204" pitchFamily="34" charset="0"/>
            </a:endParaRPr>
          </a:p>
        </p:txBody>
      </p:sp>
      <p:sp>
        <p:nvSpPr>
          <p:cNvPr id="6" name="Text Placeholder 7">
            <a:extLst>
              <a:ext uri="{FF2B5EF4-FFF2-40B4-BE49-F238E27FC236}">
                <a16:creationId xmlns="" xmlns:a16="http://schemas.microsoft.com/office/drawing/2014/main" id="{E824319D-02CC-441E-87B5-E9D15DE8CA35}"/>
              </a:ext>
            </a:extLst>
          </p:cNvPr>
          <p:cNvSpPr txBox="1">
            <a:spLocks/>
          </p:cNvSpPr>
          <p:nvPr/>
        </p:nvSpPr>
        <p:spPr>
          <a:xfrm>
            <a:off x="7326494" y="6650662"/>
            <a:ext cx="2164741" cy="123111"/>
          </a:xfrm>
          <a:prstGeom prst="rect">
            <a:avLst/>
          </a:prstGeom>
        </p:spPr>
        <p:txBody>
          <a:bodyPr lIns="0" tIns="0" rIns="0" bIns="0" anchor="ctr" anchorCtr="0">
            <a:noAutofit/>
          </a:bodyPr>
          <a:lstStyle>
            <a:lvl1pPr marL="0" indent="0" algn="l" defTabSz="914400" rtl="0" eaLnBrk="1" latinLnBrk="0" hangingPunct="1">
              <a:lnSpc>
                <a:spcPct val="100000"/>
              </a:lnSpc>
              <a:spcBef>
                <a:spcPts val="1000"/>
              </a:spcBef>
              <a:buFont typeface="Arial" panose="020B0604020202020204" pitchFamily="34" charset="0"/>
              <a:buNone/>
              <a:defRPr sz="800" kern="1200">
                <a:solidFill>
                  <a:srgbClr val="7F7F7F"/>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defRPr/>
            </a:pPr>
            <a:r>
              <a:rPr lang="en-US" sz="650" dirty="0">
                <a:solidFill>
                  <a:srgbClr val="FFFFFF">
                    <a:lumMod val="65000"/>
                  </a:srgbClr>
                </a:solidFill>
              </a:rPr>
              <a:t>© Capgemini 2017. All rights reserved </a:t>
            </a:r>
            <a:r>
              <a:rPr lang="en-US" sz="650" dirty="0">
                <a:solidFill>
                  <a:srgbClr val="12ABDB"/>
                </a:solidFill>
              </a:rPr>
              <a:t>|</a:t>
            </a:r>
          </a:p>
        </p:txBody>
      </p:sp>
      <p:sp>
        <p:nvSpPr>
          <p:cNvPr id="8" name="Text Placeholder 7">
            <a:extLst>
              <a:ext uri="{FF2B5EF4-FFF2-40B4-BE49-F238E27FC236}">
                <a16:creationId xmlns="" xmlns:a16="http://schemas.microsoft.com/office/drawing/2014/main" id="{E824319D-02CC-441E-87B5-E9D15DE8CA35}"/>
              </a:ext>
            </a:extLst>
          </p:cNvPr>
          <p:cNvSpPr txBox="1">
            <a:spLocks/>
          </p:cNvSpPr>
          <p:nvPr/>
        </p:nvSpPr>
        <p:spPr>
          <a:xfrm>
            <a:off x="184720" y="6650662"/>
            <a:ext cx="3832176" cy="123111"/>
          </a:xfrm>
          <a:prstGeom prst="rect">
            <a:avLst/>
          </a:prstGeom>
        </p:spPr>
        <p:txBody>
          <a:bodyPr wrap="none" lIns="0" tIns="0" rIns="0" bIns="0" anchor="ctr" anchorCtr="0">
            <a:noAutofit/>
          </a:bodyPr>
          <a:lstStyle>
            <a:lvl1pPr marL="0" indent="0" algn="l" defTabSz="914400" rtl="0" eaLnBrk="1" latinLnBrk="0" hangingPunct="1">
              <a:lnSpc>
                <a:spcPct val="100000"/>
              </a:lnSpc>
              <a:spcBef>
                <a:spcPts val="1000"/>
              </a:spcBef>
              <a:buFont typeface="Arial" panose="020B0604020202020204" pitchFamily="34" charset="0"/>
              <a:buNone/>
              <a:defRPr sz="800" kern="1200">
                <a:solidFill>
                  <a:srgbClr val="7F7F7F"/>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650" dirty="0">
                <a:solidFill>
                  <a:srgbClr val="FFFFFF">
                    <a:lumMod val="65000"/>
                  </a:srgbClr>
                </a:solidFill>
              </a:rPr>
              <a:t>Capgemini presentation to </a:t>
            </a:r>
            <a:r>
              <a:rPr lang="en-GB" sz="650" dirty="0">
                <a:solidFill>
                  <a:srgbClr val="FFFFFF">
                    <a:lumMod val="65000"/>
                  </a:srgbClr>
                </a:solidFill>
              </a:rPr>
              <a:t>Mölnlycke Health Care</a:t>
            </a:r>
            <a:r>
              <a:rPr lang="en-US" sz="650" dirty="0">
                <a:solidFill>
                  <a:srgbClr val="FFFFFF">
                    <a:lumMod val="65000"/>
                  </a:srgbClr>
                </a:solidFill>
              </a:rPr>
              <a:t>| December 2017</a:t>
            </a:r>
          </a:p>
        </p:txBody>
      </p:sp>
      <p:sp>
        <p:nvSpPr>
          <p:cNvPr id="4" name="Espace réservé du texte 3"/>
          <p:cNvSpPr>
            <a:spLocks noGrp="1"/>
          </p:cNvSpPr>
          <p:nvPr>
            <p:ph type="body" idx="1"/>
          </p:nvPr>
        </p:nvSpPr>
        <p:spPr>
          <a:xfrm>
            <a:off x="184720" y="1815353"/>
            <a:ext cx="9506250" cy="4466201"/>
          </a:xfrm>
          <a:prstGeom prst="rect">
            <a:avLst/>
          </a:prstGeom>
        </p:spPr>
        <p:txBody>
          <a:bodyPr vert="horz" lIns="0" tIns="0" rIns="0" bIns="0" rtlCol="0">
            <a:normAutofit/>
          </a:bodyPr>
          <a:lstStyle/>
          <a:p>
            <a:pPr lvl="0"/>
            <a:r>
              <a:rPr lang="fr-FR" dirty="0"/>
              <a:t>Modifiez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en-US" dirty="0"/>
          </a:p>
        </p:txBody>
      </p:sp>
      <p:sp>
        <p:nvSpPr>
          <p:cNvPr id="9" name="Espace réservé du titre 8"/>
          <p:cNvSpPr>
            <a:spLocks noGrp="1"/>
          </p:cNvSpPr>
          <p:nvPr>
            <p:ph type="title"/>
          </p:nvPr>
        </p:nvSpPr>
        <p:spPr>
          <a:xfrm>
            <a:off x="184721" y="0"/>
            <a:ext cx="9039254" cy="1104900"/>
          </a:xfrm>
          <a:prstGeom prst="rect">
            <a:avLst/>
          </a:prstGeom>
        </p:spPr>
        <p:txBody>
          <a:bodyPr vert="horz" lIns="0" tIns="0" rIns="0" bIns="0" rtlCol="0" anchor="ctr">
            <a:noAutofit/>
          </a:bodyPr>
          <a:lstStyle/>
          <a:p>
            <a:pPr marL="0" marR="0" lvl="0" indent="0" algn="l" defTabSz="742950" rtl="0" eaLnBrk="1" fontAlgn="auto" latinLnBrk="0" hangingPunct="1">
              <a:lnSpc>
                <a:spcPct val="90000"/>
              </a:lnSpc>
              <a:spcBef>
                <a:spcPct val="0"/>
              </a:spcBef>
              <a:spcAft>
                <a:spcPts val="0"/>
              </a:spcAft>
              <a:buClrTx/>
              <a:buSzTx/>
              <a:buFontTx/>
              <a:buNone/>
              <a:tabLst/>
              <a:defRPr/>
            </a:pPr>
            <a:r>
              <a:rPr lang="fr-FR" dirty="0"/>
              <a:t>Click to insert </a:t>
            </a:r>
            <a:r>
              <a:rPr lang="fr-FR" dirty="0" err="1"/>
              <a:t>title</a:t>
            </a:r>
            <a:endParaRPr lang="en-US" dirty="0"/>
          </a:p>
        </p:txBody>
      </p:sp>
    </p:spTree>
    <p:extLst>
      <p:ext uri="{BB962C8B-B14F-4D97-AF65-F5344CB8AC3E}">
        <p14:creationId xmlns:p14="http://schemas.microsoft.com/office/powerpoint/2010/main" val="1612846203"/>
      </p:ext>
    </p:extLst>
  </p:cSld>
  <p:clrMap bg1="lt1" tx1="dk1" bg2="lt2" tx2="dk2" accent1="accent1" accent2="accent2" accent3="accent3" accent4="accent4" accent5="accent5" accent6="accent6" hlink="hlink" folHlink="folHlink"/>
  <p:sldLayoutIdLst>
    <p:sldLayoutId id="2147484091" r:id="rId1"/>
    <p:sldLayoutId id="2147484092" r:id="rId2"/>
    <p:sldLayoutId id="2147484093" r:id="rId3"/>
    <p:sldLayoutId id="2147484094" r:id="rId4"/>
    <p:sldLayoutId id="2147484095" r:id="rId5"/>
    <p:sldLayoutId id="2147484096" r:id="rId6"/>
    <p:sldLayoutId id="2147484097" r:id="rId7"/>
    <p:sldLayoutId id="2147484098" r:id="rId8"/>
    <p:sldLayoutId id="2147484099" r:id="rId9"/>
    <p:sldLayoutId id="2147484100" r:id="rId10"/>
    <p:sldLayoutId id="2147484101" r:id="rId11"/>
    <p:sldLayoutId id="2147484102" r:id="rId12"/>
    <p:sldLayoutId id="2147484103" r:id="rId13"/>
    <p:sldLayoutId id="2147484104" r:id="rId14"/>
    <p:sldLayoutId id="2147484105" r:id="rId15"/>
    <p:sldLayoutId id="2147484106" r:id="rId16"/>
    <p:sldLayoutId id="2147484107" r:id="rId17"/>
    <p:sldLayoutId id="2147484108" r:id="rId18"/>
    <p:sldLayoutId id="2147484109" r:id="rId19"/>
    <p:sldLayoutId id="2147484110" r:id="rId20"/>
    <p:sldLayoutId id="2147484111" r:id="rId21"/>
    <p:sldLayoutId id="2147484112" r:id="rId22"/>
    <p:sldLayoutId id="2147484113" r:id="rId23"/>
    <p:sldLayoutId id="2147484114" r:id="rId24"/>
  </p:sldLayoutIdLst>
  <p:hf sldNum="0" hdr="0" ftr="0" dt="0"/>
  <p:txStyles>
    <p:titleStyle>
      <a:lvl1pPr marL="0" marR="0" indent="0" algn="l" defTabSz="742950" rtl="0" eaLnBrk="1" fontAlgn="auto" latinLnBrk="0" hangingPunct="1">
        <a:lnSpc>
          <a:spcPct val="100000"/>
        </a:lnSpc>
        <a:spcBef>
          <a:spcPct val="0"/>
        </a:spcBef>
        <a:spcAft>
          <a:spcPts val="0"/>
        </a:spcAft>
        <a:buClrTx/>
        <a:buSzTx/>
        <a:buFontTx/>
        <a:buNone/>
        <a:tabLst/>
        <a:defRPr kumimoji="0" lang="en-US" sz="2438" b="0" i="0" u="none" strike="noStrike" kern="1200" cap="none" spc="0" normalizeH="0" baseline="0" noProof="0" dirty="0">
          <a:ln>
            <a:noFill/>
          </a:ln>
          <a:solidFill>
            <a:schemeClr val="accent1"/>
          </a:solidFill>
          <a:effectLst/>
          <a:uLnTx/>
          <a:uFillTx/>
          <a:latin typeface="+mj-lt"/>
          <a:ea typeface="+mj-ea"/>
          <a:cs typeface="+mj-cs"/>
        </a:defRPr>
      </a:lvl1pPr>
    </p:titleStyle>
    <p:bodyStyle>
      <a:lvl1pPr marL="0" indent="0" algn="l" defTabSz="742950" rtl="0" eaLnBrk="1" latinLnBrk="0" hangingPunct="1">
        <a:lnSpc>
          <a:spcPct val="90000"/>
        </a:lnSpc>
        <a:spcBef>
          <a:spcPts val="813"/>
        </a:spcBef>
        <a:buFont typeface="Arial" panose="020B0604020202020204" pitchFamily="34" charset="0"/>
        <a:buNone/>
        <a:defRPr sz="1625" kern="1200">
          <a:solidFill>
            <a:schemeClr val="tx1"/>
          </a:solidFill>
          <a:latin typeface="+mj-lt"/>
          <a:ea typeface="+mn-ea"/>
          <a:cs typeface="+mn-cs"/>
        </a:defRPr>
      </a:lvl1pPr>
      <a:lvl2pPr marL="216694" indent="-144463" algn="l" defTabSz="742950" rtl="0" eaLnBrk="1" latinLnBrk="0" hangingPunct="1">
        <a:lnSpc>
          <a:spcPct val="90000"/>
        </a:lnSpc>
        <a:spcBef>
          <a:spcPts val="406"/>
        </a:spcBef>
        <a:buClr>
          <a:schemeClr val="accent1"/>
        </a:buClr>
        <a:buFont typeface="Wingdings" panose="05000000000000000000" pitchFamily="2" charset="2"/>
        <a:buChar char="§"/>
        <a:defRPr sz="1463" kern="1200">
          <a:solidFill>
            <a:schemeClr val="tx1"/>
          </a:solidFill>
          <a:latin typeface="+mj-lt"/>
          <a:ea typeface="+mn-ea"/>
          <a:cs typeface="+mn-cs"/>
        </a:defRPr>
      </a:lvl2pPr>
      <a:lvl3pPr marL="361156" indent="-144463" algn="l" defTabSz="742950" rtl="0" eaLnBrk="1" latinLnBrk="0" hangingPunct="1">
        <a:lnSpc>
          <a:spcPct val="90000"/>
        </a:lnSpc>
        <a:spcBef>
          <a:spcPts val="406"/>
        </a:spcBef>
        <a:buClr>
          <a:schemeClr val="accent2"/>
        </a:buClr>
        <a:buFont typeface="Arial" panose="020B0604020202020204" pitchFamily="34" charset="0"/>
        <a:buChar char="•"/>
        <a:defRPr sz="1300" kern="1200">
          <a:solidFill>
            <a:schemeClr val="tx1"/>
          </a:solidFill>
          <a:latin typeface="+mj-lt"/>
          <a:ea typeface="+mn-ea"/>
          <a:cs typeface="+mn-cs"/>
        </a:defRPr>
      </a:lvl3pPr>
      <a:lvl4pPr marL="505619" indent="-144463" algn="l" defTabSz="742950" rtl="0" eaLnBrk="1" latinLnBrk="0" hangingPunct="1">
        <a:lnSpc>
          <a:spcPct val="90000"/>
        </a:lnSpc>
        <a:spcBef>
          <a:spcPts val="406"/>
        </a:spcBef>
        <a:buClr>
          <a:schemeClr val="accent3"/>
        </a:buClr>
        <a:buFont typeface="Verdana" panose="020B0604030504040204" pitchFamily="34" charset="0"/>
        <a:buChar char="‒"/>
        <a:defRPr sz="1138" kern="1200">
          <a:solidFill>
            <a:schemeClr val="tx1"/>
          </a:solidFill>
          <a:latin typeface="+mj-lt"/>
          <a:ea typeface="+mn-ea"/>
          <a:cs typeface="+mn-cs"/>
        </a:defRPr>
      </a:lvl4pPr>
      <a:lvl5pPr marL="660400" indent="-154781" algn="l" defTabSz="742950" rtl="0" eaLnBrk="1" latinLnBrk="0" hangingPunct="1">
        <a:lnSpc>
          <a:spcPct val="90000"/>
        </a:lnSpc>
        <a:spcBef>
          <a:spcPts val="406"/>
        </a:spcBef>
        <a:buClr>
          <a:schemeClr val="accent5"/>
        </a:buClr>
        <a:buFont typeface="Arial" panose="020B0604020202020204" pitchFamily="34" charset="0"/>
        <a:buChar char="•"/>
        <a:defRPr sz="1138" kern="1200">
          <a:solidFill>
            <a:schemeClr val="tx1"/>
          </a:solidFill>
          <a:latin typeface="+mj-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p:bodyStyle>
    <p:otherStyle>
      <a:defPPr>
        <a:defRPr lang="pt-PT"/>
      </a:defPPr>
      <a:lvl1pPr marL="0" algn="l" defTabSz="742950" rtl="0" eaLnBrk="1" latinLnBrk="0" hangingPunct="1">
        <a:defRPr sz="1463" kern="1200">
          <a:solidFill>
            <a:schemeClr val="tx1"/>
          </a:solidFill>
          <a:latin typeface="+mn-lt"/>
          <a:ea typeface="+mn-ea"/>
          <a:cs typeface="+mn-cs"/>
        </a:defRPr>
      </a:lvl1pPr>
      <a:lvl2pPr marL="371475" algn="l" defTabSz="742950" rtl="0" eaLnBrk="1" latinLnBrk="0" hangingPunct="1">
        <a:defRPr sz="1463" kern="1200">
          <a:solidFill>
            <a:schemeClr val="tx1"/>
          </a:solidFill>
          <a:latin typeface="+mn-lt"/>
          <a:ea typeface="+mn-ea"/>
          <a:cs typeface="+mn-cs"/>
        </a:defRPr>
      </a:lvl2pPr>
      <a:lvl3pPr marL="742950" algn="l" defTabSz="742950" rtl="0" eaLnBrk="1" latinLnBrk="0" hangingPunct="1">
        <a:defRPr sz="1463" kern="1200">
          <a:solidFill>
            <a:schemeClr val="tx1"/>
          </a:solidFill>
          <a:latin typeface="+mn-lt"/>
          <a:ea typeface="+mn-ea"/>
          <a:cs typeface="+mn-cs"/>
        </a:defRPr>
      </a:lvl3pPr>
      <a:lvl4pPr marL="1114425" algn="l" defTabSz="742950" rtl="0" eaLnBrk="1" latinLnBrk="0" hangingPunct="1">
        <a:defRPr sz="1463" kern="1200">
          <a:solidFill>
            <a:schemeClr val="tx1"/>
          </a:solidFill>
          <a:latin typeface="+mn-lt"/>
          <a:ea typeface="+mn-ea"/>
          <a:cs typeface="+mn-cs"/>
        </a:defRPr>
      </a:lvl4pPr>
      <a:lvl5pPr marL="1485900" algn="l" defTabSz="742950" rtl="0" eaLnBrk="1" latinLnBrk="0" hangingPunct="1">
        <a:defRPr sz="1463" kern="1200">
          <a:solidFill>
            <a:schemeClr val="tx1"/>
          </a:solidFill>
          <a:latin typeface="+mn-lt"/>
          <a:ea typeface="+mn-ea"/>
          <a:cs typeface="+mn-cs"/>
        </a:defRPr>
      </a:lvl5pPr>
      <a:lvl6pPr marL="1857375" algn="l" defTabSz="742950" rtl="0" eaLnBrk="1" latinLnBrk="0" hangingPunct="1">
        <a:defRPr sz="1463" kern="1200">
          <a:solidFill>
            <a:schemeClr val="tx1"/>
          </a:solidFill>
          <a:latin typeface="+mn-lt"/>
          <a:ea typeface="+mn-ea"/>
          <a:cs typeface="+mn-cs"/>
        </a:defRPr>
      </a:lvl6pPr>
      <a:lvl7pPr marL="2228850" algn="l" defTabSz="742950" rtl="0" eaLnBrk="1" latinLnBrk="0" hangingPunct="1">
        <a:defRPr sz="1463" kern="1200">
          <a:solidFill>
            <a:schemeClr val="tx1"/>
          </a:solidFill>
          <a:latin typeface="+mn-lt"/>
          <a:ea typeface="+mn-ea"/>
          <a:cs typeface="+mn-cs"/>
        </a:defRPr>
      </a:lvl7pPr>
      <a:lvl8pPr marL="2600325" algn="l" defTabSz="742950" rtl="0" eaLnBrk="1" latinLnBrk="0" hangingPunct="1">
        <a:defRPr sz="1463" kern="1200">
          <a:solidFill>
            <a:schemeClr val="tx1"/>
          </a:solidFill>
          <a:latin typeface="+mn-lt"/>
          <a:ea typeface="+mn-ea"/>
          <a:cs typeface="+mn-cs"/>
        </a:defRPr>
      </a:lvl8pPr>
      <a:lvl9pPr marL="2971800" algn="l" defTabSz="742950" rtl="0" eaLnBrk="1" latinLnBrk="0" hangingPunct="1">
        <a:defRPr sz="1463" kern="1200">
          <a:solidFill>
            <a:schemeClr val="tx1"/>
          </a:solidFill>
          <a:latin typeface="+mn-lt"/>
          <a:ea typeface="+mn-ea"/>
          <a:cs typeface="+mn-cs"/>
        </a:defRPr>
      </a:lvl9pPr>
    </p:otherStyle>
  </p:txStyles>
  <p:extLst mod="1">
    <p:ext uri="{27BBF7A9-308A-43DC-89C8-2F10F3537804}">
      <p15:sldGuideLst xmlns:p15="http://schemas.microsoft.com/office/powerpoint/2012/main">
        <p15:guide id="4294967295" orient="horz" pos="709">
          <p15:clr>
            <a:srgbClr val="F26B43"/>
          </p15:clr>
        </p15:guide>
        <p15:guide id="4294967295" pos="7506">
          <p15:clr>
            <a:srgbClr val="F26B43"/>
          </p15:clr>
        </p15:guide>
        <p15:guide id="4294967295" orient="horz" pos="4088">
          <p15:clr>
            <a:srgbClr val="F26B43"/>
          </p15:clr>
        </p15:guide>
        <p15:guide id="4294967295" pos="143">
          <p15:clr>
            <a:srgbClr val="F26B43"/>
          </p15:clr>
        </p15:guide>
        <p15:guide id="4294967295" orient="horz" pos="1139">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12" name="Object 11" hidden="1"/>
          <p:cNvGraphicFramePr>
            <a:graphicFrameLocks noChangeAspect="1"/>
          </p:cNvGraphicFramePr>
          <p:nvPr>
            <p:custDataLst>
              <p:tags r:id="rId5"/>
            </p:custData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133527" name="think-cell Slide" r:id="rId16" imgW="360" imgH="360" progId="">
                  <p:embed/>
                </p:oleObj>
              </mc:Choice>
              <mc:Fallback>
                <p:oleObj name="think-cell Slide" r:id="rId16" imgW="360" imgH="360" progId="">
                  <p:embed/>
                  <p:pic>
                    <p:nvPicPr>
                      <p:cNvPr id="0" name="Picture 285"/>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0" y="0"/>
                        <a:ext cx="158750"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57" name="Rectangle 7"/>
          <p:cNvSpPr/>
          <p:nvPr>
            <p:custDataLst>
              <p:tags r:id="rId6"/>
            </p:custDataLst>
          </p:nvPr>
        </p:nvSpPr>
        <p:spPr bwMode="auto">
          <a:xfrm flipV="1">
            <a:off x="-1657" y="1677994"/>
            <a:ext cx="9907658" cy="5180006"/>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411"/>
              <a:gd name="connsiteY0" fmla="*/ 2791 h 3881172"/>
              <a:gd name="connsiteX1" fmla="*/ 10561655 w 10562411"/>
              <a:gd name="connsiteY1" fmla="*/ 0 h 3881172"/>
              <a:gd name="connsiteX2" fmla="*/ 10561157 w 10562411"/>
              <a:gd name="connsiteY2" fmla="*/ 1476338 h 3881172"/>
              <a:gd name="connsiteX3" fmla="*/ 9288594 w 10562411"/>
              <a:gd name="connsiteY3" fmla="*/ 2153103 h 3881172"/>
              <a:gd name="connsiteX4" fmla="*/ 2317558 w 10562411"/>
              <a:gd name="connsiteY4" fmla="*/ 2159512 h 3881172"/>
              <a:gd name="connsiteX5" fmla="*/ 1180889 w 10562411"/>
              <a:gd name="connsiteY5" fmla="*/ 2958168 h 3881172"/>
              <a:gd name="connsiteX6" fmla="*/ 0 w 10562411"/>
              <a:gd name="connsiteY6" fmla="*/ 2174065 h 3881172"/>
              <a:gd name="connsiteX7" fmla="*/ 1331 w 10562411"/>
              <a:gd name="connsiteY7" fmla="*/ 2791 h 3881172"/>
              <a:gd name="connsiteX0" fmla="*/ 1331 w 10562411"/>
              <a:gd name="connsiteY0" fmla="*/ 2791 h 4143392"/>
              <a:gd name="connsiteX1" fmla="*/ 10561655 w 10562411"/>
              <a:gd name="connsiteY1" fmla="*/ 0 h 4143392"/>
              <a:gd name="connsiteX2" fmla="*/ 10561157 w 10562411"/>
              <a:gd name="connsiteY2" fmla="*/ 1476338 h 4143392"/>
              <a:gd name="connsiteX3" fmla="*/ 9288594 w 10562411"/>
              <a:gd name="connsiteY3" fmla="*/ 2153103 h 4143392"/>
              <a:gd name="connsiteX4" fmla="*/ 2317558 w 10562411"/>
              <a:gd name="connsiteY4" fmla="*/ 2159512 h 4143392"/>
              <a:gd name="connsiteX5" fmla="*/ 1180889 w 10562411"/>
              <a:gd name="connsiteY5" fmla="*/ 2958168 h 4143392"/>
              <a:gd name="connsiteX6" fmla="*/ 0 w 10562411"/>
              <a:gd name="connsiteY6" fmla="*/ 2174065 h 4143392"/>
              <a:gd name="connsiteX7" fmla="*/ 1331 w 10562411"/>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336031 w 10580884"/>
              <a:gd name="connsiteY4" fmla="*/ 2159512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013072 w 10580884"/>
              <a:gd name="connsiteY3" fmla="*/ 3716089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641"/>
              <a:gd name="connsiteY0" fmla="*/ 2791 h 4143392"/>
              <a:gd name="connsiteX1" fmla="*/ 10580128 w 10580641"/>
              <a:gd name="connsiteY1" fmla="*/ 0 h 4143392"/>
              <a:gd name="connsiteX2" fmla="*/ 10559884 w 10580641"/>
              <a:gd name="connsiteY2" fmla="*/ 3400831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625733"/>
              <a:gd name="connsiteX1" fmla="*/ 10580128 w 10580641"/>
              <a:gd name="connsiteY1" fmla="*/ 0 h 4625733"/>
              <a:gd name="connsiteX2" fmla="*/ 10559883 w 10580641"/>
              <a:gd name="connsiteY2" fmla="*/ 3953724 h 4625733"/>
              <a:gd name="connsiteX3" fmla="*/ 9013072 w 10580641"/>
              <a:gd name="connsiteY3" fmla="*/ 3716089 h 4625733"/>
              <a:gd name="connsiteX4" fmla="*/ 2283533 w 10580641"/>
              <a:gd name="connsiteY4" fmla="*/ 3711866 h 4625733"/>
              <a:gd name="connsiteX5" fmla="*/ 1199362 w 10580641"/>
              <a:gd name="connsiteY5" fmla="*/ 2958168 h 4625733"/>
              <a:gd name="connsiteX6" fmla="*/ 0 w 10580641"/>
              <a:gd name="connsiteY6" fmla="*/ 3726419 h 4625733"/>
              <a:gd name="connsiteX7" fmla="*/ 19804 w 10580641"/>
              <a:gd name="connsiteY7" fmla="*/ 2791 h 4625733"/>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37052 h 3953724"/>
              <a:gd name="connsiteX7" fmla="*/ 19804 w 10580641"/>
              <a:gd name="connsiteY7" fmla="*/ 2791 h 3953724"/>
              <a:gd name="connsiteX0" fmla="*/ 0 w 10581837"/>
              <a:gd name="connsiteY0" fmla="*/ 13424 h 3953724"/>
              <a:gd name="connsiteX1" fmla="*/ 10581324 w 10581837"/>
              <a:gd name="connsiteY1" fmla="*/ 0 h 3953724"/>
              <a:gd name="connsiteX2" fmla="*/ 10561079 w 10581837"/>
              <a:gd name="connsiteY2" fmla="*/ 3953724 h 3953724"/>
              <a:gd name="connsiteX3" fmla="*/ 9014268 w 10581837"/>
              <a:gd name="connsiteY3" fmla="*/ 3716089 h 3953724"/>
              <a:gd name="connsiteX4" fmla="*/ 2284729 w 10581837"/>
              <a:gd name="connsiteY4" fmla="*/ 3711866 h 3953724"/>
              <a:gd name="connsiteX5" fmla="*/ 1200558 w 10581837"/>
              <a:gd name="connsiteY5" fmla="*/ 2958168 h 3953724"/>
              <a:gd name="connsiteX6" fmla="*/ 1196 w 10581837"/>
              <a:gd name="connsiteY6" fmla="*/ 3737052 h 3953724"/>
              <a:gd name="connsiteX7" fmla="*/ 0 w 10581837"/>
              <a:gd name="connsiteY7" fmla="*/ 13424 h 3953724"/>
              <a:gd name="connsiteX0" fmla="*/ 0 w 10562333"/>
              <a:gd name="connsiteY0" fmla="*/ 24056 h 3964356"/>
              <a:gd name="connsiteX1" fmla="*/ 10549824 w 10562333"/>
              <a:gd name="connsiteY1" fmla="*/ 0 h 3964356"/>
              <a:gd name="connsiteX2" fmla="*/ 10561079 w 10562333"/>
              <a:gd name="connsiteY2" fmla="*/ 3964356 h 3964356"/>
              <a:gd name="connsiteX3" fmla="*/ 9014268 w 10562333"/>
              <a:gd name="connsiteY3" fmla="*/ 3726721 h 3964356"/>
              <a:gd name="connsiteX4" fmla="*/ 2284729 w 10562333"/>
              <a:gd name="connsiteY4" fmla="*/ 3722498 h 3964356"/>
              <a:gd name="connsiteX5" fmla="*/ 1200558 w 10562333"/>
              <a:gd name="connsiteY5" fmla="*/ 2968800 h 3964356"/>
              <a:gd name="connsiteX6" fmla="*/ 1196 w 10562333"/>
              <a:gd name="connsiteY6" fmla="*/ 3747684 h 3964356"/>
              <a:gd name="connsiteX7" fmla="*/ 0 w 10562333"/>
              <a:gd name="connsiteY7" fmla="*/ 24056 h 3964356"/>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10559884 w 10650182"/>
              <a:gd name="connsiteY0" fmla="*/ 18474 h 3993463"/>
              <a:gd name="connsiteX1" fmla="*/ 10561079 w 10650182"/>
              <a:gd name="connsiteY1" fmla="*/ 3993463 h 3993463"/>
              <a:gd name="connsiteX2" fmla="*/ 9024769 w 10650182"/>
              <a:gd name="connsiteY2" fmla="*/ 3734563 h 3993463"/>
              <a:gd name="connsiteX3" fmla="*/ 2295230 w 10650182"/>
              <a:gd name="connsiteY3" fmla="*/ 3719707 h 3993463"/>
              <a:gd name="connsiteX4" fmla="*/ 1200558 w 10650182"/>
              <a:gd name="connsiteY4" fmla="*/ 2997907 h 3993463"/>
              <a:gd name="connsiteX5" fmla="*/ 0 w 10650182"/>
              <a:gd name="connsiteY5" fmla="*/ 3712996 h 3993463"/>
              <a:gd name="connsiteX6" fmla="*/ 0 w 10650182"/>
              <a:gd name="connsiteY6" fmla="*/ 0 h 3993463"/>
              <a:gd name="connsiteX7" fmla="*/ 10650182 w 10650182"/>
              <a:gd name="connsiteY7" fmla="*/ 109914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10285606 w 10562333"/>
              <a:gd name="connsiteY7" fmla="*/ 418258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9991611 w 10562333"/>
              <a:gd name="connsiteY7" fmla="*/ 56751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0 w 10562846"/>
              <a:gd name="connsiteY5" fmla="*/ 3712996 h 3993463"/>
              <a:gd name="connsiteX6" fmla="*/ 0 w 10562846"/>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2449 w 10562846"/>
              <a:gd name="connsiteY5" fmla="*/ 3734261 h 3993463"/>
              <a:gd name="connsiteX6" fmla="*/ 0 w 10562846"/>
              <a:gd name="connsiteY6" fmla="*/ 0 h 3993463"/>
              <a:gd name="connsiteX0" fmla="*/ 10562334 w 10562847"/>
              <a:gd name="connsiteY0" fmla="*/ 1074357 h 5067820"/>
              <a:gd name="connsiteX1" fmla="*/ 10561080 w 10562847"/>
              <a:gd name="connsiteY1" fmla="*/ 5067820 h 5067820"/>
              <a:gd name="connsiteX2" fmla="*/ 9024770 w 10562847"/>
              <a:gd name="connsiteY2" fmla="*/ 4808920 h 5067820"/>
              <a:gd name="connsiteX3" fmla="*/ 2295231 w 10562847"/>
              <a:gd name="connsiteY3" fmla="*/ 4794064 h 5067820"/>
              <a:gd name="connsiteX4" fmla="*/ 1200559 w 10562847"/>
              <a:gd name="connsiteY4" fmla="*/ 4072264 h 5067820"/>
              <a:gd name="connsiteX5" fmla="*/ 2450 w 10562847"/>
              <a:gd name="connsiteY5" fmla="*/ 4808618 h 5067820"/>
              <a:gd name="connsiteX6" fmla="*/ 0 w 10562847"/>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2450 w 10563360"/>
              <a:gd name="connsiteY5" fmla="*/ 4808618 h 5067820"/>
              <a:gd name="connsiteX6" fmla="*/ 0 w 10563360"/>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514 w 10563360"/>
              <a:gd name="connsiteY5" fmla="*/ 4819150 h 5067820"/>
              <a:gd name="connsiteX6" fmla="*/ 0 w 10563360"/>
              <a:gd name="connsiteY6" fmla="*/ 0 h 5067820"/>
              <a:gd name="connsiteX0" fmla="*/ 10562847 w 10564614"/>
              <a:gd name="connsiteY0" fmla="*/ 0 h 5152083"/>
              <a:gd name="connsiteX1" fmla="*/ 10563360 w 10564614"/>
              <a:gd name="connsiteY1" fmla="*/ 5152083 h 5152083"/>
              <a:gd name="connsiteX2" fmla="*/ 9024770 w 10564614"/>
              <a:gd name="connsiteY2" fmla="*/ 4808920 h 5152083"/>
              <a:gd name="connsiteX3" fmla="*/ 2295231 w 10564614"/>
              <a:gd name="connsiteY3" fmla="*/ 4794064 h 5152083"/>
              <a:gd name="connsiteX4" fmla="*/ 1200559 w 10564614"/>
              <a:gd name="connsiteY4" fmla="*/ 4072264 h 5152083"/>
              <a:gd name="connsiteX5" fmla="*/ 514 w 10564614"/>
              <a:gd name="connsiteY5" fmla="*/ 4819150 h 5152083"/>
              <a:gd name="connsiteX6" fmla="*/ 0 w 10564614"/>
              <a:gd name="connsiteY6" fmla="*/ 0 h 5152083"/>
              <a:gd name="connsiteX0" fmla="*/ 10562847 w 10564614"/>
              <a:gd name="connsiteY0" fmla="*/ 0 h 5183681"/>
              <a:gd name="connsiteX1" fmla="*/ 10563360 w 10564614"/>
              <a:gd name="connsiteY1" fmla="*/ 5183681 h 5183681"/>
              <a:gd name="connsiteX2" fmla="*/ 9024770 w 10564614"/>
              <a:gd name="connsiteY2" fmla="*/ 4808920 h 5183681"/>
              <a:gd name="connsiteX3" fmla="*/ 2295231 w 10564614"/>
              <a:gd name="connsiteY3" fmla="*/ 4794064 h 5183681"/>
              <a:gd name="connsiteX4" fmla="*/ 1200559 w 10564614"/>
              <a:gd name="connsiteY4" fmla="*/ 4072264 h 5183681"/>
              <a:gd name="connsiteX5" fmla="*/ 514 w 10564614"/>
              <a:gd name="connsiteY5" fmla="*/ 4819150 h 5183681"/>
              <a:gd name="connsiteX6" fmla="*/ 0 w 10564614"/>
              <a:gd name="connsiteY6" fmla="*/ 0 h 518368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87552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64614" h="5657661">
                <a:moveTo>
                  <a:pt x="10562847" y="0"/>
                </a:moveTo>
                <a:cubicBezTo>
                  <a:pt x="10563360" y="67600"/>
                  <a:pt x="10564614" y="5614246"/>
                  <a:pt x="10563360" y="5657661"/>
                </a:cubicBezTo>
                <a:cubicBezTo>
                  <a:pt x="10190941" y="4920324"/>
                  <a:pt x="9462356" y="4792975"/>
                  <a:pt x="9024770" y="4808920"/>
                </a:cubicBezTo>
                <a:lnTo>
                  <a:pt x="2295231" y="4794064"/>
                </a:lnTo>
                <a:cubicBezTo>
                  <a:pt x="1854598" y="4794612"/>
                  <a:pt x="1423669" y="4544310"/>
                  <a:pt x="1200559" y="4072264"/>
                </a:cubicBezTo>
                <a:cubicBezTo>
                  <a:pt x="965203" y="4750718"/>
                  <a:pt x="279154" y="4797207"/>
                  <a:pt x="514" y="4798085"/>
                </a:cubicBezTo>
                <a:cubicBezTo>
                  <a:pt x="2581" y="4762572"/>
                  <a:pt x="1272" y="95582"/>
                  <a:pt x="0" y="0"/>
                </a:cubicBezTo>
              </a:path>
            </a:pathLst>
          </a:custGeom>
          <a:gradFill flip="none" rotWithShape="1">
            <a:gsLst>
              <a:gs pos="0">
                <a:srgbClr val="005B7C"/>
              </a:gs>
              <a:gs pos="50000">
                <a:srgbClr val="0085B3"/>
              </a:gs>
              <a:gs pos="100000">
                <a:srgbClr val="00A0D6"/>
              </a:gs>
            </a:gsLst>
            <a:lin ang="18900000" scaled="1"/>
            <a:tileRect/>
          </a:gra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fontAlgn="auto">
              <a:spcBef>
                <a:spcPts val="0"/>
              </a:spcBef>
              <a:spcAft>
                <a:spcPts val="0"/>
              </a:spcAft>
            </a:pPr>
            <a:endParaRPr lang="en-US" sz="1000" dirty="0" smtClean="0">
              <a:solidFill>
                <a:schemeClr val="bg1"/>
              </a:solidFill>
              <a:latin typeface="Arial"/>
              <a:cs typeface="Arial"/>
            </a:endParaRPr>
          </a:p>
        </p:txBody>
      </p:sp>
      <p:pic>
        <p:nvPicPr>
          <p:cNvPr id="8" name="Image 10" descr="Capgemini_logo_lr.tif"/>
          <p:cNvPicPr>
            <a:picLocks noChangeAspect="1"/>
          </p:cNvPicPr>
          <p:nvPr>
            <p:custDataLst>
              <p:tags r:id="rId7"/>
            </p:custDataLst>
          </p:nvPr>
        </p:nvPicPr>
        <p:blipFill>
          <a:blip r:embed="rId18" cstate="email"/>
          <a:stretch>
            <a:fillRect/>
          </a:stretch>
        </p:blipFill>
        <p:spPr>
          <a:xfrm>
            <a:off x="690570" y="930776"/>
            <a:ext cx="3154765" cy="776000"/>
          </a:xfrm>
          <a:prstGeom prst="rect">
            <a:avLst/>
          </a:prstGeom>
        </p:spPr>
      </p:pic>
      <p:pic>
        <p:nvPicPr>
          <p:cNvPr id="9" name="Picture 104" descr="C:\Users\UserSim\Desktop\Capgemini\moto.emf"/>
          <p:cNvPicPr>
            <a:picLocks noChangeAspect="1" noChangeArrowheads="1"/>
          </p:cNvPicPr>
          <p:nvPr>
            <p:custDataLst>
              <p:tags r:id="rId8"/>
            </p:custDataLst>
          </p:nvPr>
        </p:nvPicPr>
        <p:blipFill>
          <a:blip r:embed="rId19" cstate="email"/>
          <a:srcRect/>
          <a:stretch>
            <a:fillRect/>
          </a:stretch>
        </p:blipFill>
        <p:spPr bwMode="auto">
          <a:xfrm>
            <a:off x="5491631" y="1173628"/>
            <a:ext cx="3645293" cy="290298"/>
          </a:xfrm>
          <a:prstGeom prst="rect">
            <a:avLst/>
          </a:prstGeom>
          <a:noFill/>
        </p:spPr>
      </p:pic>
      <p:sp>
        <p:nvSpPr>
          <p:cNvPr id="13" name="Rectangle 12"/>
          <p:cNvSpPr/>
          <p:nvPr>
            <p:custDataLst>
              <p:tags r:id="rId9"/>
            </p:custDataLst>
          </p:nvPr>
        </p:nvSpPr>
        <p:spPr>
          <a:xfrm>
            <a:off x="5523918" y="6379670"/>
            <a:ext cx="4382083" cy="282207"/>
          </a:xfrm>
          <a:prstGeom prst="rect">
            <a:avLst/>
          </a:prstGeom>
        </p:spPr>
        <p:txBody>
          <a:bodyPr wrap="square" lIns="33059" tIns="33059" rIns="330588" bIns="33059" anchor="b" anchorCtr="0">
            <a:spAutoFit/>
          </a:bodyPr>
          <a:lstStyle/>
          <a:p>
            <a:pPr algn="r"/>
            <a:r>
              <a:rPr lang="en-US" sz="700" dirty="0">
                <a:solidFill>
                  <a:schemeClr val="bg1"/>
                </a:solidFill>
                <a:latin typeface="Arial"/>
                <a:cs typeface="Arial"/>
              </a:rPr>
              <a:t>The information contained in this presentation is </a:t>
            </a:r>
            <a:r>
              <a:rPr lang="en-US" sz="700" dirty="0" smtClean="0">
                <a:solidFill>
                  <a:schemeClr val="bg1"/>
                </a:solidFill>
                <a:latin typeface="Arial"/>
                <a:cs typeface="Arial"/>
              </a:rPr>
              <a:t>proprietary.</a:t>
            </a:r>
          </a:p>
          <a:p>
            <a:pPr algn="r"/>
            <a:r>
              <a:rPr lang="en-US" sz="700" dirty="0" smtClean="0">
                <a:solidFill>
                  <a:schemeClr val="bg1"/>
                </a:solidFill>
                <a:latin typeface="Arial"/>
                <a:cs typeface="Arial"/>
              </a:rPr>
              <a:t>© </a:t>
            </a:r>
            <a:r>
              <a:rPr lang="en-US" sz="700" dirty="0">
                <a:solidFill>
                  <a:schemeClr val="bg1"/>
                </a:solidFill>
                <a:latin typeface="Arial"/>
                <a:cs typeface="Arial"/>
              </a:rPr>
              <a:t>2012 Capgemini. All rights </a:t>
            </a:r>
            <a:r>
              <a:rPr lang="en-US" sz="700" dirty="0" smtClean="0">
                <a:solidFill>
                  <a:schemeClr val="bg1"/>
                </a:solidFill>
                <a:latin typeface="Arial"/>
                <a:cs typeface="Arial"/>
              </a:rPr>
              <a:t>reserved.</a:t>
            </a:r>
            <a:endParaRPr lang="en-US" sz="700" dirty="0">
              <a:solidFill>
                <a:schemeClr val="bg1"/>
              </a:solidFill>
              <a:latin typeface="Arial"/>
              <a:cs typeface="Arial"/>
            </a:endParaRPr>
          </a:p>
        </p:txBody>
      </p:sp>
      <p:sp>
        <p:nvSpPr>
          <p:cNvPr id="15" name="Rectangle 14"/>
          <p:cNvSpPr/>
          <p:nvPr>
            <p:custDataLst>
              <p:tags r:id="rId10"/>
            </p:custDataLst>
          </p:nvPr>
        </p:nvSpPr>
        <p:spPr>
          <a:xfrm>
            <a:off x="6982878" y="5457935"/>
            <a:ext cx="2923122" cy="380480"/>
          </a:xfrm>
          <a:prstGeom prst="rect">
            <a:avLst/>
          </a:prstGeom>
        </p:spPr>
        <p:txBody>
          <a:bodyPr wrap="none" lIns="36000" tIns="36000" rIns="360000" bIns="36000" anchor="b" anchorCtr="0">
            <a:spAutoFit/>
          </a:bodyPr>
          <a:lstStyle/>
          <a:p>
            <a:pPr algn="r"/>
            <a:r>
              <a:rPr lang="en-US" sz="2000" b="1" dirty="0">
                <a:solidFill>
                  <a:schemeClr val="bg1"/>
                </a:solidFill>
                <a:latin typeface="Arial" pitchFamily="34" charset="0"/>
                <a:cs typeface="Arial" pitchFamily="34" charset="0"/>
              </a:rPr>
              <a:t>www.capgemini.com</a:t>
            </a:r>
          </a:p>
        </p:txBody>
      </p:sp>
      <p:pic>
        <p:nvPicPr>
          <p:cNvPr id="16" name="Picture 3" descr="C:\Users\UserSim\Desktop\DS_icons\128x128 shadows\facebook.png">
            <a:hlinkClick r:id="rId20"/>
          </p:cNvPr>
          <p:cNvPicPr>
            <a:picLocks noChangeAspect="1" noChangeArrowheads="1"/>
          </p:cNvPicPr>
          <p:nvPr>
            <p:custDataLst>
              <p:tags r:id="rId11"/>
            </p:custDataLst>
          </p:nvPr>
        </p:nvPicPr>
        <p:blipFill>
          <a:blip r:embed="rId21" cstate="email"/>
          <a:srcRect/>
          <a:stretch>
            <a:fillRect/>
          </a:stretch>
        </p:blipFill>
        <p:spPr bwMode="auto">
          <a:xfrm>
            <a:off x="7939253" y="5932547"/>
            <a:ext cx="278223" cy="263770"/>
          </a:xfrm>
          <a:prstGeom prst="rect">
            <a:avLst/>
          </a:prstGeom>
          <a:noFill/>
        </p:spPr>
      </p:pic>
      <p:pic>
        <p:nvPicPr>
          <p:cNvPr id="17" name="Picture 4" descr="C:\Users\UserSim\Desktop\DS_icons\128x128 shadows\linkedin.png">
            <a:hlinkClick r:id="rId22"/>
          </p:cNvPr>
          <p:cNvPicPr>
            <a:picLocks noChangeAspect="1" noChangeArrowheads="1"/>
          </p:cNvPicPr>
          <p:nvPr>
            <p:custDataLst>
              <p:tags r:id="rId12"/>
            </p:custDataLst>
          </p:nvPr>
        </p:nvPicPr>
        <p:blipFill>
          <a:blip r:embed="rId23" cstate="email"/>
          <a:srcRect/>
          <a:stretch>
            <a:fillRect/>
          </a:stretch>
        </p:blipFill>
        <p:spPr bwMode="auto">
          <a:xfrm>
            <a:off x="8274666" y="5932547"/>
            <a:ext cx="281314" cy="266700"/>
          </a:xfrm>
          <a:prstGeom prst="rect">
            <a:avLst/>
          </a:prstGeom>
          <a:noFill/>
        </p:spPr>
      </p:pic>
      <p:pic>
        <p:nvPicPr>
          <p:cNvPr id="18" name="Picture 5" descr="C:\Users\UserSim\Desktop\DS_icons\128x128 shadows\twitter.png">
            <a:hlinkClick r:id="rId24"/>
          </p:cNvPr>
          <p:cNvPicPr>
            <a:picLocks noChangeAspect="1" noChangeArrowheads="1"/>
          </p:cNvPicPr>
          <p:nvPr>
            <p:custDataLst>
              <p:tags r:id="rId13"/>
            </p:custDataLst>
          </p:nvPr>
        </p:nvPicPr>
        <p:blipFill>
          <a:blip r:embed="rId25" cstate="email"/>
          <a:srcRect/>
          <a:stretch>
            <a:fillRect/>
          </a:stretch>
        </p:blipFill>
        <p:spPr bwMode="auto">
          <a:xfrm>
            <a:off x="8903720" y="5932547"/>
            <a:ext cx="281314" cy="266700"/>
          </a:xfrm>
          <a:prstGeom prst="rect">
            <a:avLst/>
          </a:prstGeom>
          <a:noFill/>
        </p:spPr>
      </p:pic>
      <p:pic>
        <p:nvPicPr>
          <p:cNvPr id="19" name="Picture 6" descr="C:\Users\UserSim\Desktop\DS_icons\128x128 shadows\youtube.png">
            <a:hlinkClick r:id="rId26"/>
          </p:cNvPr>
          <p:cNvPicPr>
            <a:picLocks noChangeAspect="1" noChangeArrowheads="1"/>
          </p:cNvPicPr>
          <p:nvPr>
            <p:custDataLst>
              <p:tags r:id="rId14"/>
            </p:custDataLst>
          </p:nvPr>
        </p:nvPicPr>
        <p:blipFill>
          <a:blip r:embed="rId27" cstate="email"/>
          <a:srcRect/>
          <a:stretch>
            <a:fillRect/>
          </a:stretch>
        </p:blipFill>
        <p:spPr bwMode="auto">
          <a:xfrm>
            <a:off x="9242223" y="5932547"/>
            <a:ext cx="281314" cy="266700"/>
          </a:xfrm>
          <a:prstGeom prst="rect">
            <a:avLst/>
          </a:prstGeom>
          <a:noFill/>
        </p:spPr>
      </p:pic>
      <p:pic>
        <p:nvPicPr>
          <p:cNvPr id="20" name="Image 22" descr="Picto_Slideshare.gif">
            <a:hlinkClick r:id="rId28"/>
          </p:cNvPr>
          <p:cNvPicPr preferRelativeResize="0">
            <a:picLocks/>
          </p:cNvPicPr>
          <p:nvPr>
            <p:custDataLst>
              <p:tags r:id="rId15"/>
            </p:custDataLst>
          </p:nvPr>
        </p:nvPicPr>
        <p:blipFill>
          <a:blip r:embed="rId29" cstate="email"/>
          <a:srcRect l="4793" t="6316" r="5718" b="7969"/>
          <a:stretch>
            <a:fillRect/>
          </a:stretch>
        </p:blipFill>
        <p:spPr>
          <a:xfrm>
            <a:off x="8613169" y="5932549"/>
            <a:ext cx="233362" cy="238125"/>
          </a:xfrm>
          <a:prstGeom prst="roundRect">
            <a:avLst/>
          </a:prstGeom>
          <a:effectLst>
            <a:outerShdw blurRad="38100" dist="25400" dir="5400000" sx="98000" sy="98000" algn="t" rotWithShape="0">
              <a:schemeClr val="tx2">
                <a:alpha val="51000"/>
              </a:schemeClr>
            </a:outerShdw>
          </a:effectLst>
        </p:spPr>
      </p:pic>
    </p:spTree>
  </p:cSld>
  <p:clrMap bg1="lt1" tx1="dk1" bg2="lt2" tx2="dk2" accent1="accent1" accent2="accent2" accent3="accent3" accent4="accent4" accent5="accent5" accent6="accent6" hlink="hlink" folHlink="folHlink"/>
  <p:sldLayoutIdLst>
    <p:sldLayoutId id="2147483940" r:id="rId1"/>
    <p:sldLayoutId id="2147483945" r:id="rId2"/>
  </p:sldLayoutIdLst>
  <p:hf sldNum="0" hdr="0" ftr="0"/>
  <p:txStyles>
    <p:titleStyle>
      <a:lvl1pPr algn="ctr" defTabSz="839694" rtl="0" eaLnBrk="1" latinLnBrk="0" hangingPunct="1">
        <a:spcBef>
          <a:spcPct val="0"/>
        </a:spcBef>
        <a:buNone/>
        <a:defRPr sz="4000" kern="1200">
          <a:solidFill>
            <a:schemeClr val="tx1"/>
          </a:solidFill>
          <a:latin typeface="+mj-lt"/>
          <a:ea typeface="+mj-ea"/>
          <a:cs typeface="+mj-cs"/>
        </a:defRPr>
      </a:lvl1pPr>
    </p:titleStyle>
    <p:bodyStyle>
      <a:lvl1pPr marL="314885" indent="-314885" algn="l" defTabSz="839694" rtl="0" eaLnBrk="1" latinLnBrk="0" hangingPunct="1">
        <a:spcBef>
          <a:spcPct val="20000"/>
        </a:spcBef>
        <a:buFont typeface="Arial" pitchFamily="34" charset="0"/>
        <a:buChar char="•"/>
        <a:defRPr sz="2900" kern="1200">
          <a:solidFill>
            <a:schemeClr val="tx1"/>
          </a:solidFill>
          <a:latin typeface="+mn-lt"/>
          <a:ea typeface="+mn-ea"/>
          <a:cs typeface="+mn-cs"/>
        </a:defRPr>
      </a:lvl1pPr>
      <a:lvl2pPr marL="682251" indent="-262404" algn="l" defTabSz="839694" rtl="0" eaLnBrk="1" latinLnBrk="0" hangingPunct="1">
        <a:spcBef>
          <a:spcPct val="20000"/>
        </a:spcBef>
        <a:buFont typeface="Arial" pitchFamily="34" charset="0"/>
        <a:buChar char="–"/>
        <a:defRPr sz="2600" kern="1200">
          <a:solidFill>
            <a:schemeClr val="tx1"/>
          </a:solidFill>
          <a:latin typeface="+mn-lt"/>
          <a:ea typeface="+mn-ea"/>
          <a:cs typeface="+mn-cs"/>
        </a:defRPr>
      </a:lvl2pPr>
      <a:lvl3pPr marL="1049617" indent="-209923" algn="l" defTabSz="839694" rtl="0" eaLnBrk="1" latinLnBrk="0" hangingPunct="1">
        <a:spcBef>
          <a:spcPct val="20000"/>
        </a:spcBef>
        <a:buFont typeface="Arial" pitchFamily="34" charset="0"/>
        <a:buChar char="•"/>
        <a:defRPr sz="2200" kern="1200">
          <a:solidFill>
            <a:schemeClr val="tx1"/>
          </a:solidFill>
          <a:latin typeface="+mn-lt"/>
          <a:ea typeface="+mn-ea"/>
          <a:cs typeface="+mn-cs"/>
        </a:defRPr>
      </a:lvl3pPr>
      <a:lvl4pPr marL="1469464"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1889310"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309157"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729004"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148851"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568697"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9pPr>
    </p:bodyStyle>
    <p:otherStyle>
      <a:defPPr>
        <a:defRPr lang="fr-FR"/>
      </a:defPPr>
      <a:lvl1pPr marL="0" algn="l" defTabSz="839694" rtl="0" eaLnBrk="1" latinLnBrk="0" hangingPunct="1">
        <a:defRPr sz="1700" kern="1200">
          <a:solidFill>
            <a:schemeClr val="tx1"/>
          </a:solidFill>
          <a:latin typeface="+mn-lt"/>
          <a:ea typeface="+mn-ea"/>
          <a:cs typeface="+mn-cs"/>
        </a:defRPr>
      </a:lvl1pPr>
      <a:lvl2pPr marL="419847" algn="l" defTabSz="839694" rtl="0" eaLnBrk="1" latinLnBrk="0" hangingPunct="1">
        <a:defRPr sz="1700" kern="1200">
          <a:solidFill>
            <a:schemeClr val="tx1"/>
          </a:solidFill>
          <a:latin typeface="+mn-lt"/>
          <a:ea typeface="+mn-ea"/>
          <a:cs typeface="+mn-cs"/>
        </a:defRPr>
      </a:lvl2pPr>
      <a:lvl3pPr marL="839694" algn="l" defTabSz="839694" rtl="0" eaLnBrk="1" latinLnBrk="0" hangingPunct="1">
        <a:defRPr sz="1700" kern="1200">
          <a:solidFill>
            <a:schemeClr val="tx1"/>
          </a:solidFill>
          <a:latin typeface="+mn-lt"/>
          <a:ea typeface="+mn-ea"/>
          <a:cs typeface="+mn-cs"/>
        </a:defRPr>
      </a:lvl3pPr>
      <a:lvl4pPr marL="1259540" algn="l" defTabSz="839694" rtl="0" eaLnBrk="1" latinLnBrk="0" hangingPunct="1">
        <a:defRPr sz="1700" kern="1200">
          <a:solidFill>
            <a:schemeClr val="tx1"/>
          </a:solidFill>
          <a:latin typeface="+mn-lt"/>
          <a:ea typeface="+mn-ea"/>
          <a:cs typeface="+mn-cs"/>
        </a:defRPr>
      </a:lvl4pPr>
      <a:lvl5pPr marL="1679387" algn="l" defTabSz="839694" rtl="0" eaLnBrk="1" latinLnBrk="0" hangingPunct="1">
        <a:defRPr sz="1700" kern="1200">
          <a:solidFill>
            <a:schemeClr val="tx1"/>
          </a:solidFill>
          <a:latin typeface="+mn-lt"/>
          <a:ea typeface="+mn-ea"/>
          <a:cs typeface="+mn-cs"/>
        </a:defRPr>
      </a:lvl5pPr>
      <a:lvl6pPr marL="2099234" algn="l" defTabSz="839694" rtl="0" eaLnBrk="1" latinLnBrk="0" hangingPunct="1">
        <a:defRPr sz="1700" kern="1200">
          <a:solidFill>
            <a:schemeClr val="tx1"/>
          </a:solidFill>
          <a:latin typeface="+mn-lt"/>
          <a:ea typeface="+mn-ea"/>
          <a:cs typeface="+mn-cs"/>
        </a:defRPr>
      </a:lvl6pPr>
      <a:lvl7pPr marL="2519081" algn="l" defTabSz="839694" rtl="0" eaLnBrk="1" latinLnBrk="0" hangingPunct="1">
        <a:defRPr sz="1700" kern="1200">
          <a:solidFill>
            <a:schemeClr val="tx1"/>
          </a:solidFill>
          <a:latin typeface="+mn-lt"/>
          <a:ea typeface="+mn-ea"/>
          <a:cs typeface="+mn-cs"/>
        </a:defRPr>
      </a:lvl7pPr>
      <a:lvl8pPr marL="2938927" algn="l" defTabSz="839694" rtl="0" eaLnBrk="1" latinLnBrk="0" hangingPunct="1">
        <a:defRPr sz="1700" kern="1200">
          <a:solidFill>
            <a:schemeClr val="tx1"/>
          </a:solidFill>
          <a:latin typeface="+mn-lt"/>
          <a:ea typeface="+mn-ea"/>
          <a:cs typeface="+mn-cs"/>
        </a:defRPr>
      </a:lvl8pPr>
      <a:lvl9pPr marL="3358774" algn="l" defTabSz="839694" rtl="0" eaLnBrk="1" latinLnBrk="0" hangingPunct="1">
        <a:defRPr sz="17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5"/>
            </p:custData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129431" name="think-cell Slide" r:id="rId6" imgW="360" imgH="360" progId="">
                  <p:embed/>
                </p:oleObj>
              </mc:Choice>
              <mc:Fallback>
                <p:oleObj name="think-cell Slide" r:id="rId6" imgW="360" imgH="360" progId="">
                  <p:embed/>
                  <p:pic>
                    <p:nvPicPr>
                      <p:cNvPr id="0" name="Picture 28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0"/>
                        <a:ext cx="158750"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 bg1="lt1" tx1="dk1" bg2="lt2" tx2="dk2" accent1="accent1" accent2="accent2" accent3="accent3" accent4="accent4" accent5="accent5" accent6="accent6" hlink="hlink" folHlink="folHlink"/>
  <p:sldLayoutIdLst>
    <p:sldLayoutId id="2147483949" r:id="rId1"/>
    <p:sldLayoutId id="2147483957" r:id="rId2"/>
  </p:sldLayoutIdLst>
  <p:hf sldNum="0" hdr="0" ftr="0"/>
  <p:txStyles>
    <p:titleStyle>
      <a:lvl1pPr algn="ctr" defTabSz="839694" rtl="0" eaLnBrk="1" latinLnBrk="0" hangingPunct="1">
        <a:spcBef>
          <a:spcPct val="0"/>
        </a:spcBef>
        <a:buNone/>
        <a:defRPr sz="4000" kern="1200">
          <a:solidFill>
            <a:schemeClr val="tx1"/>
          </a:solidFill>
          <a:latin typeface="+mj-lt"/>
          <a:ea typeface="+mj-ea"/>
          <a:cs typeface="+mj-cs"/>
        </a:defRPr>
      </a:lvl1pPr>
    </p:titleStyle>
    <p:bodyStyle>
      <a:lvl1pPr marL="314885" indent="-314885" algn="l" defTabSz="839694" rtl="0" eaLnBrk="1" latinLnBrk="0" hangingPunct="1">
        <a:spcBef>
          <a:spcPct val="20000"/>
        </a:spcBef>
        <a:buFont typeface="Arial" pitchFamily="34" charset="0"/>
        <a:buChar char="•"/>
        <a:defRPr sz="2900" kern="1200">
          <a:solidFill>
            <a:schemeClr val="tx1"/>
          </a:solidFill>
          <a:latin typeface="+mn-lt"/>
          <a:ea typeface="+mn-ea"/>
          <a:cs typeface="+mn-cs"/>
        </a:defRPr>
      </a:lvl1pPr>
      <a:lvl2pPr marL="682251" indent="-262404" algn="l" defTabSz="839694" rtl="0" eaLnBrk="1" latinLnBrk="0" hangingPunct="1">
        <a:spcBef>
          <a:spcPct val="20000"/>
        </a:spcBef>
        <a:buFont typeface="Arial" pitchFamily="34" charset="0"/>
        <a:buChar char="–"/>
        <a:defRPr sz="2600" kern="1200">
          <a:solidFill>
            <a:schemeClr val="tx1"/>
          </a:solidFill>
          <a:latin typeface="+mn-lt"/>
          <a:ea typeface="+mn-ea"/>
          <a:cs typeface="+mn-cs"/>
        </a:defRPr>
      </a:lvl2pPr>
      <a:lvl3pPr marL="1049617" indent="-209923" algn="l" defTabSz="839694" rtl="0" eaLnBrk="1" latinLnBrk="0" hangingPunct="1">
        <a:spcBef>
          <a:spcPct val="20000"/>
        </a:spcBef>
        <a:buFont typeface="Arial" pitchFamily="34" charset="0"/>
        <a:buChar char="•"/>
        <a:defRPr sz="2200" kern="1200">
          <a:solidFill>
            <a:schemeClr val="tx1"/>
          </a:solidFill>
          <a:latin typeface="+mn-lt"/>
          <a:ea typeface="+mn-ea"/>
          <a:cs typeface="+mn-cs"/>
        </a:defRPr>
      </a:lvl3pPr>
      <a:lvl4pPr marL="1469464"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1889310"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309157"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729004"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148851"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568697"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9pPr>
    </p:bodyStyle>
    <p:otherStyle>
      <a:defPPr>
        <a:defRPr lang="fr-FR"/>
      </a:defPPr>
      <a:lvl1pPr marL="0" algn="l" defTabSz="839694" rtl="0" eaLnBrk="1" latinLnBrk="0" hangingPunct="1">
        <a:defRPr sz="1700" kern="1200">
          <a:solidFill>
            <a:schemeClr val="tx1"/>
          </a:solidFill>
          <a:latin typeface="+mn-lt"/>
          <a:ea typeface="+mn-ea"/>
          <a:cs typeface="+mn-cs"/>
        </a:defRPr>
      </a:lvl1pPr>
      <a:lvl2pPr marL="419847" algn="l" defTabSz="839694" rtl="0" eaLnBrk="1" latinLnBrk="0" hangingPunct="1">
        <a:defRPr sz="1700" kern="1200">
          <a:solidFill>
            <a:schemeClr val="tx1"/>
          </a:solidFill>
          <a:latin typeface="+mn-lt"/>
          <a:ea typeface="+mn-ea"/>
          <a:cs typeface="+mn-cs"/>
        </a:defRPr>
      </a:lvl2pPr>
      <a:lvl3pPr marL="839694" algn="l" defTabSz="839694" rtl="0" eaLnBrk="1" latinLnBrk="0" hangingPunct="1">
        <a:defRPr sz="1700" kern="1200">
          <a:solidFill>
            <a:schemeClr val="tx1"/>
          </a:solidFill>
          <a:latin typeface="+mn-lt"/>
          <a:ea typeface="+mn-ea"/>
          <a:cs typeface="+mn-cs"/>
        </a:defRPr>
      </a:lvl3pPr>
      <a:lvl4pPr marL="1259540" algn="l" defTabSz="839694" rtl="0" eaLnBrk="1" latinLnBrk="0" hangingPunct="1">
        <a:defRPr sz="1700" kern="1200">
          <a:solidFill>
            <a:schemeClr val="tx1"/>
          </a:solidFill>
          <a:latin typeface="+mn-lt"/>
          <a:ea typeface="+mn-ea"/>
          <a:cs typeface="+mn-cs"/>
        </a:defRPr>
      </a:lvl4pPr>
      <a:lvl5pPr marL="1679387" algn="l" defTabSz="839694" rtl="0" eaLnBrk="1" latinLnBrk="0" hangingPunct="1">
        <a:defRPr sz="1700" kern="1200">
          <a:solidFill>
            <a:schemeClr val="tx1"/>
          </a:solidFill>
          <a:latin typeface="+mn-lt"/>
          <a:ea typeface="+mn-ea"/>
          <a:cs typeface="+mn-cs"/>
        </a:defRPr>
      </a:lvl5pPr>
      <a:lvl6pPr marL="2099234" algn="l" defTabSz="839694" rtl="0" eaLnBrk="1" latinLnBrk="0" hangingPunct="1">
        <a:defRPr sz="1700" kern="1200">
          <a:solidFill>
            <a:schemeClr val="tx1"/>
          </a:solidFill>
          <a:latin typeface="+mn-lt"/>
          <a:ea typeface="+mn-ea"/>
          <a:cs typeface="+mn-cs"/>
        </a:defRPr>
      </a:lvl6pPr>
      <a:lvl7pPr marL="2519081" algn="l" defTabSz="839694" rtl="0" eaLnBrk="1" latinLnBrk="0" hangingPunct="1">
        <a:defRPr sz="1700" kern="1200">
          <a:solidFill>
            <a:schemeClr val="tx1"/>
          </a:solidFill>
          <a:latin typeface="+mn-lt"/>
          <a:ea typeface="+mn-ea"/>
          <a:cs typeface="+mn-cs"/>
        </a:defRPr>
      </a:lvl7pPr>
      <a:lvl8pPr marL="2938927" algn="l" defTabSz="839694" rtl="0" eaLnBrk="1" latinLnBrk="0" hangingPunct="1">
        <a:defRPr sz="1700" kern="1200">
          <a:solidFill>
            <a:schemeClr val="tx1"/>
          </a:solidFill>
          <a:latin typeface="+mn-lt"/>
          <a:ea typeface="+mn-ea"/>
          <a:cs typeface="+mn-cs"/>
        </a:defRPr>
      </a:lvl8pPr>
      <a:lvl9pPr marL="3358774" algn="l" defTabSz="839694" rtl="0" eaLnBrk="1" latinLnBrk="0" hangingPunct="1">
        <a:defRPr sz="17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custDataLst>
              <p:tags r:id="rId13"/>
            </p:custDataLst>
          </p:nvPr>
        </p:nvGraphicFramePr>
        <p:xfrm>
          <a:off x="1" y="0"/>
          <a:ext cx="158750" cy="158750"/>
        </p:xfrm>
        <a:graphic>
          <a:graphicData uri="http://schemas.openxmlformats.org/presentationml/2006/ole">
            <mc:AlternateContent xmlns:mc="http://schemas.openxmlformats.org/markup-compatibility/2006">
              <mc:Choice xmlns:v="urn:schemas-microsoft-com:vml" Requires="v">
                <p:oleObj spid="_x0000_s295320" name="think-cell Slide" r:id="rId22" imgW="360" imgH="360" progId="">
                  <p:embed/>
                </p:oleObj>
              </mc:Choice>
              <mc:Fallback>
                <p:oleObj name="think-cell Slide" r:id="rId22" imgW="360" imgH="360" progId="">
                  <p:embed/>
                  <p:pic>
                    <p:nvPicPr>
                      <p:cNvPr id="0" name="Picture 286"/>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1" y="0"/>
                        <a:ext cx="158750"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Placeholder 1"/>
          <p:cNvSpPr>
            <a:spLocks noGrp="1"/>
          </p:cNvSpPr>
          <p:nvPr>
            <p:ph type="title"/>
            <p:custDataLst>
              <p:tags r:id="rId14"/>
            </p:custDataLst>
          </p:nvPr>
        </p:nvSpPr>
        <p:spPr>
          <a:xfrm>
            <a:off x="1" y="0"/>
            <a:ext cx="9905999" cy="1002135"/>
          </a:xfrm>
          <a:prstGeom prst="rect">
            <a:avLst/>
          </a:prstGeom>
        </p:spPr>
        <p:txBody>
          <a:bodyPr vert="horz" lIns="297529" tIns="33059" rIns="165294" bIns="33059" rtlCol="0" anchor="ctr">
            <a:noAutofit/>
          </a:bodyPr>
          <a:lstStyle/>
          <a:p>
            <a:r>
              <a:rPr lang="fr-FR" noProof="0" smtClean="0"/>
              <a:t>Cliquez pour modifier le style du titre</a:t>
            </a:r>
            <a:endParaRPr lang="en-US" noProof="0" dirty="0"/>
          </a:p>
        </p:txBody>
      </p:sp>
      <p:sp>
        <p:nvSpPr>
          <p:cNvPr id="3" name="Text Placeholder 2"/>
          <p:cNvSpPr>
            <a:spLocks noGrp="1"/>
          </p:cNvSpPr>
          <p:nvPr>
            <p:ph type="body" idx="1"/>
            <p:custDataLst>
              <p:tags r:id="rId15"/>
            </p:custDataLst>
          </p:nvPr>
        </p:nvSpPr>
        <p:spPr>
          <a:xfrm>
            <a:off x="323392" y="1501977"/>
            <a:ext cx="9438125" cy="4636540"/>
          </a:xfrm>
          <a:prstGeom prst="rect">
            <a:avLst/>
          </a:prstGeom>
        </p:spPr>
        <p:txBody>
          <a:bodyPr vert="horz" lIns="10800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16"/>
            </p:custDataLst>
          </p:nvPr>
        </p:nvSpPr>
        <p:spPr>
          <a:xfrm>
            <a:off x="9567490"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998C85"/>
                </a:solidFill>
              </a:rPr>
              <a:pPr algn="ctr"/>
              <a:t>‹#›</a:t>
            </a:fld>
            <a:endParaRPr lang="en-US" sz="700" dirty="0">
              <a:solidFill>
                <a:srgbClr val="998C85"/>
              </a:solidFill>
            </a:endParaRPr>
          </a:p>
        </p:txBody>
      </p:sp>
      <p:sp>
        <p:nvSpPr>
          <p:cNvPr id="9" name="Freeform 4"/>
          <p:cNvSpPr>
            <a:spLocks/>
          </p:cNvSpPr>
          <p:nvPr>
            <p:custDataLst>
              <p:tags r:id="rId17"/>
            </p:custDataLst>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263147"/>
              </a:solidFill>
            </a:endParaRPr>
          </a:p>
        </p:txBody>
      </p:sp>
      <p:sp>
        <p:nvSpPr>
          <p:cNvPr id="12" name="Rectangle 11"/>
          <p:cNvSpPr>
            <a:spLocks noChangeArrowheads="1"/>
          </p:cNvSpPr>
          <p:nvPr>
            <p:custDataLst>
              <p:tags r:id="rId18"/>
            </p:custDataLst>
          </p:nvPr>
        </p:nvSpPr>
        <p:spPr bwMode="auto">
          <a:xfrm>
            <a:off x="6741830" y="6623403"/>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smtClean="0">
                <a:solidFill>
                  <a:srgbClr val="998C85"/>
                </a:solidFill>
                <a:cs typeface="Helvetica Light"/>
              </a:rPr>
              <a:t>Copyright © Capgemini 2012. All Rights Reserved</a:t>
            </a:r>
          </a:p>
        </p:txBody>
      </p:sp>
      <p:sp>
        <p:nvSpPr>
          <p:cNvPr id="13" name="Rectangle 12"/>
          <p:cNvSpPr/>
          <p:nvPr>
            <p:custDataLst>
              <p:tags r:id="rId19"/>
            </p:custDataLst>
          </p:nvPr>
        </p:nvSpPr>
        <p:spPr>
          <a:xfrm>
            <a:off x="7487920" y="6427223"/>
            <a:ext cx="1914554" cy="195814"/>
          </a:xfrm>
          <a:prstGeom prst="rect">
            <a:avLst/>
          </a:prstGeom>
        </p:spPr>
        <p:txBody>
          <a:bodyPr wrap="none" lIns="35997" tIns="35997" rIns="35997" bIns="35997" anchor="b" anchorCtr="0">
            <a:noAutofit/>
          </a:bodyPr>
          <a:lstStyle/>
          <a:p>
            <a:pPr algn="r"/>
            <a:r>
              <a:rPr lang="en-US" sz="700" dirty="0" smtClean="0">
                <a:solidFill>
                  <a:srgbClr val="998C85"/>
                </a:solidFill>
              </a:rPr>
              <a:t>Presentation Title | Date</a:t>
            </a:r>
            <a:endParaRPr lang="en-US" sz="700" dirty="0">
              <a:solidFill>
                <a:srgbClr val="998C85"/>
              </a:solidFill>
            </a:endParaRPr>
          </a:p>
        </p:txBody>
      </p:sp>
      <p:pic>
        <p:nvPicPr>
          <p:cNvPr id="14" name="Picture 103" descr="C:\Users\UserSim\Desktop\Capgemini\Capgemini_logo_cmyk.png"/>
          <p:cNvPicPr>
            <a:picLocks noChangeAspect="1" noChangeArrowheads="1"/>
          </p:cNvPicPr>
          <p:nvPr>
            <p:custDataLst>
              <p:tags r:id="rId20"/>
            </p:custDataLst>
          </p:nvPr>
        </p:nvPicPr>
        <p:blipFill>
          <a:blip r:embed="rId24" cstate="email"/>
          <a:srcRect/>
          <a:stretch>
            <a:fillRect/>
          </a:stretch>
        </p:blipFill>
        <p:spPr bwMode="auto">
          <a:xfrm>
            <a:off x="158969" y="6443187"/>
            <a:ext cx="1310615" cy="320682"/>
          </a:xfrm>
          <a:prstGeom prst="rect">
            <a:avLst/>
          </a:prstGeom>
          <a:noFill/>
        </p:spPr>
      </p:pic>
      <p:cxnSp>
        <p:nvCxnSpPr>
          <p:cNvPr id="15" name="Straight Connector 5"/>
          <p:cNvCxnSpPr/>
          <p:nvPr>
            <p:custDataLst>
              <p:tags r:id="rId21"/>
            </p:custDataLst>
          </p:nvPr>
        </p:nvCxnSpPr>
        <p:spPr>
          <a:xfrm flipH="1">
            <a:off x="2"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983" r:id="rId1"/>
    <p:sldLayoutId id="2147483984" r:id="rId2"/>
    <p:sldLayoutId id="2147483985" r:id="rId3"/>
    <p:sldLayoutId id="2147483986" r:id="rId4"/>
    <p:sldLayoutId id="2147483987" r:id="rId5"/>
    <p:sldLayoutId id="2147483988" r:id="rId6"/>
    <p:sldLayoutId id="2147483989" r:id="rId7"/>
    <p:sldLayoutId id="2147483990" r:id="rId8"/>
    <p:sldLayoutId id="2147483993" r:id="rId9"/>
    <p:sldLayoutId id="2147483996" r:id="rId10"/>
  </p:sldLayoutIdLst>
  <p:timing>
    <p:tnLst>
      <p:par>
        <p:cTn id="1" dur="indefinite" restart="never" nodeType="tmRoot"/>
      </p:par>
    </p:tnLst>
  </p:timing>
  <p:hf sldNum="0" hdr="0" ftr="0"/>
  <p:txStyles>
    <p:titleStyle>
      <a:lvl1pPr algn="l" defTabSz="914342" rtl="0" eaLnBrk="1" latinLnBrk="0" hangingPunct="1">
        <a:lnSpc>
          <a:spcPct val="85000"/>
        </a:lnSpc>
        <a:spcBef>
          <a:spcPct val="0"/>
        </a:spcBef>
        <a:buNone/>
        <a:defRPr sz="3200" b="0" kern="1200">
          <a:solidFill>
            <a:schemeClr val="tx1"/>
          </a:solidFill>
          <a:latin typeface="+mj-lt"/>
          <a:ea typeface="+mj-ea"/>
          <a:cs typeface="+mj-cs"/>
        </a:defRPr>
      </a:lvl1pPr>
    </p:titleStyle>
    <p:bodyStyle>
      <a:lvl1pPr marL="166189" indent="-166189" algn="l" defTabSz="914342" rtl="0" eaLnBrk="1" latinLnBrk="0" hangingPunct="1">
        <a:lnSpc>
          <a:spcPct val="90000"/>
        </a:lnSpc>
        <a:spcBef>
          <a:spcPts val="0"/>
        </a:spcBef>
        <a:spcAft>
          <a:spcPts val="600"/>
        </a:spcAft>
        <a:buClr>
          <a:schemeClr val="accent5"/>
        </a:buClr>
        <a:buFont typeface="Wingdings" pitchFamily="2" charset="2"/>
        <a:buChar char="§"/>
        <a:defRPr sz="2200" b="0" kern="1200">
          <a:solidFill>
            <a:schemeClr val="tx2">
              <a:lumMod val="50000"/>
            </a:schemeClr>
          </a:solidFill>
          <a:latin typeface="+mn-lt"/>
          <a:ea typeface="+mn-ea"/>
          <a:cs typeface="+mn-cs"/>
        </a:defRPr>
      </a:lvl1pPr>
      <a:lvl2pPr marL="355600" indent="-180975" algn="l" defTabSz="914342" rtl="0" eaLnBrk="1" latinLnBrk="0" hangingPunct="1">
        <a:lnSpc>
          <a:spcPct val="90000"/>
        </a:lnSpc>
        <a:spcBef>
          <a:spcPts val="0"/>
        </a:spcBef>
        <a:spcAft>
          <a:spcPts val="600"/>
        </a:spcAft>
        <a:buClr>
          <a:schemeClr val="accent3"/>
        </a:buClr>
        <a:buFont typeface="Wingdings" pitchFamily="2" charset="2"/>
        <a:buChar char="§"/>
        <a:defRPr sz="1800" kern="1200">
          <a:solidFill>
            <a:schemeClr val="tx2">
              <a:lumMod val="50000"/>
            </a:schemeClr>
          </a:solidFill>
          <a:latin typeface="+mn-lt"/>
          <a:ea typeface="+mn-ea"/>
          <a:cs typeface="+mn-cs"/>
        </a:defRPr>
      </a:lvl2pPr>
      <a:lvl3pPr marL="536575" indent="-165100" algn="l" defTabSz="914342" rtl="0" eaLnBrk="1" latinLnBrk="0" hangingPunct="1">
        <a:lnSpc>
          <a:spcPct val="90000"/>
        </a:lnSpc>
        <a:spcBef>
          <a:spcPts val="0"/>
        </a:spcBef>
        <a:spcAft>
          <a:spcPts val="600"/>
        </a:spcAft>
        <a:buClr>
          <a:schemeClr val="accent2"/>
        </a:buClr>
        <a:buFont typeface="Arial" pitchFamily="34" charset="0"/>
        <a:buChar char="•"/>
        <a:defRPr sz="1600" kern="1200">
          <a:solidFill>
            <a:schemeClr val="tx2">
              <a:lumMod val="50000"/>
            </a:schemeClr>
          </a:solidFill>
          <a:latin typeface="+mn-lt"/>
          <a:ea typeface="+mn-ea"/>
          <a:cs typeface="+mn-cs"/>
        </a:defRPr>
      </a:lvl3pPr>
      <a:lvl4pPr marL="711200" indent="-165100" algn="l" defTabSz="914342" rtl="0" eaLnBrk="1" latinLnBrk="0" hangingPunct="1">
        <a:lnSpc>
          <a:spcPct val="90000"/>
        </a:lnSpc>
        <a:spcBef>
          <a:spcPts val="0"/>
        </a:spcBef>
        <a:spcAft>
          <a:spcPts val="600"/>
        </a:spcAft>
        <a:buClr>
          <a:schemeClr val="bg2"/>
        </a:buClr>
        <a:buFont typeface="Arial" pitchFamily="34" charset="0"/>
        <a:buChar char="–"/>
        <a:defRPr sz="1400" kern="1200">
          <a:solidFill>
            <a:schemeClr val="tx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21506" name="Object 2" hidden="1"/>
          <p:cNvGraphicFramePr>
            <a:graphicFrameLocks noChangeAspect="1"/>
          </p:cNvGraphicFramePr>
          <p:nvPr>
            <p:custDataLst>
              <p:tags r:id="rId13"/>
            </p:custDataLst>
          </p:nvPr>
        </p:nvGraphicFramePr>
        <p:xfrm>
          <a:off x="0" y="0"/>
          <a:ext cx="158221" cy="158750"/>
        </p:xfrm>
        <a:graphic>
          <a:graphicData uri="http://schemas.openxmlformats.org/presentationml/2006/ole">
            <mc:AlternateContent xmlns:mc="http://schemas.openxmlformats.org/markup-compatibility/2006">
              <mc:Choice xmlns:v="urn:schemas-microsoft-com:vml" Requires="v">
                <p:oleObj spid="_x0000_s309654" name="think-cell Slide" r:id="rId22" imgW="360" imgH="360" progId="">
                  <p:embed/>
                </p:oleObj>
              </mc:Choice>
              <mc:Fallback>
                <p:oleObj name="think-cell Slide" r:id="rId22" imgW="360" imgH="360" progId="">
                  <p:embed/>
                  <p:pic>
                    <p:nvPicPr>
                      <p:cNvPr id="0" name="Picture 284"/>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0" y="0"/>
                        <a:ext cx="158221"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1508" name="Title Placeholder 1"/>
          <p:cNvSpPr>
            <a:spLocks noGrp="1"/>
          </p:cNvSpPr>
          <p:nvPr>
            <p:ph type="title"/>
            <p:custDataLst>
              <p:tags r:id="rId14"/>
            </p:custDataLst>
          </p:nvPr>
        </p:nvSpPr>
        <p:spPr bwMode="auto">
          <a:xfrm>
            <a:off x="0" y="1"/>
            <a:ext cx="9906000" cy="1001713"/>
          </a:xfrm>
          <a:prstGeom prst="rect">
            <a:avLst/>
          </a:prstGeom>
          <a:noFill/>
          <a:ln w="9525">
            <a:noFill/>
            <a:miter lim="800000"/>
            <a:headEnd/>
            <a:tailEnd/>
          </a:ln>
        </p:spPr>
        <p:txBody>
          <a:bodyPr vert="horz" wrap="square" lIns="297529" tIns="33059" rIns="165294" bIns="33059" numCol="1" anchor="ctr" anchorCtr="0" compatLnSpc="1">
            <a:prstTxWarp prst="textNoShape">
              <a:avLst/>
            </a:prstTxWarp>
          </a:bodyPr>
          <a:lstStyle/>
          <a:p>
            <a:pPr lvl="0"/>
            <a:r>
              <a:rPr lang="fr-FR" smtClean="0"/>
              <a:t>Cliquez pour modifier le style du titre</a:t>
            </a:r>
            <a:endParaRPr lang="en-US" smtClean="0"/>
          </a:p>
        </p:txBody>
      </p:sp>
      <p:sp>
        <p:nvSpPr>
          <p:cNvPr id="21509" name="Text Placeholder 2"/>
          <p:cNvSpPr>
            <a:spLocks noGrp="1"/>
          </p:cNvSpPr>
          <p:nvPr>
            <p:ph type="body" idx="1"/>
            <p:custDataLst>
              <p:tags r:id="rId15"/>
            </p:custDataLst>
          </p:nvPr>
        </p:nvSpPr>
        <p:spPr bwMode="auto">
          <a:xfrm>
            <a:off x="323321" y="1501775"/>
            <a:ext cx="9438217" cy="4637088"/>
          </a:xfrm>
          <a:prstGeom prst="rect">
            <a:avLst/>
          </a:prstGeom>
          <a:noFill/>
          <a:ln w="9525">
            <a:noFill/>
            <a:miter lim="800000"/>
            <a:headEnd/>
            <a:tailEnd/>
          </a:ln>
        </p:spPr>
        <p:txBody>
          <a:bodyPr vert="horz" wrap="square" lIns="108000" tIns="72000" rIns="72000" bIns="72000" numCol="1" anchor="t" anchorCtr="0" compatLnSpc="1">
            <a:prstTxWarp prst="textNoShape">
              <a:avLst/>
            </a:prstTxWarp>
          </a:bodyPr>
          <a:lstStyle/>
          <a:p>
            <a:pPr lvl="0"/>
            <a:r>
              <a:rPr lang="en-US" smtClean="0"/>
              <a:t>Click to edit Master text style</a:t>
            </a:r>
          </a:p>
          <a:p>
            <a:pPr lvl="1"/>
            <a:r>
              <a:rPr lang="en-US" smtClean="0"/>
              <a:t>Text style level 2</a:t>
            </a:r>
          </a:p>
          <a:p>
            <a:pPr lvl="2"/>
            <a:r>
              <a:rPr lang="en-US" smtClean="0"/>
              <a:t>Text style level 3</a:t>
            </a:r>
          </a:p>
          <a:p>
            <a:pPr lvl="3"/>
            <a:r>
              <a:rPr lang="en-US" smtClean="0"/>
              <a:t>Text style level 4</a:t>
            </a:r>
          </a:p>
        </p:txBody>
      </p:sp>
      <p:sp>
        <p:nvSpPr>
          <p:cNvPr id="11" name="TextBox 10"/>
          <p:cNvSpPr txBox="1"/>
          <p:nvPr>
            <p:custDataLst>
              <p:tags r:id="rId16"/>
            </p:custDataLst>
          </p:nvPr>
        </p:nvSpPr>
        <p:spPr>
          <a:xfrm>
            <a:off x="9566931" y="6661264"/>
            <a:ext cx="110607" cy="107722"/>
          </a:xfrm>
          <a:prstGeom prst="rect">
            <a:avLst/>
          </a:prstGeom>
          <a:noFill/>
        </p:spPr>
        <p:txBody>
          <a:bodyPr wrap="none" lIns="0" tIns="0" rIns="0" bIns="0" anchor="ctr">
            <a:spAutoFit/>
          </a:bodyPr>
          <a:lstStyle/>
          <a:p>
            <a:pPr algn="ctr" defTabSz="914400">
              <a:defRPr/>
            </a:pPr>
            <a:fld id="{7A392A93-78EF-4324-9D6B-20336715BF17}" type="slidenum">
              <a:rPr lang="en-US" sz="700">
                <a:solidFill>
                  <a:srgbClr val="998C85"/>
                </a:solidFill>
                <a:cs typeface="Arial" pitchFamily="34" charset="0"/>
              </a:rPr>
              <a:pPr algn="ctr" defTabSz="914400">
                <a:defRPr/>
              </a:pPr>
              <a:t>‹#›</a:t>
            </a:fld>
            <a:endParaRPr lang="en-US" sz="700" dirty="0">
              <a:solidFill>
                <a:srgbClr val="998C85"/>
              </a:solidFill>
              <a:cs typeface="Arial" pitchFamily="34" charset="0"/>
            </a:endParaRPr>
          </a:p>
        </p:txBody>
      </p:sp>
      <p:sp>
        <p:nvSpPr>
          <p:cNvPr id="9" name="Freeform 4"/>
          <p:cNvSpPr>
            <a:spLocks/>
          </p:cNvSpPr>
          <p:nvPr>
            <p:custDataLst>
              <p:tags r:id="rId17"/>
            </p:custDataLst>
          </p:nvPr>
        </p:nvSpPr>
        <p:spPr bwMode="auto">
          <a:xfrm>
            <a:off x="0" y="676276"/>
            <a:ext cx="9906000" cy="728663"/>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lIns="99563" tIns="49782" rIns="99563" bIns="49782"/>
          <a:lstStyle/>
          <a:p>
            <a:pPr defTabSz="914400">
              <a:defRPr/>
            </a:pPr>
            <a:endParaRPr lang="fr-FR" sz="1800" dirty="0">
              <a:solidFill>
                <a:srgbClr val="263147"/>
              </a:solidFill>
              <a:cs typeface="Arial" pitchFamily="34" charset="0"/>
            </a:endParaRPr>
          </a:p>
        </p:txBody>
      </p:sp>
      <p:sp>
        <p:nvSpPr>
          <p:cNvPr id="12" name="Rectangle 11"/>
          <p:cNvSpPr>
            <a:spLocks noChangeArrowheads="1"/>
          </p:cNvSpPr>
          <p:nvPr>
            <p:custDataLst>
              <p:tags r:id="rId18"/>
            </p:custDataLst>
          </p:nvPr>
        </p:nvSpPr>
        <p:spPr bwMode="auto">
          <a:xfrm>
            <a:off x="6741584" y="6623050"/>
            <a:ext cx="2660518" cy="184150"/>
          </a:xfrm>
          <a:prstGeom prst="rect">
            <a:avLst/>
          </a:prstGeom>
          <a:noFill/>
          <a:ln w="19050">
            <a:noFill/>
            <a:miter lim="800000"/>
            <a:headEnd/>
            <a:tailEnd/>
          </a:ln>
          <a:effectLst/>
        </p:spPr>
        <p:txBody>
          <a:bodyPr lIns="35997" tIns="35997" rIns="35997" bIns="35997" anchor="b"/>
          <a:lstStyle/>
          <a:p>
            <a:pPr algn="r" defTabSz="995445" eaLnBrk="0" hangingPunct="0">
              <a:lnSpc>
                <a:spcPct val="90000"/>
              </a:lnSpc>
              <a:spcBef>
                <a:spcPct val="10000"/>
              </a:spcBef>
              <a:defRPr/>
            </a:pPr>
            <a:r>
              <a:rPr lang="en-US" altLang="en-US" sz="700" dirty="0">
                <a:solidFill>
                  <a:srgbClr val="998C85"/>
                </a:solidFill>
                <a:cs typeface="Helvetica Light"/>
              </a:rPr>
              <a:t>Copyright © Capgemini 2012. All Rights Reserved</a:t>
            </a:r>
          </a:p>
        </p:txBody>
      </p:sp>
      <p:sp>
        <p:nvSpPr>
          <p:cNvPr id="13" name="Rectangle 12"/>
          <p:cNvSpPr/>
          <p:nvPr>
            <p:custDataLst>
              <p:tags r:id="rId19"/>
            </p:custDataLst>
          </p:nvPr>
        </p:nvSpPr>
        <p:spPr>
          <a:xfrm>
            <a:off x="7487973" y="6427788"/>
            <a:ext cx="1914129" cy="195262"/>
          </a:xfrm>
          <a:prstGeom prst="rect">
            <a:avLst/>
          </a:prstGeom>
        </p:spPr>
        <p:txBody>
          <a:bodyPr wrap="none" lIns="35997" tIns="35997" rIns="35997" bIns="35997" anchor="b"/>
          <a:lstStyle/>
          <a:p>
            <a:pPr algn="r" defTabSz="914400">
              <a:defRPr/>
            </a:pPr>
            <a:r>
              <a:rPr lang="en-US" sz="700" dirty="0">
                <a:solidFill>
                  <a:srgbClr val="998C85"/>
                </a:solidFill>
                <a:cs typeface="Arial" pitchFamily="34" charset="0"/>
              </a:rPr>
              <a:t>Presentation Title | Date</a:t>
            </a:r>
          </a:p>
        </p:txBody>
      </p:sp>
      <p:pic>
        <p:nvPicPr>
          <p:cNvPr id="21514" name="Picture 103" descr="C:\Users\UserSim\Desktop\Capgemini\Capgemini_logo_cmyk.png"/>
          <p:cNvPicPr>
            <a:picLocks noChangeAspect="1" noChangeArrowheads="1"/>
          </p:cNvPicPr>
          <p:nvPr>
            <p:custDataLst>
              <p:tags r:id="rId20"/>
            </p:custDataLst>
          </p:nvPr>
        </p:nvPicPr>
        <p:blipFill>
          <a:blip r:embed="rId24" cstate="print"/>
          <a:srcRect/>
          <a:stretch>
            <a:fillRect/>
          </a:stretch>
        </p:blipFill>
        <p:spPr bwMode="auto">
          <a:xfrm>
            <a:off x="158221" y="6443664"/>
            <a:ext cx="1312202" cy="320675"/>
          </a:xfrm>
          <a:prstGeom prst="rect">
            <a:avLst/>
          </a:prstGeom>
          <a:noFill/>
          <a:ln w="9525">
            <a:noFill/>
            <a:miter lim="800000"/>
            <a:headEnd/>
            <a:tailEnd/>
          </a:ln>
        </p:spPr>
      </p:pic>
      <p:cxnSp>
        <p:nvCxnSpPr>
          <p:cNvPr id="15" name="Straight Connector 5"/>
          <p:cNvCxnSpPr/>
          <p:nvPr>
            <p:custDataLst>
              <p:tags r:id="rId21"/>
            </p:custDataLst>
          </p:nvPr>
        </p:nvCxnSpPr>
        <p:spPr>
          <a:xfrm flipH="1">
            <a:off x="0" y="6362700"/>
            <a:ext cx="9906000"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4002" r:id="rId1"/>
    <p:sldLayoutId id="2147484003" r:id="rId2"/>
    <p:sldLayoutId id="2147484004" r:id="rId3"/>
    <p:sldLayoutId id="2147484005" r:id="rId4"/>
    <p:sldLayoutId id="2147484006" r:id="rId5"/>
    <p:sldLayoutId id="2147484007" r:id="rId6"/>
    <p:sldLayoutId id="2147484008" r:id="rId7"/>
    <p:sldLayoutId id="2147484009" r:id="rId8"/>
    <p:sldLayoutId id="2147484010" r:id="rId9"/>
    <p:sldLayoutId id="2147484011" r:id="rId10"/>
  </p:sldLayoutIdLst>
  <p:timing>
    <p:tnLst>
      <p:par>
        <p:cTn id="1" dur="indefinite" restart="never" nodeType="tmRoot"/>
      </p:par>
    </p:tnLst>
  </p:timing>
  <p:hf sldNum="0" hdr="0" ftr="0"/>
  <p:txStyles>
    <p:titleStyle>
      <a:lvl1pPr algn="l" defTabSz="912813" rtl="0" eaLnBrk="0" fontAlgn="base" hangingPunct="0">
        <a:lnSpc>
          <a:spcPct val="85000"/>
        </a:lnSpc>
        <a:spcBef>
          <a:spcPct val="0"/>
        </a:spcBef>
        <a:spcAft>
          <a:spcPct val="0"/>
        </a:spcAft>
        <a:defRPr sz="3200" kern="1200">
          <a:solidFill>
            <a:schemeClr val="tx1"/>
          </a:solidFill>
          <a:latin typeface="+mj-lt"/>
          <a:ea typeface="+mj-ea"/>
          <a:cs typeface="+mj-cs"/>
        </a:defRPr>
      </a:lvl1pPr>
      <a:lvl2pPr algn="l" defTabSz="912813" rtl="0" eaLnBrk="0" fontAlgn="base" hangingPunct="0">
        <a:lnSpc>
          <a:spcPct val="85000"/>
        </a:lnSpc>
        <a:spcBef>
          <a:spcPct val="0"/>
        </a:spcBef>
        <a:spcAft>
          <a:spcPct val="0"/>
        </a:spcAft>
        <a:defRPr sz="3200">
          <a:solidFill>
            <a:schemeClr val="tx1"/>
          </a:solidFill>
          <a:latin typeface="Arial" pitchFamily="34" charset="0"/>
        </a:defRPr>
      </a:lvl2pPr>
      <a:lvl3pPr algn="l" defTabSz="912813" rtl="0" eaLnBrk="0" fontAlgn="base" hangingPunct="0">
        <a:lnSpc>
          <a:spcPct val="85000"/>
        </a:lnSpc>
        <a:spcBef>
          <a:spcPct val="0"/>
        </a:spcBef>
        <a:spcAft>
          <a:spcPct val="0"/>
        </a:spcAft>
        <a:defRPr sz="3200">
          <a:solidFill>
            <a:schemeClr val="tx1"/>
          </a:solidFill>
          <a:latin typeface="Arial" pitchFamily="34" charset="0"/>
        </a:defRPr>
      </a:lvl3pPr>
      <a:lvl4pPr algn="l" defTabSz="912813" rtl="0" eaLnBrk="0" fontAlgn="base" hangingPunct="0">
        <a:lnSpc>
          <a:spcPct val="85000"/>
        </a:lnSpc>
        <a:spcBef>
          <a:spcPct val="0"/>
        </a:spcBef>
        <a:spcAft>
          <a:spcPct val="0"/>
        </a:spcAft>
        <a:defRPr sz="3200">
          <a:solidFill>
            <a:schemeClr val="tx1"/>
          </a:solidFill>
          <a:latin typeface="Arial" pitchFamily="34" charset="0"/>
        </a:defRPr>
      </a:lvl4pPr>
      <a:lvl5pPr algn="l" defTabSz="912813" rtl="0" eaLnBrk="0" fontAlgn="base" hangingPunct="0">
        <a:lnSpc>
          <a:spcPct val="85000"/>
        </a:lnSpc>
        <a:spcBef>
          <a:spcPct val="0"/>
        </a:spcBef>
        <a:spcAft>
          <a:spcPct val="0"/>
        </a:spcAft>
        <a:defRPr sz="3200">
          <a:solidFill>
            <a:schemeClr val="tx1"/>
          </a:solidFill>
          <a:latin typeface="Arial" pitchFamily="34" charset="0"/>
        </a:defRPr>
      </a:lvl5pPr>
      <a:lvl6pPr marL="457200" algn="l" defTabSz="912813" rtl="0" fontAlgn="base">
        <a:lnSpc>
          <a:spcPct val="85000"/>
        </a:lnSpc>
        <a:spcBef>
          <a:spcPct val="0"/>
        </a:spcBef>
        <a:spcAft>
          <a:spcPct val="0"/>
        </a:spcAft>
        <a:defRPr sz="3200">
          <a:solidFill>
            <a:schemeClr val="tx1"/>
          </a:solidFill>
          <a:latin typeface="Arial" pitchFamily="34" charset="0"/>
        </a:defRPr>
      </a:lvl6pPr>
      <a:lvl7pPr marL="914400" algn="l" defTabSz="912813" rtl="0" fontAlgn="base">
        <a:lnSpc>
          <a:spcPct val="85000"/>
        </a:lnSpc>
        <a:spcBef>
          <a:spcPct val="0"/>
        </a:spcBef>
        <a:spcAft>
          <a:spcPct val="0"/>
        </a:spcAft>
        <a:defRPr sz="3200">
          <a:solidFill>
            <a:schemeClr val="tx1"/>
          </a:solidFill>
          <a:latin typeface="Arial" pitchFamily="34" charset="0"/>
        </a:defRPr>
      </a:lvl7pPr>
      <a:lvl8pPr marL="1371600" algn="l" defTabSz="912813" rtl="0" fontAlgn="base">
        <a:lnSpc>
          <a:spcPct val="85000"/>
        </a:lnSpc>
        <a:spcBef>
          <a:spcPct val="0"/>
        </a:spcBef>
        <a:spcAft>
          <a:spcPct val="0"/>
        </a:spcAft>
        <a:defRPr sz="3200">
          <a:solidFill>
            <a:schemeClr val="tx1"/>
          </a:solidFill>
          <a:latin typeface="Arial" pitchFamily="34" charset="0"/>
        </a:defRPr>
      </a:lvl8pPr>
      <a:lvl9pPr marL="1828800" algn="l" defTabSz="912813" rtl="0" fontAlgn="base">
        <a:lnSpc>
          <a:spcPct val="85000"/>
        </a:lnSpc>
        <a:spcBef>
          <a:spcPct val="0"/>
        </a:spcBef>
        <a:spcAft>
          <a:spcPct val="0"/>
        </a:spcAft>
        <a:defRPr sz="3200">
          <a:solidFill>
            <a:schemeClr val="tx1"/>
          </a:solidFill>
          <a:latin typeface="Arial" pitchFamily="34" charset="0"/>
        </a:defRPr>
      </a:lvl9pPr>
    </p:titleStyle>
    <p:bodyStyle>
      <a:lvl1pPr marL="165100" indent="-165100" algn="l" defTabSz="912813" rtl="0" eaLnBrk="0" fontAlgn="base" hangingPunct="0">
        <a:lnSpc>
          <a:spcPct val="90000"/>
        </a:lnSpc>
        <a:spcBef>
          <a:spcPct val="0"/>
        </a:spcBef>
        <a:spcAft>
          <a:spcPts val="600"/>
        </a:spcAft>
        <a:buClr>
          <a:srgbClr val="0098C7"/>
        </a:buClr>
        <a:buFont typeface="Wingdings" pitchFamily="2" charset="2"/>
        <a:buChar char="§"/>
        <a:defRPr sz="2200" kern="1200">
          <a:solidFill>
            <a:srgbClr val="4E4641"/>
          </a:solidFill>
          <a:latin typeface="+mn-lt"/>
          <a:ea typeface="+mn-ea"/>
          <a:cs typeface="+mn-cs"/>
        </a:defRPr>
      </a:lvl1pPr>
      <a:lvl2pPr marL="355600" indent="-180975" algn="l" defTabSz="912813" rtl="0" eaLnBrk="0" fontAlgn="base" hangingPunct="0">
        <a:lnSpc>
          <a:spcPct val="90000"/>
        </a:lnSpc>
        <a:spcBef>
          <a:spcPct val="0"/>
        </a:spcBef>
        <a:spcAft>
          <a:spcPts val="600"/>
        </a:spcAft>
        <a:buClr>
          <a:srgbClr val="AC2B37"/>
        </a:buClr>
        <a:buFont typeface="Wingdings" pitchFamily="2" charset="2"/>
        <a:buChar char="§"/>
        <a:defRPr kern="1200">
          <a:solidFill>
            <a:srgbClr val="4E4641"/>
          </a:solidFill>
          <a:latin typeface="+mn-lt"/>
          <a:ea typeface="+mn-ea"/>
          <a:cs typeface="+mn-cs"/>
        </a:defRPr>
      </a:lvl2pPr>
      <a:lvl3pPr marL="536575" indent="-165100" algn="l" defTabSz="912813" rtl="0" eaLnBrk="0" fontAlgn="base" hangingPunct="0">
        <a:lnSpc>
          <a:spcPct val="90000"/>
        </a:lnSpc>
        <a:spcBef>
          <a:spcPct val="0"/>
        </a:spcBef>
        <a:spcAft>
          <a:spcPts val="600"/>
        </a:spcAft>
        <a:buClr>
          <a:schemeClr val="accent2"/>
        </a:buClr>
        <a:buFont typeface="Arial" pitchFamily="34" charset="0"/>
        <a:buChar char="•"/>
        <a:defRPr sz="1600" kern="1200">
          <a:solidFill>
            <a:srgbClr val="4E4641"/>
          </a:solidFill>
          <a:latin typeface="+mn-lt"/>
          <a:ea typeface="+mn-ea"/>
          <a:cs typeface="+mn-cs"/>
        </a:defRPr>
      </a:lvl3pPr>
      <a:lvl4pPr marL="711200" indent="-165100" algn="l" defTabSz="912813" rtl="0" eaLnBrk="0" fontAlgn="base" hangingPunct="0">
        <a:lnSpc>
          <a:spcPct val="90000"/>
        </a:lnSpc>
        <a:spcBef>
          <a:spcPct val="0"/>
        </a:spcBef>
        <a:spcAft>
          <a:spcPts val="600"/>
        </a:spcAft>
        <a:buClr>
          <a:schemeClr val="bg2"/>
        </a:buClr>
        <a:buFont typeface="Arial" pitchFamily="34" charset="0"/>
        <a:buChar char="–"/>
        <a:defRPr sz="1400" kern="1200">
          <a:solidFill>
            <a:srgbClr val="4E4641"/>
          </a:solidFill>
          <a:latin typeface="+mn-lt"/>
          <a:ea typeface="+mn-ea"/>
          <a:cs typeface="+mn-cs"/>
        </a:defRPr>
      </a:lvl4pPr>
      <a:lvl5pPr marL="1608138" indent="-192088" algn="l" defTabSz="912813" rtl="0" eaLnBrk="0" fontAlgn="base" hangingPunct="0">
        <a:spcBef>
          <a:spcPct val="0"/>
        </a:spcBef>
        <a:spcAft>
          <a:spcPct val="0"/>
        </a:spcAft>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1026" name="Object 2" hidden="1"/>
          <p:cNvGraphicFramePr>
            <a:graphicFrameLocks noChangeAspect="1"/>
          </p:cNvGraphicFramePr>
          <p:nvPr>
            <p:custDataLst>
              <p:tags r:id="rId16"/>
            </p:custDataLst>
          </p:nvPr>
        </p:nvGraphicFramePr>
        <p:xfrm>
          <a:off x="0" y="0"/>
          <a:ext cx="158221" cy="158750"/>
        </p:xfrm>
        <a:graphic>
          <a:graphicData uri="http://schemas.openxmlformats.org/presentationml/2006/ole">
            <mc:AlternateContent xmlns:mc="http://schemas.openxmlformats.org/markup-compatibility/2006">
              <mc:Choice xmlns:v="urn:schemas-microsoft-com:vml" Requires="v">
                <p:oleObj spid="_x0000_s319501" name="think-cell Slide" r:id="rId25" imgW="360" imgH="360" progId="">
                  <p:embed/>
                </p:oleObj>
              </mc:Choice>
              <mc:Fallback>
                <p:oleObj name="think-cell Slide" r:id="rId25" imgW="360" imgH="360" progId="">
                  <p:embed/>
                  <p:pic>
                    <p:nvPicPr>
                      <p:cNvPr id="0" name=""/>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0" y="0"/>
                        <a:ext cx="158221"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027" name="Title Placeholder 1"/>
          <p:cNvSpPr>
            <a:spLocks noGrp="1"/>
          </p:cNvSpPr>
          <p:nvPr>
            <p:ph type="title"/>
            <p:custDataLst>
              <p:tags r:id="rId17"/>
            </p:custDataLst>
          </p:nvPr>
        </p:nvSpPr>
        <p:spPr bwMode="auto">
          <a:xfrm>
            <a:off x="0" y="1"/>
            <a:ext cx="9906000" cy="1001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297529" tIns="33059" rIns="165294" bIns="33059" numCol="1" anchor="ctr" anchorCtr="0" compatLnSpc="1">
            <a:prstTxWarp prst="textNoShape">
              <a:avLst/>
            </a:prstTxWarp>
          </a:bodyPr>
          <a:lstStyle/>
          <a:p>
            <a:pPr lvl="0"/>
            <a:r>
              <a:rPr lang="fr-FR" altLang="en-US" smtClean="0"/>
              <a:t>Cliquez pour modifier le style du titre</a:t>
            </a:r>
            <a:endParaRPr lang="en-US" altLang="en-US" smtClean="0"/>
          </a:p>
        </p:txBody>
      </p:sp>
      <p:sp>
        <p:nvSpPr>
          <p:cNvPr id="1028" name="Text Placeholder 2"/>
          <p:cNvSpPr>
            <a:spLocks noGrp="1"/>
          </p:cNvSpPr>
          <p:nvPr>
            <p:ph type="body" idx="1"/>
            <p:custDataLst>
              <p:tags r:id="rId18"/>
            </p:custDataLst>
          </p:nvPr>
        </p:nvSpPr>
        <p:spPr bwMode="auto">
          <a:xfrm>
            <a:off x="323321" y="1501775"/>
            <a:ext cx="9438217" cy="4637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8000" tIns="72000" rIns="72000" bIns="72000" numCol="1" anchor="t" anchorCtr="0" compatLnSpc="1">
            <a:prstTxWarp prst="textNoShape">
              <a:avLst/>
            </a:prstTxWarp>
          </a:bodyPr>
          <a:lstStyle/>
          <a:p>
            <a:pPr lvl="0"/>
            <a:r>
              <a:rPr lang="en-US" altLang="en-US" smtClean="0"/>
              <a:t>Click to edit Master text style</a:t>
            </a:r>
          </a:p>
          <a:p>
            <a:pPr lvl="1"/>
            <a:r>
              <a:rPr lang="en-US" altLang="en-US" smtClean="0"/>
              <a:t>Text style level 2</a:t>
            </a:r>
          </a:p>
          <a:p>
            <a:pPr lvl="2"/>
            <a:r>
              <a:rPr lang="en-US" altLang="en-US" smtClean="0"/>
              <a:t>Text style level 3</a:t>
            </a:r>
          </a:p>
          <a:p>
            <a:pPr lvl="3"/>
            <a:r>
              <a:rPr lang="en-US" altLang="en-US" smtClean="0"/>
              <a:t>Text style level 4</a:t>
            </a:r>
          </a:p>
        </p:txBody>
      </p:sp>
      <p:sp>
        <p:nvSpPr>
          <p:cNvPr id="11" name="TextBox 10"/>
          <p:cNvSpPr txBox="1"/>
          <p:nvPr>
            <p:custDataLst>
              <p:tags r:id="rId19"/>
            </p:custDataLst>
          </p:nvPr>
        </p:nvSpPr>
        <p:spPr>
          <a:xfrm>
            <a:off x="9566931" y="6661264"/>
            <a:ext cx="110607" cy="107722"/>
          </a:xfrm>
          <a:prstGeom prst="rect">
            <a:avLst/>
          </a:prstGeom>
          <a:noFill/>
        </p:spPr>
        <p:txBody>
          <a:bodyPr wrap="none" lIns="0" tIns="0" rIns="0" bIns="0" anchor="ct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defRPr/>
            </a:pPr>
            <a:fld id="{B2EF0CC7-B77E-41C1-9123-EF1CB25681DB}" type="slidenum">
              <a:rPr lang="en-US" altLang="en-US" sz="700" smtClean="0">
                <a:solidFill>
                  <a:srgbClr val="998C85"/>
                </a:solidFill>
              </a:rPr>
              <a:pPr algn="ctr" eaLnBrk="1" hangingPunct="1">
                <a:defRPr/>
              </a:pPr>
              <a:t>‹#›</a:t>
            </a:fld>
            <a:endParaRPr lang="en-US" altLang="en-US" sz="700" smtClean="0">
              <a:solidFill>
                <a:srgbClr val="998C85"/>
              </a:solidFill>
            </a:endParaRPr>
          </a:p>
        </p:txBody>
      </p:sp>
      <p:sp>
        <p:nvSpPr>
          <p:cNvPr id="9" name="Freeform 4"/>
          <p:cNvSpPr>
            <a:spLocks/>
          </p:cNvSpPr>
          <p:nvPr>
            <p:custDataLst>
              <p:tags r:id="rId20"/>
            </p:custDataLst>
          </p:nvPr>
        </p:nvSpPr>
        <p:spPr bwMode="auto">
          <a:xfrm>
            <a:off x="0" y="676276"/>
            <a:ext cx="9906000" cy="728663"/>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lIns="99563" tIns="49782" rIns="99563" bIns="49782"/>
          <a:lstStyle/>
          <a:p>
            <a:pPr eaLnBrk="1" fontAlgn="auto" hangingPunct="1">
              <a:spcBef>
                <a:spcPts val="0"/>
              </a:spcBef>
              <a:spcAft>
                <a:spcPts val="0"/>
              </a:spcAft>
              <a:defRPr/>
            </a:pPr>
            <a:endParaRPr lang="fr-FR" sz="1900" dirty="0">
              <a:solidFill>
                <a:srgbClr val="263147"/>
              </a:solidFill>
              <a:latin typeface="+mn-lt"/>
              <a:cs typeface="+mn-cs"/>
            </a:endParaRPr>
          </a:p>
        </p:txBody>
      </p:sp>
      <p:sp>
        <p:nvSpPr>
          <p:cNvPr id="1031" name="Rectangle 11"/>
          <p:cNvSpPr>
            <a:spLocks noChangeArrowheads="1"/>
          </p:cNvSpPr>
          <p:nvPr>
            <p:custDataLst>
              <p:tags r:id="rId21"/>
            </p:custDataLst>
          </p:nvPr>
        </p:nvSpPr>
        <p:spPr bwMode="auto">
          <a:xfrm>
            <a:off x="6741584" y="6623050"/>
            <a:ext cx="2660518"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35997" tIns="35997" rIns="35997" bIns="35997" anchor="b"/>
          <a:lstStyle>
            <a:lvl1pPr defTabSz="995363">
              <a:defRPr>
                <a:solidFill>
                  <a:schemeClr val="tx1"/>
                </a:solidFill>
                <a:latin typeface="Arial" panose="020B0604020202020204" pitchFamily="34" charset="0"/>
                <a:cs typeface="Arial" panose="020B0604020202020204" pitchFamily="34" charset="0"/>
              </a:defRPr>
            </a:lvl1pPr>
            <a:lvl2pPr marL="742950" indent="-285750" defTabSz="995363">
              <a:defRPr>
                <a:solidFill>
                  <a:schemeClr val="tx1"/>
                </a:solidFill>
                <a:latin typeface="Arial" panose="020B0604020202020204" pitchFamily="34" charset="0"/>
                <a:cs typeface="Arial" panose="020B0604020202020204" pitchFamily="34" charset="0"/>
              </a:defRPr>
            </a:lvl2pPr>
            <a:lvl3pPr marL="1143000" indent="-228600" defTabSz="995363">
              <a:defRPr>
                <a:solidFill>
                  <a:schemeClr val="tx1"/>
                </a:solidFill>
                <a:latin typeface="Arial" panose="020B0604020202020204" pitchFamily="34" charset="0"/>
                <a:cs typeface="Arial" panose="020B0604020202020204" pitchFamily="34" charset="0"/>
              </a:defRPr>
            </a:lvl3pPr>
            <a:lvl4pPr marL="1600200" indent="-228600" defTabSz="995363">
              <a:defRPr>
                <a:solidFill>
                  <a:schemeClr val="tx1"/>
                </a:solidFill>
                <a:latin typeface="Arial" panose="020B0604020202020204" pitchFamily="34" charset="0"/>
                <a:cs typeface="Arial" panose="020B0604020202020204" pitchFamily="34" charset="0"/>
              </a:defRPr>
            </a:lvl4pPr>
            <a:lvl5pPr marL="2057400" indent="-228600" defTabSz="995363">
              <a:defRPr>
                <a:solidFill>
                  <a:schemeClr val="tx1"/>
                </a:solidFill>
                <a:latin typeface="Arial" panose="020B0604020202020204" pitchFamily="34" charset="0"/>
                <a:cs typeface="Arial" panose="020B0604020202020204" pitchFamily="34" charset="0"/>
              </a:defRPr>
            </a:lvl5pPr>
            <a:lvl6pPr marL="2514600" indent="-228600" defTabSz="99536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99536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99536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99536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a:lnSpc>
                <a:spcPct val="90000"/>
              </a:lnSpc>
              <a:spcBef>
                <a:spcPct val="10000"/>
              </a:spcBef>
              <a:defRPr/>
            </a:pPr>
            <a:r>
              <a:rPr lang="en-US" altLang="en-US" sz="700" smtClean="0">
                <a:solidFill>
                  <a:srgbClr val="998C85"/>
                </a:solidFill>
                <a:ea typeface="Helvetica Light"/>
                <a:cs typeface="Helvetica Light"/>
              </a:rPr>
              <a:t>Copyright © Capgemini 2012. All Rights Reserved</a:t>
            </a:r>
          </a:p>
        </p:txBody>
      </p:sp>
      <p:sp>
        <p:nvSpPr>
          <p:cNvPr id="1032" name="Rectangle 12"/>
          <p:cNvSpPr>
            <a:spLocks noChangeArrowheads="1"/>
          </p:cNvSpPr>
          <p:nvPr>
            <p:custDataLst>
              <p:tags r:id="rId22"/>
            </p:custDataLst>
          </p:nvPr>
        </p:nvSpPr>
        <p:spPr bwMode="auto">
          <a:xfrm>
            <a:off x="7487973" y="6427788"/>
            <a:ext cx="1914129" cy="195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35997" tIns="35997" rIns="35997" bIns="35997" anchor="b"/>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eaLnBrk="1" hangingPunct="1">
              <a:defRPr/>
            </a:pPr>
            <a:r>
              <a:rPr lang="en-US" altLang="en-US" sz="700" smtClean="0">
                <a:solidFill>
                  <a:srgbClr val="998C85"/>
                </a:solidFill>
              </a:rPr>
              <a:t>Presentation Title | Date</a:t>
            </a:r>
          </a:p>
        </p:txBody>
      </p:sp>
      <p:pic>
        <p:nvPicPr>
          <p:cNvPr id="1033" name="Picture 103" descr="C:\Users\UserSim\Desktop\Capgemini\Capgemini_logo_cmyk.png"/>
          <p:cNvPicPr>
            <a:picLocks noChangeAspect="1" noChangeArrowheads="1"/>
          </p:cNvPicPr>
          <p:nvPr>
            <p:custDataLst>
              <p:tags r:id="rId23"/>
            </p:custDataLst>
          </p:nvPr>
        </p:nvPicPr>
        <p:blipFill>
          <a:blip r:embed="rId27">
            <a:extLst>
              <a:ext uri="{28A0092B-C50C-407E-A947-70E740481C1C}">
                <a14:useLocalDpi xmlns:a14="http://schemas.microsoft.com/office/drawing/2010/main" val="0"/>
              </a:ext>
            </a:extLst>
          </a:blip>
          <a:srcRect/>
          <a:stretch>
            <a:fillRect/>
          </a:stretch>
        </p:blipFill>
        <p:spPr bwMode="auto">
          <a:xfrm>
            <a:off x="158221" y="6443664"/>
            <a:ext cx="1312202"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5" name="Straight Connector 5"/>
          <p:cNvCxnSpPr/>
          <p:nvPr>
            <p:custDataLst>
              <p:tags r:id="rId24"/>
            </p:custDataLst>
          </p:nvPr>
        </p:nvCxnSpPr>
        <p:spPr>
          <a:xfrm flipH="1">
            <a:off x="0" y="6362700"/>
            <a:ext cx="9906000"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sp>
        <p:nvSpPr>
          <p:cNvPr id="12" name="Rectangle 11"/>
          <p:cNvSpPr/>
          <p:nvPr userDrawn="1"/>
        </p:nvSpPr>
        <p:spPr>
          <a:xfrm>
            <a:off x="7315200" y="6477000"/>
            <a:ext cx="1782860" cy="200055"/>
          </a:xfrm>
          <a:prstGeom prst="rect">
            <a:avLst/>
          </a:prstGeom>
        </p:spPr>
        <p:txBody>
          <a:bodyPr wrap="none">
            <a:spAutoFit/>
          </a:bodyPr>
          <a:lstStyle/>
          <a:p>
            <a:r>
              <a:rPr lang="it-IT" sz="700" dirty="0" smtClean="0">
                <a:solidFill>
                  <a:schemeClr val="tx2"/>
                </a:solidFill>
              </a:rPr>
              <a:t>NH203_Data Provisioning in SAP HANA</a:t>
            </a:r>
            <a:endParaRPr lang="en-US" sz="700" dirty="0">
              <a:solidFill>
                <a:schemeClr val="tx2"/>
              </a:solidFill>
            </a:endParaRPr>
          </a:p>
        </p:txBody>
      </p:sp>
    </p:spTree>
    <p:extLst>
      <p:ext uri="{BB962C8B-B14F-4D97-AF65-F5344CB8AC3E}">
        <p14:creationId xmlns:p14="http://schemas.microsoft.com/office/powerpoint/2010/main" val="18965692"/>
      </p:ext>
    </p:extLst>
  </p:cSld>
  <p:clrMap bg1="lt1" tx1="dk1" bg2="lt2" tx2="dk2" accent1="accent1" accent2="accent2" accent3="accent3" accent4="accent4" accent5="accent5" accent6="accent6" hlink="hlink" folHlink="folHlink"/>
  <p:sldLayoutIdLst>
    <p:sldLayoutId id="2147484014" r:id="rId1"/>
    <p:sldLayoutId id="2147484015" r:id="rId2"/>
    <p:sldLayoutId id="2147484016" r:id="rId3"/>
    <p:sldLayoutId id="2147484017" r:id="rId4"/>
    <p:sldLayoutId id="2147484018" r:id="rId5"/>
    <p:sldLayoutId id="2147484019" r:id="rId6"/>
    <p:sldLayoutId id="2147484020" r:id="rId7"/>
    <p:sldLayoutId id="2147484021" r:id="rId8"/>
    <p:sldLayoutId id="2147484022" r:id="rId9"/>
    <p:sldLayoutId id="2147484023" r:id="rId10"/>
    <p:sldLayoutId id="2147484024" r:id="rId11"/>
    <p:sldLayoutId id="2147484025" r:id="rId12"/>
    <p:sldLayoutId id="2147484029" r:id="rId13"/>
  </p:sldLayoutIdLst>
  <p:timing>
    <p:tnLst>
      <p:par>
        <p:cTn id="1" dur="indefinite" restart="never" nodeType="tmRoot"/>
      </p:par>
    </p:tnLst>
  </p:timing>
  <p:hf sldNum="0" hdr="0" ftr="0"/>
  <p:txStyles>
    <p:titleStyle>
      <a:lvl1pPr algn="l" defTabSz="912813" rtl="0" eaLnBrk="1" fontAlgn="base" hangingPunct="1">
        <a:lnSpc>
          <a:spcPct val="85000"/>
        </a:lnSpc>
        <a:spcBef>
          <a:spcPct val="0"/>
        </a:spcBef>
        <a:spcAft>
          <a:spcPct val="0"/>
        </a:spcAft>
        <a:defRPr sz="3200" kern="1200">
          <a:solidFill>
            <a:schemeClr val="tx1"/>
          </a:solidFill>
          <a:latin typeface="+mj-lt"/>
          <a:ea typeface="+mj-ea"/>
          <a:cs typeface="+mj-cs"/>
        </a:defRPr>
      </a:lvl1pPr>
      <a:lvl2pPr algn="l" defTabSz="912813" rtl="0" eaLnBrk="1" fontAlgn="base" hangingPunct="1">
        <a:lnSpc>
          <a:spcPct val="85000"/>
        </a:lnSpc>
        <a:spcBef>
          <a:spcPct val="0"/>
        </a:spcBef>
        <a:spcAft>
          <a:spcPct val="0"/>
        </a:spcAft>
        <a:defRPr sz="3200">
          <a:solidFill>
            <a:schemeClr val="tx1"/>
          </a:solidFill>
          <a:latin typeface="Arial" pitchFamily="34" charset="0"/>
        </a:defRPr>
      </a:lvl2pPr>
      <a:lvl3pPr algn="l" defTabSz="912813" rtl="0" eaLnBrk="1" fontAlgn="base" hangingPunct="1">
        <a:lnSpc>
          <a:spcPct val="85000"/>
        </a:lnSpc>
        <a:spcBef>
          <a:spcPct val="0"/>
        </a:spcBef>
        <a:spcAft>
          <a:spcPct val="0"/>
        </a:spcAft>
        <a:defRPr sz="3200">
          <a:solidFill>
            <a:schemeClr val="tx1"/>
          </a:solidFill>
          <a:latin typeface="Arial" pitchFamily="34" charset="0"/>
        </a:defRPr>
      </a:lvl3pPr>
      <a:lvl4pPr algn="l" defTabSz="912813" rtl="0" eaLnBrk="1" fontAlgn="base" hangingPunct="1">
        <a:lnSpc>
          <a:spcPct val="85000"/>
        </a:lnSpc>
        <a:spcBef>
          <a:spcPct val="0"/>
        </a:spcBef>
        <a:spcAft>
          <a:spcPct val="0"/>
        </a:spcAft>
        <a:defRPr sz="3200">
          <a:solidFill>
            <a:schemeClr val="tx1"/>
          </a:solidFill>
          <a:latin typeface="Arial" pitchFamily="34" charset="0"/>
        </a:defRPr>
      </a:lvl4pPr>
      <a:lvl5pPr algn="l" defTabSz="912813" rtl="0" eaLnBrk="1" fontAlgn="base" hangingPunct="1">
        <a:lnSpc>
          <a:spcPct val="85000"/>
        </a:lnSpc>
        <a:spcBef>
          <a:spcPct val="0"/>
        </a:spcBef>
        <a:spcAft>
          <a:spcPct val="0"/>
        </a:spcAft>
        <a:defRPr sz="3200">
          <a:solidFill>
            <a:schemeClr val="tx1"/>
          </a:solidFill>
          <a:latin typeface="Arial" pitchFamily="34" charset="0"/>
        </a:defRPr>
      </a:lvl5pPr>
      <a:lvl6pPr marL="457200" algn="l" defTabSz="912813" rtl="0" eaLnBrk="1" fontAlgn="base" hangingPunct="1">
        <a:lnSpc>
          <a:spcPct val="85000"/>
        </a:lnSpc>
        <a:spcBef>
          <a:spcPct val="0"/>
        </a:spcBef>
        <a:spcAft>
          <a:spcPct val="0"/>
        </a:spcAft>
        <a:defRPr sz="3200">
          <a:solidFill>
            <a:schemeClr val="tx1"/>
          </a:solidFill>
          <a:latin typeface="Arial" pitchFamily="34" charset="0"/>
        </a:defRPr>
      </a:lvl6pPr>
      <a:lvl7pPr marL="914400" algn="l" defTabSz="912813" rtl="0" eaLnBrk="1" fontAlgn="base" hangingPunct="1">
        <a:lnSpc>
          <a:spcPct val="85000"/>
        </a:lnSpc>
        <a:spcBef>
          <a:spcPct val="0"/>
        </a:spcBef>
        <a:spcAft>
          <a:spcPct val="0"/>
        </a:spcAft>
        <a:defRPr sz="3200">
          <a:solidFill>
            <a:schemeClr val="tx1"/>
          </a:solidFill>
          <a:latin typeface="Arial" pitchFamily="34" charset="0"/>
        </a:defRPr>
      </a:lvl7pPr>
      <a:lvl8pPr marL="1371600" algn="l" defTabSz="912813" rtl="0" eaLnBrk="1" fontAlgn="base" hangingPunct="1">
        <a:lnSpc>
          <a:spcPct val="85000"/>
        </a:lnSpc>
        <a:spcBef>
          <a:spcPct val="0"/>
        </a:spcBef>
        <a:spcAft>
          <a:spcPct val="0"/>
        </a:spcAft>
        <a:defRPr sz="3200">
          <a:solidFill>
            <a:schemeClr val="tx1"/>
          </a:solidFill>
          <a:latin typeface="Arial" pitchFamily="34" charset="0"/>
        </a:defRPr>
      </a:lvl8pPr>
      <a:lvl9pPr marL="1828800" algn="l" defTabSz="912813" rtl="0" eaLnBrk="1" fontAlgn="base" hangingPunct="1">
        <a:lnSpc>
          <a:spcPct val="85000"/>
        </a:lnSpc>
        <a:spcBef>
          <a:spcPct val="0"/>
        </a:spcBef>
        <a:spcAft>
          <a:spcPct val="0"/>
        </a:spcAft>
        <a:defRPr sz="3200">
          <a:solidFill>
            <a:schemeClr val="tx1"/>
          </a:solidFill>
          <a:latin typeface="Arial" pitchFamily="34" charset="0"/>
        </a:defRPr>
      </a:lvl9pPr>
    </p:titleStyle>
    <p:bodyStyle>
      <a:lvl1pPr marL="165100" indent="-165100" algn="l" defTabSz="912813" rtl="0" eaLnBrk="1" fontAlgn="base" hangingPunct="1">
        <a:lnSpc>
          <a:spcPct val="90000"/>
        </a:lnSpc>
        <a:spcBef>
          <a:spcPct val="0"/>
        </a:spcBef>
        <a:spcAft>
          <a:spcPts val="600"/>
        </a:spcAft>
        <a:buClr>
          <a:srgbClr val="0098C7"/>
        </a:buClr>
        <a:buFont typeface="Wingdings" panose="05000000000000000000" pitchFamily="2" charset="2"/>
        <a:buChar char="§"/>
        <a:defRPr sz="2200" kern="1200">
          <a:solidFill>
            <a:srgbClr val="4E4641"/>
          </a:solidFill>
          <a:latin typeface="+mn-lt"/>
          <a:ea typeface="+mn-ea"/>
          <a:cs typeface="+mn-cs"/>
        </a:defRPr>
      </a:lvl1pPr>
      <a:lvl2pPr marL="355600" indent="-180975" algn="l" defTabSz="912813" rtl="0" eaLnBrk="1" fontAlgn="base" hangingPunct="1">
        <a:lnSpc>
          <a:spcPct val="90000"/>
        </a:lnSpc>
        <a:spcBef>
          <a:spcPct val="0"/>
        </a:spcBef>
        <a:spcAft>
          <a:spcPts val="600"/>
        </a:spcAft>
        <a:buClr>
          <a:srgbClr val="AC2B37"/>
        </a:buClr>
        <a:buFont typeface="Wingdings" panose="05000000000000000000" pitchFamily="2" charset="2"/>
        <a:buChar char="§"/>
        <a:defRPr kern="1200">
          <a:solidFill>
            <a:srgbClr val="4E4641"/>
          </a:solidFill>
          <a:latin typeface="+mn-lt"/>
          <a:ea typeface="+mn-ea"/>
          <a:cs typeface="+mn-cs"/>
        </a:defRPr>
      </a:lvl2pPr>
      <a:lvl3pPr marL="536575" indent="-165100" algn="l" defTabSz="912813" rtl="0" eaLnBrk="1" fontAlgn="base" hangingPunct="1">
        <a:lnSpc>
          <a:spcPct val="90000"/>
        </a:lnSpc>
        <a:spcBef>
          <a:spcPct val="0"/>
        </a:spcBef>
        <a:spcAft>
          <a:spcPts val="600"/>
        </a:spcAft>
        <a:buClr>
          <a:schemeClr val="accent2"/>
        </a:buClr>
        <a:buFont typeface="Arial" panose="020B0604020202020204" pitchFamily="34" charset="0"/>
        <a:buChar char="•"/>
        <a:defRPr sz="1600" kern="1200">
          <a:solidFill>
            <a:srgbClr val="4E4641"/>
          </a:solidFill>
          <a:latin typeface="+mn-lt"/>
          <a:ea typeface="+mn-ea"/>
          <a:cs typeface="+mn-cs"/>
        </a:defRPr>
      </a:lvl3pPr>
      <a:lvl4pPr marL="711200" indent="-165100" algn="l" defTabSz="912813" rtl="0" eaLnBrk="1" fontAlgn="base" hangingPunct="1">
        <a:lnSpc>
          <a:spcPct val="90000"/>
        </a:lnSpc>
        <a:spcBef>
          <a:spcPct val="0"/>
        </a:spcBef>
        <a:spcAft>
          <a:spcPts val="600"/>
        </a:spcAft>
        <a:buClr>
          <a:schemeClr val="bg2"/>
        </a:buClr>
        <a:buFont typeface="Arial" panose="020B0604020202020204" pitchFamily="34" charset="0"/>
        <a:buChar char="–"/>
        <a:defRPr sz="1400" kern="1200">
          <a:solidFill>
            <a:srgbClr val="4E4641"/>
          </a:solidFill>
          <a:latin typeface="+mn-lt"/>
          <a:ea typeface="+mn-ea"/>
          <a:cs typeface="+mn-cs"/>
        </a:defRPr>
      </a:lvl4pPr>
      <a:lvl5pPr marL="1608138" indent="-192088" algn="l" defTabSz="912813" rtl="0" eaLnBrk="1" fontAlgn="base" hangingPunct="1">
        <a:spcBef>
          <a:spcPct val="0"/>
        </a:spcBef>
        <a:spcAft>
          <a:spcPct val="0"/>
        </a:spcAft>
        <a:buClr>
          <a:srgbClr val="B1B1B1"/>
        </a:buClr>
        <a:buFont typeface="Arial" panose="020B0604020202020204"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2050" name="Object 1" hidden="1"/>
          <p:cNvGraphicFramePr>
            <a:graphicFrameLocks noChangeAspect="1"/>
          </p:cNvGraphicFramePr>
          <p:nvPr>
            <p:custDataLst>
              <p:tags r:id="rId5"/>
            </p:custDataLst>
          </p:nvPr>
        </p:nvGraphicFramePr>
        <p:xfrm>
          <a:off x="0" y="0"/>
          <a:ext cx="158221" cy="158750"/>
        </p:xfrm>
        <a:graphic>
          <a:graphicData uri="http://schemas.openxmlformats.org/presentationml/2006/ole">
            <mc:AlternateContent xmlns:mc="http://schemas.openxmlformats.org/markup-compatibility/2006">
              <mc:Choice xmlns:v="urn:schemas-microsoft-com:vml" Requires="v">
                <p:oleObj spid="_x0000_s330765" name="think-cell Slide" r:id="rId16" imgW="360" imgH="360" progId="">
                  <p:embed/>
                </p:oleObj>
              </mc:Choice>
              <mc:Fallback>
                <p:oleObj name="think-cell Slide" r:id="rId16" imgW="360" imgH="360" progId="">
                  <p:embed/>
                  <p:pic>
                    <p:nvPicPr>
                      <p:cNvPr id="0" name=""/>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0" y="0"/>
                        <a:ext cx="158221"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57" name="Rectangle 7"/>
          <p:cNvSpPr/>
          <p:nvPr>
            <p:custDataLst>
              <p:tags r:id="rId6"/>
            </p:custDataLst>
          </p:nvPr>
        </p:nvSpPr>
        <p:spPr bwMode="auto">
          <a:xfrm flipV="1">
            <a:off x="-1720" y="1677988"/>
            <a:ext cx="9907720" cy="5180012"/>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411"/>
              <a:gd name="connsiteY0" fmla="*/ 2791 h 3881172"/>
              <a:gd name="connsiteX1" fmla="*/ 10561655 w 10562411"/>
              <a:gd name="connsiteY1" fmla="*/ 0 h 3881172"/>
              <a:gd name="connsiteX2" fmla="*/ 10561157 w 10562411"/>
              <a:gd name="connsiteY2" fmla="*/ 1476338 h 3881172"/>
              <a:gd name="connsiteX3" fmla="*/ 9288594 w 10562411"/>
              <a:gd name="connsiteY3" fmla="*/ 2153103 h 3881172"/>
              <a:gd name="connsiteX4" fmla="*/ 2317558 w 10562411"/>
              <a:gd name="connsiteY4" fmla="*/ 2159512 h 3881172"/>
              <a:gd name="connsiteX5" fmla="*/ 1180889 w 10562411"/>
              <a:gd name="connsiteY5" fmla="*/ 2958168 h 3881172"/>
              <a:gd name="connsiteX6" fmla="*/ 0 w 10562411"/>
              <a:gd name="connsiteY6" fmla="*/ 2174065 h 3881172"/>
              <a:gd name="connsiteX7" fmla="*/ 1331 w 10562411"/>
              <a:gd name="connsiteY7" fmla="*/ 2791 h 3881172"/>
              <a:gd name="connsiteX0" fmla="*/ 1331 w 10562411"/>
              <a:gd name="connsiteY0" fmla="*/ 2791 h 4143392"/>
              <a:gd name="connsiteX1" fmla="*/ 10561655 w 10562411"/>
              <a:gd name="connsiteY1" fmla="*/ 0 h 4143392"/>
              <a:gd name="connsiteX2" fmla="*/ 10561157 w 10562411"/>
              <a:gd name="connsiteY2" fmla="*/ 1476338 h 4143392"/>
              <a:gd name="connsiteX3" fmla="*/ 9288594 w 10562411"/>
              <a:gd name="connsiteY3" fmla="*/ 2153103 h 4143392"/>
              <a:gd name="connsiteX4" fmla="*/ 2317558 w 10562411"/>
              <a:gd name="connsiteY4" fmla="*/ 2159512 h 4143392"/>
              <a:gd name="connsiteX5" fmla="*/ 1180889 w 10562411"/>
              <a:gd name="connsiteY5" fmla="*/ 2958168 h 4143392"/>
              <a:gd name="connsiteX6" fmla="*/ 0 w 10562411"/>
              <a:gd name="connsiteY6" fmla="*/ 2174065 h 4143392"/>
              <a:gd name="connsiteX7" fmla="*/ 1331 w 10562411"/>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336031 w 10580884"/>
              <a:gd name="connsiteY4" fmla="*/ 2159512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013072 w 10580884"/>
              <a:gd name="connsiteY3" fmla="*/ 3716089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641"/>
              <a:gd name="connsiteY0" fmla="*/ 2791 h 4143392"/>
              <a:gd name="connsiteX1" fmla="*/ 10580128 w 10580641"/>
              <a:gd name="connsiteY1" fmla="*/ 0 h 4143392"/>
              <a:gd name="connsiteX2" fmla="*/ 10559884 w 10580641"/>
              <a:gd name="connsiteY2" fmla="*/ 3400831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625733"/>
              <a:gd name="connsiteX1" fmla="*/ 10580128 w 10580641"/>
              <a:gd name="connsiteY1" fmla="*/ 0 h 4625733"/>
              <a:gd name="connsiteX2" fmla="*/ 10559883 w 10580641"/>
              <a:gd name="connsiteY2" fmla="*/ 3953724 h 4625733"/>
              <a:gd name="connsiteX3" fmla="*/ 9013072 w 10580641"/>
              <a:gd name="connsiteY3" fmla="*/ 3716089 h 4625733"/>
              <a:gd name="connsiteX4" fmla="*/ 2283533 w 10580641"/>
              <a:gd name="connsiteY4" fmla="*/ 3711866 h 4625733"/>
              <a:gd name="connsiteX5" fmla="*/ 1199362 w 10580641"/>
              <a:gd name="connsiteY5" fmla="*/ 2958168 h 4625733"/>
              <a:gd name="connsiteX6" fmla="*/ 0 w 10580641"/>
              <a:gd name="connsiteY6" fmla="*/ 3726419 h 4625733"/>
              <a:gd name="connsiteX7" fmla="*/ 19804 w 10580641"/>
              <a:gd name="connsiteY7" fmla="*/ 2791 h 4625733"/>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37052 h 3953724"/>
              <a:gd name="connsiteX7" fmla="*/ 19804 w 10580641"/>
              <a:gd name="connsiteY7" fmla="*/ 2791 h 3953724"/>
              <a:gd name="connsiteX0" fmla="*/ 0 w 10581837"/>
              <a:gd name="connsiteY0" fmla="*/ 13424 h 3953724"/>
              <a:gd name="connsiteX1" fmla="*/ 10581324 w 10581837"/>
              <a:gd name="connsiteY1" fmla="*/ 0 h 3953724"/>
              <a:gd name="connsiteX2" fmla="*/ 10561079 w 10581837"/>
              <a:gd name="connsiteY2" fmla="*/ 3953724 h 3953724"/>
              <a:gd name="connsiteX3" fmla="*/ 9014268 w 10581837"/>
              <a:gd name="connsiteY3" fmla="*/ 3716089 h 3953724"/>
              <a:gd name="connsiteX4" fmla="*/ 2284729 w 10581837"/>
              <a:gd name="connsiteY4" fmla="*/ 3711866 h 3953724"/>
              <a:gd name="connsiteX5" fmla="*/ 1200558 w 10581837"/>
              <a:gd name="connsiteY5" fmla="*/ 2958168 h 3953724"/>
              <a:gd name="connsiteX6" fmla="*/ 1196 w 10581837"/>
              <a:gd name="connsiteY6" fmla="*/ 3737052 h 3953724"/>
              <a:gd name="connsiteX7" fmla="*/ 0 w 10581837"/>
              <a:gd name="connsiteY7" fmla="*/ 13424 h 3953724"/>
              <a:gd name="connsiteX0" fmla="*/ 0 w 10562333"/>
              <a:gd name="connsiteY0" fmla="*/ 24056 h 3964356"/>
              <a:gd name="connsiteX1" fmla="*/ 10549824 w 10562333"/>
              <a:gd name="connsiteY1" fmla="*/ 0 h 3964356"/>
              <a:gd name="connsiteX2" fmla="*/ 10561079 w 10562333"/>
              <a:gd name="connsiteY2" fmla="*/ 3964356 h 3964356"/>
              <a:gd name="connsiteX3" fmla="*/ 9014268 w 10562333"/>
              <a:gd name="connsiteY3" fmla="*/ 3726721 h 3964356"/>
              <a:gd name="connsiteX4" fmla="*/ 2284729 w 10562333"/>
              <a:gd name="connsiteY4" fmla="*/ 3722498 h 3964356"/>
              <a:gd name="connsiteX5" fmla="*/ 1200558 w 10562333"/>
              <a:gd name="connsiteY5" fmla="*/ 2968800 h 3964356"/>
              <a:gd name="connsiteX6" fmla="*/ 1196 w 10562333"/>
              <a:gd name="connsiteY6" fmla="*/ 3747684 h 3964356"/>
              <a:gd name="connsiteX7" fmla="*/ 0 w 10562333"/>
              <a:gd name="connsiteY7" fmla="*/ 24056 h 3964356"/>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10559884 w 10650182"/>
              <a:gd name="connsiteY0" fmla="*/ 18474 h 3993463"/>
              <a:gd name="connsiteX1" fmla="*/ 10561079 w 10650182"/>
              <a:gd name="connsiteY1" fmla="*/ 3993463 h 3993463"/>
              <a:gd name="connsiteX2" fmla="*/ 9024769 w 10650182"/>
              <a:gd name="connsiteY2" fmla="*/ 3734563 h 3993463"/>
              <a:gd name="connsiteX3" fmla="*/ 2295230 w 10650182"/>
              <a:gd name="connsiteY3" fmla="*/ 3719707 h 3993463"/>
              <a:gd name="connsiteX4" fmla="*/ 1200558 w 10650182"/>
              <a:gd name="connsiteY4" fmla="*/ 2997907 h 3993463"/>
              <a:gd name="connsiteX5" fmla="*/ 0 w 10650182"/>
              <a:gd name="connsiteY5" fmla="*/ 3712996 h 3993463"/>
              <a:gd name="connsiteX6" fmla="*/ 0 w 10650182"/>
              <a:gd name="connsiteY6" fmla="*/ 0 h 3993463"/>
              <a:gd name="connsiteX7" fmla="*/ 10650182 w 10650182"/>
              <a:gd name="connsiteY7" fmla="*/ 109914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10285606 w 10562333"/>
              <a:gd name="connsiteY7" fmla="*/ 418258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9991611 w 10562333"/>
              <a:gd name="connsiteY7" fmla="*/ 56751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0 w 10562846"/>
              <a:gd name="connsiteY5" fmla="*/ 3712996 h 3993463"/>
              <a:gd name="connsiteX6" fmla="*/ 0 w 10562846"/>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2449 w 10562846"/>
              <a:gd name="connsiteY5" fmla="*/ 3734261 h 3993463"/>
              <a:gd name="connsiteX6" fmla="*/ 0 w 10562846"/>
              <a:gd name="connsiteY6" fmla="*/ 0 h 3993463"/>
              <a:gd name="connsiteX0" fmla="*/ 10562334 w 10562847"/>
              <a:gd name="connsiteY0" fmla="*/ 1074357 h 5067820"/>
              <a:gd name="connsiteX1" fmla="*/ 10561080 w 10562847"/>
              <a:gd name="connsiteY1" fmla="*/ 5067820 h 5067820"/>
              <a:gd name="connsiteX2" fmla="*/ 9024770 w 10562847"/>
              <a:gd name="connsiteY2" fmla="*/ 4808920 h 5067820"/>
              <a:gd name="connsiteX3" fmla="*/ 2295231 w 10562847"/>
              <a:gd name="connsiteY3" fmla="*/ 4794064 h 5067820"/>
              <a:gd name="connsiteX4" fmla="*/ 1200559 w 10562847"/>
              <a:gd name="connsiteY4" fmla="*/ 4072264 h 5067820"/>
              <a:gd name="connsiteX5" fmla="*/ 2450 w 10562847"/>
              <a:gd name="connsiteY5" fmla="*/ 4808618 h 5067820"/>
              <a:gd name="connsiteX6" fmla="*/ 0 w 10562847"/>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2450 w 10563360"/>
              <a:gd name="connsiteY5" fmla="*/ 4808618 h 5067820"/>
              <a:gd name="connsiteX6" fmla="*/ 0 w 10563360"/>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514 w 10563360"/>
              <a:gd name="connsiteY5" fmla="*/ 4819150 h 5067820"/>
              <a:gd name="connsiteX6" fmla="*/ 0 w 10563360"/>
              <a:gd name="connsiteY6" fmla="*/ 0 h 5067820"/>
              <a:gd name="connsiteX0" fmla="*/ 10562847 w 10564614"/>
              <a:gd name="connsiteY0" fmla="*/ 0 h 5152083"/>
              <a:gd name="connsiteX1" fmla="*/ 10563360 w 10564614"/>
              <a:gd name="connsiteY1" fmla="*/ 5152083 h 5152083"/>
              <a:gd name="connsiteX2" fmla="*/ 9024770 w 10564614"/>
              <a:gd name="connsiteY2" fmla="*/ 4808920 h 5152083"/>
              <a:gd name="connsiteX3" fmla="*/ 2295231 w 10564614"/>
              <a:gd name="connsiteY3" fmla="*/ 4794064 h 5152083"/>
              <a:gd name="connsiteX4" fmla="*/ 1200559 w 10564614"/>
              <a:gd name="connsiteY4" fmla="*/ 4072264 h 5152083"/>
              <a:gd name="connsiteX5" fmla="*/ 514 w 10564614"/>
              <a:gd name="connsiteY5" fmla="*/ 4819150 h 5152083"/>
              <a:gd name="connsiteX6" fmla="*/ 0 w 10564614"/>
              <a:gd name="connsiteY6" fmla="*/ 0 h 5152083"/>
              <a:gd name="connsiteX0" fmla="*/ 10562847 w 10564614"/>
              <a:gd name="connsiteY0" fmla="*/ 0 h 5183681"/>
              <a:gd name="connsiteX1" fmla="*/ 10563360 w 10564614"/>
              <a:gd name="connsiteY1" fmla="*/ 5183681 h 5183681"/>
              <a:gd name="connsiteX2" fmla="*/ 9024770 w 10564614"/>
              <a:gd name="connsiteY2" fmla="*/ 4808920 h 5183681"/>
              <a:gd name="connsiteX3" fmla="*/ 2295231 w 10564614"/>
              <a:gd name="connsiteY3" fmla="*/ 4794064 h 5183681"/>
              <a:gd name="connsiteX4" fmla="*/ 1200559 w 10564614"/>
              <a:gd name="connsiteY4" fmla="*/ 4072264 h 5183681"/>
              <a:gd name="connsiteX5" fmla="*/ 514 w 10564614"/>
              <a:gd name="connsiteY5" fmla="*/ 4819150 h 5183681"/>
              <a:gd name="connsiteX6" fmla="*/ 0 w 10564614"/>
              <a:gd name="connsiteY6" fmla="*/ 0 h 518368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87552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64614" h="5657661">
                <a:moveTo>
                  <a:pt x="10562847" y="0"/>
                </a:moveTo>
                <a:cubicBezTo>
                  <a:pt x="10563360" y="67600"/>
                  <a:pt x="10564614" y="5614246"/>
                  <a:pt x="10563360" y="5657661"/>
                </a:cubicBezTo>
                <a:cubicBezTo>
                  <a:pt x="10190941" y="4920324"/>
                  <a:pt x="9462356" y="4792975"/>
                  <a:pt x="9024770" y="4808920"/>
                </a:cubicBezTo>
                <a:lnTo>
                  <a:pt x="2295231" y="4794064"/>
                </a:lnTo>
                <a:cubicBezTo>
                  <a:pt x="1854598" y="4794612"/>
                  <a:pt x="1423669" y="4544310"/>
                  <a:pt x="1200559" y="4072264"/>
                </a:cubicBezTo>
                <a:cubicBezTo>
                  <a:pt x="965203" y="4750718"/>
                  <a:pt x="279154" y="4797207"/>
                  <a:pt x="514" y="4798085"/>
                </a:cubicBezTo>
                <a:cubicBezTo>
                  <a:pt x="2581" y="4762572"/>
                  <a:pt x="1272" y="95582"/>
                  <a:pt x="0" y="0"/>
                </a:cubicBezTo>
              </a:path>
            </a:pathLst>
          </a:custGeom>
          <a:gradFill flip="none" rotWithShape="1">
            <a:gsLst>
              <a:gs pos="0">
                <a:srgbClr val="005B7C"/>
              </a:gs>
              <a:gs pos="50000">
                <a:srgbClr val="0085B3"/>
              </a:gs>
              <a:gs pos="100000">
                <a:srgbClr val="00A0D6"/>
              </a:gs>
            </a:gsLst>
            <a:lin ang="18900000" scaled="1"/>
            <a:tileRect/>
          </a:gradFill>
          <a:ln w="12700" cmpd="sng" algn="ctr">
            <a:noFill/>
            <a:miter lim="800000"/>
            <a:headEnd/>
            <a:tailEnd/>
          </a:ln>
          <a:effectLst>
            <a:outerShdw blurRad="41275" dist="38100" dir="5400000" algn="t" rotWithShape="0">
              <a:schemeClr val="bg1">
                <a:lumMod val="65000"/>
                <a:alpha val="25000"/>
              </a:schemeClr>
            </a:outerShdw>
          </a:effectLst>
        </p:spPr>
        <p:txBody>
          <a:bodyPr lIns="33059" tIns="42976" rIns="33059" bIns="42976" anchor="ctr"/>
          <a:lstStyle/>
          <a:p>
            <a:pPr algn="ctr" eaLnBrk="1" fontAlgn="auto" hangingPunct="1">
              <a:spcBef>
                <a:spcPts val="0"/>
              </a:spcBef>
              <a:spcAft>
                <a:spcPts val="0"/>
              </a:spcAft>
              <a:defRPr/>
            </a:pPr>
            <a:endParaRPr lang="en-US" sz="1000" dirty="0">
              <a:solidFill>
                <a:prstClr val="white"/>
              </a:solidFill>
              <a:latin typeface="Arial"/>
              <a:cs typeface="Arial"/>
            </a:endParaRPr>
          </a:p>
        </p:txBody>
      </p:sp>
      <p:pic>
        <p:nvPicPr>
          <p:cNvPr id="2052" name="Image 10" descr="Capgemini_logo_lr.tif"/>
          <p:cNvPicPr>
            <a:picLocks noChangeAspect="1"/>
          </p:cNvPicPr>
          <p:nvPr>
            <p:custDataLst>
              <p:tags r:id="rId7"/>
            </p:custDataLst>
          </p:nvPr>
        </p:nvPicPr>
        <p:blipFill>
          <a:blip r:embed="rId18">
            <a:extLst>
              <a:ext uri="{28A0092B-C50C-407E-A947-70E740481C1C}">
                <a14:useLocalDpi xmlns:a14="http://schemas.microsoft.com/office/drawing/2010/main" val="0"/>
              </a:ext>
            </a:extLst>
          </a:blip>
          <a:srcRect/>
          <a:stretch>
            <a:fillRect/>
          </a:stretch>
        </p:blipFill>
        <p:spPr bwMode="auto">
          <a:xfrm>
            <a:off x="691357" y="930275"/>
            <a:ext cx="3154098" cy="776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3" name="Picture 104" descr="C:\Users\UserSim\Desktop\Capgemini\moto.emf"/>
          <p:cNvPicPr>
            <a:picLocks noChangeAspect="1" noChangeArrowheads="1"/>
          </p:cNvPicPr>
          <p:nvPr>
            <p:custDataLst>
              <p:tags r:id="rId8"/>
            </p:custDataLst>
          </p:nvPr>
        </p:nvPicPr>
        <p:blipFill>
          <a:blip r:embed="rId19">
            <a:extLst>
              <a:ext uri="{28A0092B-C50C-407E-A947-70E740481C1C}">
                <a14:useLocalDpi xmlns:a14="http://schemas.microsoft.com/office/drawing/2010/main" val="0"/>
              </a:ext>
            </a:extLst>
          </a:blip>
          <a:srcRect/>
          <a:stretch>
            <a:fillRect/>
          </a:stretch>
        </p:blipFill>
        <p:spPr bwMode="auto">
          <a:xfrm>
            <a:off x="5491296" y="1173163"/>
            <a:ext cx="3645958" cy="290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4" name="Rectangle 12"/>
          <p:cNvSpPr>
            <a:spLocks noChangeArrowheads="1"/>
          </p:cNvSpPr>
          <p:nvPr>
            <p:custDataLst>
              <p:tags r:id="rId9"/>
            </p:custDataLst>
          </p:nvPr>
        </p:nvSpPr>
        <p:spPr bwMode="auto">
          <a:xfrm>
            <a:off x="5523971" y="6380164"/>
            <a:ext cx="4382029" cy="280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3059" tIns="33059" rIns="330588" bIns="33059" anchor="b">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eaLnBrk="1" hangingPunct="1">
              <a:defRPr/>
            </a:pPr>
            <a:r>
              <a:rPr lang="en-US" altLang="en-US" sz="700" smtClean="0">
                <a:solidFill>
                  <a:srgbClr val="FFFFFF"/>
                </a:solidFill>
              </a:rPr>
              <a:t>The information contained in this presentation is proprietary.</a:t>
            </a:r>
          </a:p>
          <a:p>
            <a:pPr algn="r" eaLnBrk="1" hangingPunct="1">
              <a:defRPr/>
            </a:pPr>
            <a:r>
              <a:rPr lang="en-US" altLang="en-US" sz="700" smtClean="0">
                <a:solidFill>
                  <a:srgbClr val="FFFFFF"/>
                </a:solidFill>
              </a:rPr>
              <a:t>© 2012 Capgemini. All rights reserved.</a:t>
            </a:r>
          </a:p>
        </p:txBody>
      </p:sp>
      <p:sp>
        <p:nvSpPr>
          <p:cNvPr id="2055" name="Rectangle 14"/>
          <p:cNvSpPr>
            <a:spLocks noChangeArrowheads="1"/>
          </p:cNvSpPr>
          <p:nvPr>
            <p:custDataLst>
              <p:tags r:id="rId10"/>
            </p:custDataLst>
          </p:nvPr>
        </p:nvSpPr>
        <p:spPr bwMode="auto">
          <a:xfrm>
            <a:off x="6982879" y="5458345"/>
            <a:ext cx="2923122" cy="380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36000" tIns="36000" rIns="360000" bIns="36000" anchor="b">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eaLnBrk="1" hangingPunct="1">
              <a:defRPr/>
            </a:pPr>
            <a:r>
              <a:rPr lang="en-US" altLang="en-US" sz="2000" b="1" smtClean="0">
                <a:solidFill>
                  <a:srgbClr val="FFFFFF"/>
                </a:solidFill>
              </a:rPr>
              <a:t>www.capgemini.com</a:t>
            </a:r>
          </a:p>
        </p:txBody>
      </p:sp>
      <p:pic>
        <p:nvPicPr>
          <p:cNvPr id="2056" name="Picture 3" descr="C:\Users\UserSim\Desktop\DS_icons\128x128 shadows\facebook.png">
            <a:hlinkClick r:id="rId20"/>
          </p:cNvPr>
          <p:cNvPicPr>
            <a:picLocks noChangeAspect="1" noChangeArrowheads="1"/>
          </p:cNvPicPr>
          <p:nvPr>
            <p:custDataLst>
              <p:tags r:id="rId11"/>
            </p:custDataLst>
          </p:nvPr>
        </p:nvPicPr>
        <p:blipFill>
          <a:blip r:embed="rId21">
            <a:extLst>
              <a:ext uri="{28A0092B-C50C-407E-A947-70E740481C1C}">
                <a14:useLocalDpi xmlns:a14="http://schemas.microsoft.com/office/drawing/2010/main" val="0"/>
              </a:ext>
            </a:extLst>
          </a:blip>
          <a:srcRect/>
          <a:stretch>
            <a:fillRect/>
          </a:stretch>
        </p:blipFill>
        <p:spPr bwMode="auto">
          <a:xfrm>
            <a:off x="7938559" y="5932489"/>
            <a:ext cx="278606"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7" name="Picture 4" descr="C:\Users\UserSim\Desktop\DS_icons\128x128 shadows\linkedin.png">
            <a:hlinkClick r:id="rId22"/>
          </p:cNvPr>
          <p:cNvPicPr>
            <a:picLocks noChangeAspect="1" noChangeArrowheads="1"/>
          </p:cNvPicPr>
          <p:nvPr>
            <p:custDataLst>
              <p:tags r:id="rId12"/>
            </p:custDataLst>
          </p:nvPr>
        </p:nvPicPr>
        <p:blipFill>
          <a:blip r:embed="rId23">
            <a:extLst>
              <a:ext uri="{28A0092B-C50C-407E-A947-70E740481C1C}">
                <a14:useLocalDpi xmlns:a14="http://schemas.microsoft.com/office/drawing/2010/main" val="0"/>
              </a:ext>
            </a:extLst>
          </a:blip>
          <a:srcRect/>
          <a:stretch>
            <a:fillRect/>
          </a:stretch>
        </p:blipFill>
        <p:spPr bwMode="auto">
          <a:xfrm>
            <a:off x="8273918" y="5932488"/>
            <a:ext cx="282046"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8" name="Picture 5" descr="C:\Users\UserSim\Desktop\DS_icons\128x128 shadows\twitter.png">
            <a:hlinkClick r:id="rId24"/>
          </p:cNvPr>
          <p:cNvPicPr>
            <a:picLocks noChangeAspect="1" noChangeArrowheads="1"/>
          </p:cNvPicPr>
          <p:nvPr>
            <p:custDataLst>
              <p:tags r:id="rId13"/>
            </p:custDataLst>
          </p:nvPr>
        </p:nvPicPr>
        <p:blipFill>
          <a:blip r:embed="rId25">
            <a:extLst>
              <a:ext uri="{28A0092B-C50C-407E-A947-70E740481C1C}">
                <a14:useLocalDpi xmlns:a14="http://schemas.microsoft.com/office/drawing/2010/main" val="0"/>
              </a:ext>
            </a:extLst>
          </a:blip>
          <a:srcRect/>
          <a:stretch>
            <a:fillRect/>
          </a:stretch>
        </p:blipFill>
        <p:spPr bwMode="auto">
          <a:xfrm>
            <a:off x="8903362" y="5932488"/>
            <a:ext cx="282046"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9" name="Picture 6" descr="C:\Users\UserSim\Desktop\DS_icons\128x128 shadows\youtube.png">
            <a:hlinkClick r:id="rId26"/>
          </p:cNvPr>
          <p:cNvPicPr>
            <a:picLocks noChangeAspect="1" noChangeArrowheads="1"/>
          </p:cNvPicPr>
          <p:nvPr>
            <p:custDataLst>
              <p:tags r:id="rId14"/>
            </p:custDataLst>
          </p:nvPr>
        </p:nvPicPr>
        <p:blipFill>
          <a:blip r:embed="rId27">
            <a:extLst>
              <a:ext uri="{28A0092B-C50C-407E-A947-70E740481C1C}">
                <a14:useLocalDpi xmlns:a14="http://schemas.microsoft.com/office/drawing/2010/main" val="0"/>
              </a:ext>
            </a:extLst>
          </a:blip>
          <a:srcRect/>
          <a:stretch>
            <a:fillRect/>
          </a:stretch>
        </p:blipFill>
        <p:spPr bwMode="auto">
          <a:xfrm>
            <a:off x="9242160" y="5932488"/>
            <a:ext cx="282046"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Image 22" descr="Picto_Slideshare.gif">
            <a:hlinkClick r:id="rId28"/>
          </p:cNvPr>
          <p:cNvPicPr preferRelativeResize="0">
            <a:picLocks/>
          </p:cNvPicPr>
          <p:nvPr>
            <p:custDataLst>
              <p:tags r:id="rId15"/>
            </p:custDataLst>
          </p:nvPr>
        </p:nvPicPr>
        <p:blipFill>
          <a:blip r:embed="rId29" cstate="email"/>
          <a:srcRect l="4793" t="6316" r="5718" b="7969"/>
          <a:stretch>
            <a:fillRect/>
          </a:stretch>
        </p:blipFill>
        <p:spPr>
          <a:xfrm>
            <a:off x="8613170" y="5932553"/>
            <a:ext cx="233362" cy="238125"/>
          </a:xfrm>
          <a:prstGeom prst="roundRect">
            <a:avLst/>
          </a:prstGeom>
          <a:effectLst>
            <a:outerShdw blurRad="38100" dist="25400" dir="5400000" sx="98000" sy="98000" algn="t" rotWithShape="0">
              <a:schemeClr val="tx2">
                <a:alpha val="51000"/>
              </a:schemeClr>
            </a:outerShdw>
          </a:effectLst>
        </p:spPr>
      </p:pic>
    </p:spTree>
    <p:extLst>
      <p:ext uri="{BB962C8B-B14F-4D97-AF65-F5344CB8AC3E}">
        <p14:creationId xmlns:p14="http://schemas.microsoft.com/office/powerpoint/2010/main" val="374341385"/>
      </p:ext>
    </p:extLst>
  </p:cSld>
  <p:clrMap bg1="lt1" tx1="dk1" bg2="lt2" tx2="dk2" accent1="accent1" accent2="accent2" accent3="accent3" accent4="accent4" accent5="accent5" accent6="accent6" hlink="hlink" folHlink="folHlink"/>
  <p:sldLayoutIdLst>
    <p:sldLayoutId id="2147484027" r:id="rId1"/>
    <p:sldLayoutId id="2147484028" r:id="rId2"/>
  </p:sldLayoutIdLst>
  <p:hf sldNum="0" hdr="0" ftr="0"/>
  <p:txStyles>
    <p:titleStyle>
      <a:lvl1pPr algn="ctr" defTabSz="838200" rtl="0" eaLnBrk="1" fontAlgn="base" hangingPunct="1">
        <a:spcBef>
          <a:spcPct val="0"/>
        </a:spcBef>
        <a:spcAft>
          <a:spcPct val="0"/>
        </a:spcAft>
        <a:defRPr sz="4000" kern="1200">
          <a:solidFill>
            <a:schemeClr val="tx1"/>
          </a:solidFill>
          <a:latin typeface="+mj-lt"/>
          <a:ea typeface="+mj-ea"/>
          <a:cs typeface="+mj-cs"/>
        </a:defRPr>
      </a:lvl1pPr>
      <a:lvl2pPr algn="ctr" defTabSz="838200" rtl="0" eaLnBrk="1" fontAlgn="base" hangingPunct="1">
        <a:spcBef>
          <a:spcPct val="0"/>
        </a:spcBef>
        <a:spcAft>
          <a:spcPct val="0"/>
        </a:spcAft>
        <a:defRPr sz="4000">
          <a:solidFill>
            <a:schemeClr val="tx1"/>
          </a:solidFill>
          <a:latin typeface="Calibri" pitchFamily="34" charset="0"/>
        </a:defRPr>
      </a:lvl2pPr>
      <a:lvl3pPr algn="ctr" defTabSz="838200" rtl="0" eaLnBrk="1" fontAlgn="base" hangingPunct="1">
        <a:spcBef>
          <a:spcPct val="0"/>
        </a:spcBef>
        <a:spcAft>
          <a:spcPct val="0"/>
        </a:spcAft>
        <a:defRPr sz="4000">
          <a:solidFill>
            <a:schemeClr val="tx1"/>
          </a:solidFill>
          <a:latin typeface="Calibri" pitchFamily="34" charset="0"/>
        </a:defRPr>
      </a:lvl3pPr>
      <a:lvl4pPr algn="ctr" defTabSz="838200" rtl="0" eaLnBrk="1" fontAlgn="base" hangingPunct="1">
        <a:spcBef>
          <a:spcPct val="0"/>
        </a:spcBef>
        <a:spcAft>
          <a:spcPct val="0"/>
        </a:spcAft>
        <a:defRPr sz="4000">
          <a:solidFill>
            <a:schemeClr val="tx1"/>
          </a:solidFill>
          <a:latin typeface="Calibri" pitchFamily="34" charset="0"/>
        </a:defRPr>
      </a:lvl4pPr>
      <a:lvl5pPr algn="ctr" defTabSz="838200" rtl="0" eaLnBrk="1" fontAlgn="base" hangingPunct="1">
        <a:spcBef>
          <a:spcPct val="0"/>
        </a:spcBef>
        <a:spcAft>
          <a:spcPct val="0"/>
        </a:spcAft>
        <a:defRPr sz="4000">
          <a:solidFill>
            <a:schemeClr val="tx1"/>
          </a:solidFill>
          <a:latin typeface="Calibri" pitchFamily="34" charset="0"/>
        </a:defRPr>
      </a:lvl5pPr>
      <a:lvl6pPr marL="457200" algn="ctr" defTabSz="838200" rtl="0" eaLnBrk="1" fontAlgn="base" hangingPunct="1">
        <a:spcBef>
          <a:spcPct val="0"/>
        </a:spcBef>
        <a:spcAft>
          <a:spcPct val="0"/>
        </a:spcAft>
        <a:defRPr sz="4000">
          <a:solidFill>
            <a:schemeClr val="tx1"/>
          </a:solidFill>
          <a:latin typeface="Calibri" pitchFamily="34" charset="0"/>
        </a:defRPr>
      </a:lvl6pPr>
      <a:lvl7pPr marL="914400" algn="ctr" defTabSz="838200" rtl="0" eaLnBrk="1" fontAlgn="base" hangingPunct="1">
        <a:spcBef>
          <a:spcPct val="0"/>
        </a:spcBef>
        <a:spcAft>
          <a:spcPct val="0"/>
        </a:spcAft>
        <a:defRPr sz="4000">
          <a:solidFill>
            <a:schemeClr val="tx1"/>
          </a:solidFill>
          <a:latin typeface="Calibri" pitchFamily="34" charset="0"/>
        </a:defRPr>
      </a:lvl7pPr>
      <a:lvl8pPr marL="1371600" algn="ctr" defTabSz="838200" rtl="0" eaLnBrk="1" fontAlgn="base" hangingPunct="1">
        <a:spcBef>
          <a:spcPct val="0"/>
        </a:spcBef>
        <a:spcAft>
          <a:spcPct val="0"/>
        </a:spcAft>
        <a:defRPr sz="4000">
          <a:solidFill>
            <a:schemeClr val="tx1"/>
          </a:solidFill>
          <a:latin typeface="Calibri" pitchFamily="34" charset="0"/>
        </a:defRPr>
      </a:lvl8pPr>
      <a:lvl9pPr marL="1828800" algn="ctr" defTabSz="838200" rtl="0" eaLnBrk="1" fontAlgn="base" hangingPunct="1">
        <a:spcBef>
          <a:spcPct val="0"/>
        </a:spcBef>
        <a:spcAft>
          <a:spcPct val="0"/>
        </a:spcAft>
        <a:defRPr sz="4000">
          <a:solidFill>
            <a:schemeClr val="tx1"/>
          </a:solidFill>
          <a:latin typeface="Calibri" pitchFamily="34" charset="0"/>
        </a:defRPr>
      </a:lvl9pPr>
    </p:titleStyle>
    <p:bodyStyle>
      <a:lvl1pPr marL="314325" indent="-314325" algn="l" defTabSz="838200" rtl="0" eaLnBrk="1" fontAlgn="base" hangingPunct="1">
        <a:spcBef>
          <a:spcPct val="20000"/>
        </a:spcBef>
        <a:spcAft>
          <a:spcPct val="0"/>
        </a:spcAft>
        <a:buFont typeface="Arial" panose="020B0604020202020204" pitchFamily="34" charset="0"/>
        <a:buChar char="•"/>
        <a:defRPr sz="2900" kern="1200">
          <a:solidFill>
            <a:schemeClr val="tx1"/>
          </a:solidFill>
          <a:latin typeface="+mn-lt"/>
          <a:ea typeface="+mn-ea"/>
          <a:cs typeface="+mn-cs"/>
        </a:defRPr>
      </a:lvl1pPr>
      <a:lvl2pPr marL="681038" indent="-261938" algn="l" defTabSz="838200" rtl="0" eaLnBrk="1" fontAlgn="base" hangingPunct="1">
        <a:spcBef>
          <a:spcPct val="20000"/>
        </a:spcBef>
        <a:spcAft>
          <a:spcPct val="0"/>
        </a:spcAft>
        <a:buFont typeface="Arial" panose="020B0604020202020204" pitchFamily="34" charset="0"/>
        <a:buChar char="–"/>
        <a:defRPr sz="2600" kern="1200">
          <a:solidFill>
            <a:schemeClr val="tx1"/>
          </a:solidFill>
          <a:latin typeface="+mn-lt"/>
          <a:ea typeface="+mn-ea"/>
          <a:cs typeface="+mn-cs"/>
        </a:defRPr>
      </a:lvl2pPr>
      <a:lvl3pPr marL="1049338" indent="-209550" algn="l" defTabSz="838200" rtl="0" eaLnBrk="1" fontAlgn="base" hangingPunct="1">
        <a:spcBef>
          <a:spcPct val="20000"/>
        </a:spcBef>
        <a:spcAft>
          <a:spcPct val="0"/>
        </a:spcAft>
        <a:buFont typeface="Arial" panose="020B0604020202020204" pitchFamily="34" charset="0"/>
        <a:buChar char="•"/>
        <a:defRPr sz="2200" kern="1200">
          <a:solidFill>
            <a:schemeClr val="tx1"/>
          </a:solidFill>
          <a:latin typeface="+mn-lt"/>
          <a:ea typeface="+mn-ea"/>
          <a:cs typeface="+mn-cs"/>
        </a:defRPr>
      </a:lvl3pPr>
      <a:lvl4pPr marL="1468438" indent="-209550" algn="l" defTabSz="838200" rtl="0" eaLnBrk="1" fontAlgn="base" hangingPunct="1">
        <a:spcBef>
          <a:spcPct val="20000"/>
        </a:spcBef>
        <a:spcAft>
          <a:spcPct val="0"/>
        </a:spcAft>
        <a:buFont typeface="Arial" panose="020B0604020202020204" pitchFamily="34" charset="0"/>
        <a:buChar char="–"/>
        <a:defRPr kern="1200">
          <a:solidFill>
            <a:schemeClr val="tx1"/>
          </a:solidFill>
          <a:latin typeface="+mn-lt"/>
          <a:ea typeface="+mn-ea"/>
          <a:cs typeface="+mn-cs"/>
        </a:defRPr>
      </a:lvl4pPr>
      <a:lvl5pPr marL="1889125" indent="-209550" algn="l" defTabSz="838200" rtl="0" eaLnBrk="1" fontAlgn="base" hangingPunct="1">
        <a:spcBef>
          <a:spcPct val="20000"/>
        </a:spcBef>
        <a:spcAft>
          <a:spcPct val="0"/>
        </a:spcAft>
        <a:buFont typeface="Arial" panose="020B0604020202020204" pitchFamily="34" charset="0"/>
        <a:buChar char="»"/>
        <a:defRPr kern="1200">
          <a:solidFill>
            <a:schemeClr val="tx1"/>
          </a:solidFill>
          <a:latin typeface="+mn-lt"/>
          <a:ea typeface="+mn-ea"/>
          <a:cs typeface="+mn-cs"/>
        </a:defRPr>
      </a:lvl5pPr>
      <a:lvl6pPr marL="2309157"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729004"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148851"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568697"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9pPr>
    </p:bodyStyle>
    <p:otherStyle>
      <a:defPPr>
        <a:defRPr lang="fr-FR"/>
      </a:defPPr>
      <a:lvl1pPr marL="0" algn="l" defTabSz="839694" rtl="0" eaLnBrk="1" latinLnBrk="0" hangingPunct="1">
        <a:defRPr sz="1700" kern="1200">
          <a:solidFill>
            <a:schemeClr val="tx1"/>
          </a:solidFill>
          <a:latin typeface="+mn-lt"/>
          <a:ea typeface="+mn-ea"/>
          <a:cs typeface="+mn-cs"/>
        </a:defRPr>
      </a:lvl1pPr>
      <a:lvl2pPr marL="419847" algn="l" defTabSz="839694" rtl="0" eaLnBrk="1" latinLnBrk="0" hangingPunct="1">
        <a:defRPr sz="1700" kern="1200">
          <a:solidFill>
            <a:schemeClr val="tx1"/>
          </a:solidFill>
          <a:latin typeface="+mn-lt"/>
          <a:ea typeface="+mn-ea"/>
          <a:cs typeface="+mn-cs"/>
        </a:defRPr>
      </a:lvl2pPr>
      <a:lvl3pPr marL="839694" algn="l" defTabSz="839694" rtl="0" eaLnBrk="1" latinLnBrk="0" hangingPunct="1">
        <a:defRPr sz="1700" kern="1200">
          <a:solidFill>
            <a:schemeClr val="tx1"/>
          </a:solidFill>
          <a:latin typeface="+mn-lt"/>
          <a:ea typeface="+mn-ea"/>
          <a:cs typeface="+mn-cs"/>
        </a:defRPr>
      </a:lvl3pPr>
      <a:lvl4pPr marL="1259540" algn="l" defTabSz="839694" rtl="0" eaLnBrk="1" latinLnBrk="0" hangingPunct="1">
        <a:defRPr sz="1700" kern="1200">
          <a:solidFill>
            <a:schemeClr val="tx1"/>
          </a:solidFill>
          <a:latin typeface="+mn-lt"/>
          <a:ea typeface="+mn-ea"/>
          <a:cs typeface="+mn-cs"/>
        </a:defRPr>
      </a:lvl4pPr>
      <a:lvl5pPr marL="1679387" algn="l" defTabSz="839694" rtl="0" eaLnBrk="1" latinLnBrk="0" hangingPunct="1">
        <a:defRPr sz="1700" kern="1200">
          <a:solidFill>
            <a:schemeClr val="tx1"/>
          </a:solidFill>
          <a:latin typeface="+mn-lt"/>
          <a:ea typeface="+mn-ea"/>
          <a:cs typeface="+mn-cs"/>
        </a:defRPr>
      </a:lvl5pPr>
      <a:lvl6pPr marL="2099234" algn="l" defTabSz="839694" rtl="0" eaLnBrk="1" latinLnBrk="0" hangingPunct="1">
        <a:defRPr sz="1700" kern="1200">
          <a:solidFill>
            <a:schemeClr val="tx1"/>
          </a:solidFill>
          <a:latin typeface="+mn-lt"/>
          <a:ea typeface="+mn-ea"/>
          <a:cs typeface="+mn-cs"/>
        </a:defRPr>
      </a:lvl6pPr>
      <a:lvl7pPr marL="2519081" algn="l" defTabSz="839694" rtl="0" eaLnBrk="1" latinLnBrk="0" hangingPunct="1">
        <a:defRPr sz="1700" kern="1200">
          <a:solidFill>
            <a:schemeClr val="tx1"/>
          </a:solidFill>
          <a:latin typeface="+mn-lt"/>
          <a:ea typeface="+mn-ea"/>
          <a:cs typeface="+mn-cs"/>
        </a:defRPr>
      </a:lvl7pPr>
      <a:lvl8pPr marL="2938927" algn="l" defTabSz="839694" rtl="0" eaLnBrk="1" latinLnBrk="0" hangingPunct="1">
        <a:defRPr sz="1700" kern="1200">
          <a:solidFill>
            <a:schemeClr val="tx1"/>
          </a:solidFill>
          <a:latin typeface="+mn-lt"/>
          <a:ea typeface="+mn-ea"/>
          <a:cs typeface="+mn-cs"/>
        </a:defRPr>
      </a:lvl8pPr>
      <a:lvl9pPr marL="3358774" algn="l" defTabSz="839694" rtl="0" eaLnBrk="1" latinLnBrk="0" hangingPunct="1">
        <a:defRPr sz="17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F2EB016D-CF9A-4584-982E-40465F70132F}"/>
              </a:ext>
            </a:extLst>
          </p:cNvPr>
          <p:cNvSpPr>
            <a:spLocks noGrp="1"/>
          </p:cNvSpPr>
          <p:nvPr>
            <p:ph type="title"/>
          </p:nvPr>
        </p:nvSpPr>
        <p:spPr>
          <a:xfrm>
            <a:off x="331490" y="404814"/>
            <a:ext cx="8950991" cy="863601"/>
          </a:xfrm>
          <a:prstGeom prst="rect">
            <a:avLst/>
          </a:prstGeom>
        </p:spPr>
        <p:txBody>
          <a:bodyPr vert="horz" lIns="0" tIns="0" rIns="0" bIns="0" rtlCol="0" anchor="t">
            <a:normAutofit/>
          </a:bodyPr>
          <a:lstStyle/>
          <a:p>
            <a:pPr lvl="0">
              <a:lnSpc>
                <a:spcPts val="2438"/>
              </a:lnSpc>
            </a:pPr>
            <a:r>
              <a:rPr lang="en-US" smtClean="0"/>
              <a:t>Click to edit Master title style</a:t>
            </a:r>
            <a:endParaRPr lang="pt-PT" dirty="0"/>
          </a:p>
        </p:txBody>
      </p:sp>
      <p:pic>
        <p:nvPicPr>
          <p:cNvPr id="9" name="Graphic 4">
            <a:extLst>
              <a:ext uri="{FF2B5EF4-FFF2-40B4-BE49-F238E27FC236}">
                <a16:creationId xmlns="" xmlns:a16="http://schemas.microsoft.com/office/drawing/2014/main" id="{25EEA1D4-3AF7-42D7-AE97-AE404AECFAEB}"/>
              </a:ext>
            </a:extLst>
          </p:cNvPr>
          <p:cNvPicPr>
            <a:picLocks noChangeAspect="1"/>
          </p:cNvPicPr>
          <p:nvPr/>
        </p:nvPicPr>
        <p:blipFill rotWithShape="1">
          <a:blip r:embed="rId28">
            <a:extLst>
              <a:ext uri="{96DAC541-7B7A-43D3-8B79-37D633B846F1}">
                <asvg:svgBlip xmlns="" xmlns:asvg="http://schemas.microsoft.com/office/drawing/2016/SVG/main" r:embed="rId29"/>
              </a:ext>
            </a:extLst>
          </a:blip>
          <a:srcRect l="81836" t="-4713" b="16530"/>
          <a:stretch/>
        </p:blipFill>
        <p:spPr>
          <a:xfrm>
            <a:off x="9382582" y="188640"/>
            <a:ext cx="344789" cy="459624"/>
          </a:xfrm>
          <a:prstGeom prst="rect">
            <a:avLst/>
          </a:prstGeom>
        </p:spPr>
      </p:pic>
      <p:sp>
        <p:nvSpPr>
          <p:cNvPr id="13" name="Text Placeholder 2">
            <a:extLst>
              <a:ext uri="{FF2B5EF4-FFF2-40B4-BE49-F238E27FC236}">
                <a16:creationId xmlns="" xmlns:a16="http://schemas.microsoft.com/office/drawing/2014/main" id="{AF310831-D03E-404B-934F-73B268225B7E}"/>
              </a:ext>
            </a:extLst>
          </p:cNvPr>
          <p:cNvSpPr>
            <a:spLocks noGrp="1"/>
          </p:cNvSpPr>
          <p:nvPr>
            <p:ph type="body" idx="1"/>
          </p:nvPr>
        </p:nvSpPr>
        <p:spPr>
          <a:xfrm>
            <a:off x="335617" y="1412876"/>
            <a:ext cx="9238893"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5" name="Rectangle 4"/>
          <p:cNvSpPr/>
          <p:nvPr/>
        </p:nvSpPr>
        <p:spPr>
          <a:xfrm>
            <a:off x="10153651" y="1590548"/>
            <a:ext cx="483494"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25"/>
              </a:spcAft>
            </a:pPr>
            <a:r>
              <a:rPr lang="en-US" sz="488" b="1" dirty="0"/>
              <a:t>Capgemini Blue</a:t>
            </a:r>
          </a:p>
          <a:p>
            <a:pPr marL="139303"/>
            <a:r>
              <a:rPr lang="en-US" sz="488" dirty="0"/>
              <a:t>R 0</a:t>
            </a:r>
          </a:p>
          <a:p>
            <a:pPr marL="139303"/>
            <a:r>
              <a:rPr lang="en-US" sz="488" dirty="0"/>
              <a:t>G 112</a:t>
            </a:r>
          </a:p>
          <a:p>
            <a:pPr marL="139303"/>
            <a:r>
              <a:rPr lang="en-US" sz="488" dirty="0"/>
              <a:t>B 173</a:t>
            </a:r>
          </a:p>
        </p:txBody>
      </p:sp>
      <p:sp>
        <p:nvSpPr>
          <p:cNvPr id="6" name="Rectangle 5"/>
          <p:cNvSpPr/>
          <p:nvPr/>
        </p:nvSpPr>
        <p:spPr>
          <a:xfrm>
            <a:off x="10637145" y="1590548"/>
            <a:ext cx="483494"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25"/>
              </a:spcAft>
            </a:pPr>
            <a:r>
              <a:rPr lang="en-US" sz="488" b="1" dirty="0"/>
              <a:t>Vibrant</a:t>
            </a:r>
            <a:br>
              <a:rPr lang="en-US" sz="488" b="1" dirty="0"/>
            </a:br>
            <a:r>
              <a:rPr lang="en-US" sz="488" b="1" dirty="0"/>
              <a:t>Blue</a:t>
            </a:r>
          </a:p>
          <a:p>
            <a:pPr marL="139303"/>
            <a:r>
              <a:rPr lang="en-US" sz="488" dirty="0"/>
              <a:t>R 18</a:t>
            </a:r>
          </a:p>
          <a:p>
            <a:pPr marL="139303"/>
            <a:r>
              <a:rPr lang="en-US" sz="488" dirty="0"/>
              <a:t>G 171</a:t>
            </a:r>
          </a:p>
          <a:p>
            <a:pPr marL="139303"/>
            <a:r>
              <a:rPr lang="en-US" sz="488" dirty="0"/>
              <a:t>B 219</a:t>
            </a:r>
          </a:p>
        </p:txBody>
      </p:sp>
      <p:sp>
        <p:nvSpPr>
          <p:cNvPr id="7" name="Rectangle 6"/>
          <p:cNvSpPr/>
          <p:nvPr/>
        </p:nvSpPr>
        <p:spPr>
          <a:xfrm>
            <a:off x="11120640" y="1590548"/>
            <a:ext cx="483494"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25"/>
              </a:spcAft>
            </a:pPr>
            <a:r>
              <a:rPr lang="en-US" sz="488" b="1" dirty="0"/>
              <a:t>Deep</a:t>
            </a:r>
            <a:br>
              <a:rPr lang="en-US" sz="488" b="1" dirty="0"/>
            </a:br>
            <a:r>
              <a:rPr lang="en-US" sz="488" b="1" dirty="0"/>
              <a:t>Purple</a:t>
            </a:r>
          </a:p>
          <a:p>
            <a:pPr marL="139303"/>
            <a:r>
              <a:rPr lang="en-US" sz="488" dirty="0"/>
              <a:t>R 43</a:t>
            </a:r>
          </a:p>
          <a:p>
            <a:pPr marL="139303"/>
            <a:r>
              <a:rPr lang="en-US" sz="488" dirty="0"/>
              <a:t>G 10</a:t>
            </a:r>
          </a:p>
          <a:p>
            <a:pPr marL="139303"/>
            <a:r>
              <a:rPr lang="en-US" sz="488" dirty="0"/>
              <a:t>B 61</a:t>
            </a:r>
          </a:p>
        </p:txBody>
      </p:sp>
      <p:sp>
        <p:nvSpPr>
          <p:cNvPr id="8" name="Rectangle 7"/>
          <p:cNvSpPr/>
          <p:nvPr/>
        </p:nvSpPr>
        <p:spPr>
          <a:xfrm>
            <a:off x="11604134" y="1590548"/>
            <a:ext cx="483494"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25"/>
              </a:spcAft>
            </a:pPr>
            <a:r>
              <a:rPr lang="en-US" sz="488" b="1" dirty="0"/>
              <a:t>Tech</a:t>
            </a:r>
            <a:br>
              <a:rPr lang="en-US" sz="488" b="1" dirty="0"/>
            </a:br>
            <a:r>
              <a:rPr lang="en-US" sz="488" b="1" dirty="0"/>
              <a:t>Red</a:t>
            </a:r>
          </a:p>
          <a:p>
            <a:pPr marL="139303"/>
            <a:r>
              <a:rPr lang="en-US" sz="488" dirty="0"/>
              <a:t>R 255</a:t>
            </a:r>
          </a:p>
          <a:p>
            <a:pPr marL="139303"/>
            <a:r>
              <a:rPr lang="en-US" sz="488" dirty="0"/>
              <a:t>G 48</a:t>
            </a:r>
          </a:p>
          <a:p>
            <a:pPr marL="139303"/>
            <a:r>
              <a:rPr lang="en-US" sz="488" dirty="0"/>
              <a:t>B 76</a:t>
            </a:r>
          </a:p>
        </p:txBody>
      </p:sp>
      <p:sp>
        <p:nvSpPr>
          <p:cNvPr id="10" name="Rectangle 9"/>
          <p:cNvSpPr/>
          <p:nvPr/>
        </p:nvSpPr>
        <p:spPr>
          <a:xfrm>
            <a:off x="12087629" y="1590548"/>
            <a:ext cx="483494"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25"/>
              </a:spcAft>
            </a:pPr>
            <a:r>
              <a:rPr lang="en-US" sz="488" b="1" dirty="0"/>
              <a:t>Zest</a:t>
            </a:r>
            <a:br>
              <a:rPr lang="en-US" sz="488" b="1" dirty="0"/>
            </a:br>
            <a:r>
              <a:rPr lang="en-US" sz="488" b="1" dirty="0"/>
              <a:t>Green</a:t>
            </a:r>
          </a:p>
          <a:p>
            <a:pPr marL="139303"/>
            <a:r>
              <a:rPr lang="en-US" sz="488" dirty="0"/>
              <a:t>R 149</a:t>
            </a:r>
          </a:p>
          <a:p>
            <a:pPr marL="139303"/>
            <a:r>
              <a:rPr lang="en-US" sz="488" dirty="0"/>
              <a:t>G 230</a:t>
            </a:r>
          </a:p>
          <a:p>
            <a:pPr marL="139303"/>
            <a:r>
              <a:rPr lang="en-US" sz="488" dirty="0"/>
              <a:t>B 22</a:t>
            </a:r>
          </a:p>
        </p:txBody>
      </p:sp>
      <p:sp>
        <p:nvSpPr>
          <p:cNvPr id="11" name="Rectangle 10"/>
          <p:cNvSpPr/>
          <p:nvPr/>
        </p:nvSpPr>
        <p:spPr>
          <a:xfrm>
            <a:off x="10153651" y="2468608"/>
            <a:ext cx="483494"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47725">
              <a:spcAft>
                <a:spcPts val="325"/>
              </a:spcAft>
            </a:pPr>
            <a:r>
              <a:rPr lang="en-US" sz="488" b="1" dirty="0"/>
              <a:t>Capgemini Blue</a:t>
            </a:r>
            <a:r>
              <a:rPr lang="en-US" sz="488" dirty="0"/>
              <a:t> (-50%)</a:t>
            </a:r>
          </a:p>
          <a:p>
            <a:pPr marL="139303"/>
            <a:r>
              <a:rPr lang="en-US" sz="488" dirty="0"/>
              <a:t>R 128</a:t>
            </a:r>
          </a:p>
          <a:p>
            <a:pPr marL="139303"/>
            <a:r>
              <a:rPr lang="en-US" sz="488" dirty="0"/>
              <a:t>G 184</a:t>
            </a:r>
          </a:p>
          <a:p>
            <a:pPr marL="139303"/>
            <a:r>
              <a:rPr lang="en-US" sz="488" dirty="0"/>
              <a:t>B 214</a:t>
            </a:r>
          </a:p>
        </p:txBody>
      </p:sp>
      <p:sp>
        <p:nvSpPr>
          <p:cNvPr id="12" name="Rectangle 11"/>
          <p:cNvSpPr/>
          <p:nvPr/>
        </p:nvSpPr>
        <p:spPr>
          <a:xfrm>
            <a:off x="10637145" y="2468608"/>
            <a:ext cx="483494"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47725">
              <a:spcAft>
                <a:spcPts val="325"/>
              </a:spcAft>
            </a:pPr>
            <a:r>
              <a:rPr lang="en-US" sz="488" b="1" dirty="0"/>
              <a:t>Vibrant</a:t>
            </a:r>
            <a:br>
              <a:rPr lang="en-US" sz="488" b="1" dirty="0"/>
            </a:br>
            <a:r>
              <a:rPr lang="en-US" sz="488" b="1" dirty="0"/>
              <a:t>Blue</a:t>
            </a:r>
            <a:r>
              <a:rPr lang="en-US" sz="488" dirty="0"/>
              <a:t> (-50%)</a:t>
            </a:r>
          </a:p>
          <a:p>
            <a:pPr marL="139303"/>
            <a:r>
              <a:rPr lang="en-US" sz="488" dirty="0"/>
              <a:t>R 136</a:t>
            </a:r>
          </a:p>
          <a:p>
            <a:pPr marL="139303"/>
            <a:r>
              <a:rPr lang="en-US" sz="488" dirty="0"/>
              <a:t>G 213</a:t>
            </a:r>
          </a:p>
          <a:p>
            <a:pPr marL="139303"/>
            <a:r>
              <a:rPr lang="en-US" sz="488" dirty="0"/>
              <a:t>B 237</a:t>
            </a:r>
          </a:p>
        </p:txBody>
      </p:sp>
      <p:sp>
        <p:nvSpPr>
          <p:cNvPr id="14" name="Rectangle 13"/>
          <p:cNvSpPr/>
          <p:nvPr/>
        </p:nvSpPr>
        <p:spPr>
          <a:xfrm>
            <a:off x="11120640" y="2468608"/>
            <a:ext cx="483494"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25"/>
              </a:spcAft>
            </a:pPr>
            <a:r>
              <a:rPr lang="en-US" sz="488" b="1" dirty="0"/>
              <a:t>Bright</a:t>
            </a:r>
            <a:br>
              <a:rPr lang="en-US" sz="488" b="1" dirty="0"/>
            </a:br>
            <a:r>
              <a:rPr lang="en-US" sz="488" b="1" dirty="0"/>
              <a:t>Purple</a:t>
            </a:r>
          </a:p>
          <a:p>
            <a:pPr marL="139303"/>
            <a:r>
              <a:rPr lang="en-US" sz="488" dirty="0"/>
              <a:t>R 109</a:t>
            </a:r>
          </a:p>
          <a:p>
            <a:pPr marL="139303"/>
            <a:r>
              <a:rPr lang="en-US" sz="488" dirty="0"/>
              <a:t>G 100</a:t>
            </a:r>
          </a:p>
          <a:p>
            <a:pPr marL="139303"/>
            <a:r>
              <a:rPr lang="en-US" sz="488" dirty="0"/>
              <a:t>B 204</a:t>
            </a:r>
          </a:p>
        </p:txBody>
      </p:sp>
      <p:sp>
        <p:nvSpPr>
          <p:cNvPr id="15" name="Rectangle 14"/>
          <p:cNvSpPr/>
          <p:nvPr/>
        </p:nvSpPr>
        <p:spPr>
          <a:xfrm>
            <a:off x="11604134" y="2468608"/>
            <a:ext cx="483494"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25"/>
              </a:spcAft>
            </a:pPr>
            <a:r>
              <a:rPr lang="en-US" sz="488" b="1" dirty="0"/>
              <a:t>Orange</a:t>
            </a:r>
          </a:p>
          <a:p>
            <a:pPr marL="139303"/>
            <a:r>
              <a:rPr lang="en-US" sz="488" dirty="0"/>
              <a:t>R 255</a:t>
            </a:r>
          </a:p>
          <a:p>
            <a:pPr marL="139303"/>
            <a:r>
              <a:rPr lang="en-US" sz="488" dirty="0"/>
              <a:t>G 99</a:t>
            </a:r>
          </a:p>
          <a:p>
            <a:pPr marL="139303"/>
            <a:r>
              <a:rPr lang="en-US" sz="488" dirty="0"/>
              <a:t>B 39</a:t>
            </a:r>
          </a:p>
        </p:txBody>
      </p:sp>
      <p:sp>
        <p:nvSpPr>
          <p:cNvPr id="16" name="Rectangle 15"/>
          <p:cNvSpPr/>
          <p:nvPr/>
        </p:nvSpPr>
        <p:spPr>
          <a:xfrm>
            <a:off x="12087629" y="2468608"/>
            <a:ext cx="483494"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25"/>
              </a:spcAft>
            </a:pPr>
            <a:r>
              <a:rPr lang="en-US" sz="488" b="1" dirty="0"/>
              <a:t>Bright</a:t>
            </a:r>
            <a:br>
              <a:rPr lang="en-US" sz="488" b="1" dirty="0"/>
            </a:br>
            <a:r>
              <a:rPr lang="en-US" sz="488" b="1" dirty="0"/>
              <a:t>Green</a:t>
            </a:r>
          </a:p>
          <a:p>
            <a:pPr marL="139303"/>
            <a:r>
              <a:rPr lang="en-US" sz="488" dirty="0"/>
              <a:t>R 200</a:t>
            </a:r>
          </a:p>
          <a:p>
            <a:pPr marL="139303"/>
            <a:r>
              <a:rPr lang="en-US" sz="488" dirty="0"/>
              <a:t>G 255</a:t>
            </a:r>
          </a:p>
          <a:p>
            <a:pPr marL="139303"/>
            <a:r>
              <a:rPr lang="en-US" sz="488" dirty="0"/>
              <a:t>B 22</a:t>
            </a:r>
          </a:p>
        </p:txBody>
      </p:sp>
      <p:sp>
        <p:nvSpPr>
          <p:cNvPr id="17" name="Rectangle 16"/>
          <p:cNvSpPr/>
          <p:nvPr/>
        </p:nvSpPr>
        <p:spPr>
          <a:xfrm>
            <a:off x="11120640" y="3089931"/>
            <a:ext cx="483494"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25"/>
              </a:spcAft>
            </a:pPr>
            <a:r>
              <a:rPr lang="en-US" sz="488" b="1" dirty="0"/>
              <a:t>Purple</a:t>
            </a:r>
          </a:p>
          <a:p>
            <a:pPr marL="139303"/>
            <a:r>
              <a:rPr lang="en-US" sz="488" dirty="0"/>
              <a:t>R 126</a:t>
            </a:r>
          </a:p>
          <a:p>
            <a:pPr marL="139303"/>
            <a:r>
              <a:rPr lang="en-US" sz="488" dirty="0"/>
              <a:t>G 57</a:t>
            </a:r>
          </a:p>
          <a:p>
            <a:pPr marL="139303"/>
            <a:r>
              <a:rPr lang="en-US" sz="488" dirty="0"/>
              <a:t>B 186</a:t>
            </a:r>
          </a:p>
        </p:txBody>
      </p:sp>
      <p:sp>
        <p:nvSpPr>
          <p:cNvPr id="18" name="Rectangle 17"/>
          <p:cNvSpPr/>
          <p:nvPr/>
        </p:nvSpPr>
        <p:spPr>
          <a:xfrm>
            <a:off x="12087629" y="3089931"/>
            <a:ext cx="483494"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25"/>
              </a:spcAft>
            </a:pPr>
            <a:r>
              <a:rPr lang="en-US" sz="488" b="1" dirty="0"/>
              <a:t>Green</a:t>
            </a:r>
          </a:p>
          <a:p>
            <a:pPr marL="139303"/>
            <a:r>
              <a:rPr lang="en-US" sz="488" dirty="0"/>
              <a:t>R 0</a:t>
            </a:r>
          </a:p>
          <a:p>
            <a:pPr marL="139303"/>
            <a:r>
              <a:rPr lang="en-US" sz="488" dirty="0"/>
              <a:t>G 195</a:t>
            </a:r>
          </a:p>
          <a:p>
            <a:pPr marL="139303"/>
            <a:r>
              <a:rPr lang="en-US" sz="488" dirty="0"/>
              <a:t>B 123</a:t>
            </a:r>
          </a:p>
        </p:txBody>
      </p:sp>
      <p:sp>
        <p:nvSpPr>
          <p:cNvPr id="19" name="Rectangle 18"/>
          <p:cNvSpPr/>
          <p:nvPr/>
        </p:nvSpPr>
        <p:spPr>
          <a:xfrm>
            <a:off x="12087629" y="4948918"/>
            <a:ext cx="483494"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25"/>
              </a:spcAft>
            </a:pPr>
            <a:r>
              <a:rPr lang="en-US" sz="488" b="1" dirty="0"/>
              <a:t>Dark</a:t>
            </a:r>
            <a:br>
              <a:rPr lang="en-US" sz="488" b="1" dirty="0"/>
            </a:br>
            <a:r>
              <a:rPr lang="en-US" sz="488" b="1" dirty="0"/>
              <a:t>Green</a:t>
            </a:r>
          </a:p>
          <a:p>
            <a:pPr marL="139303"/>
            <a:r>
              <a:rPr lang="en-US" sz="488" dirty="0"/>
              <a:t>R 21</a:t>
            </a:r>
          </a:p>
          <a:p>
            <a:pPr marL="139303"/>
            <a:r>
              <a:rPr lang="en-US" sz="488" dirty="0"/>
              <a:t>G 99</a:t>
            </a:r>
          </a:p>
          <a:p>
            <a:pPr marL="139303"/>
            <a:r>
              <a:rPr lang="en-US" sz="488" dirty="0"/>
              <a:t>B 107</a:t>
            </a:r>
          </a:p>
        </p:txBody>
      </p:sp>
      <p:sp>
        <p:nvSpPr>
          <p:cNvPr id="20" name="Rectangle 19"/>
          <p:cNvSpPr/>
          <p:nvPr/>
        </p:nvSpPr>
        <p:spPr>
          <a:xfrm>
            <a:off x="12087629" y="4330086"/>
            <a:ext cx="483494"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25"/>
              </a:spcAft>
            </a:pPr>
            <a:r>
              <a:rPr lang="en-US" sz="488" b="1" dirty="0"/>
              <a:t>Aqua</a:t>
            </a:r>
          </a:p>
          <a:p>
            <a:pPr marL="139303"/>
            <a:r>
              <a:rPr lang="en-US" sz="488" dirty="0"/>
              <a:t>R 15</a:t>
            </a:r>
          </a:p>
          <a:p>
            <a:pPr marL="139303"/>
            <a:r>
              <a:rPr lang="en-US" sz="488" dirty="0"/>
              <a:t>G 153</a:t>
            </a:r>
          </a:p>
          <a:p>
            <a:pPr marL="139303"/>
            <a:r>
              <a:rPr lang="en-US" sz="488" dirty="0"/>
              <a:t>B 156</a:t>
            </a:r>
          </a:p>
        </p:txBody>
      </p:sp>
      <p:sp>
        <p:nvSpPr>
          <p:cNvPr id="21" name="Rectangle 20"/>
          <p:cNvSpPr/>
          <p:nvPr/>
        </p:nvSpPr>
        <p:spPr>
          <a:xfrm>
            <a:off x="12087629" y="3711254"/>
            <a:ext cx="483494"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25"/>
              </a:spcAft>
            </a:pPr>
            <a:r>
              <a:rPr lang="en-US" sz="488" b="1" dirty="0"/>
              <a:t>Bright</a:t>
            </a:r>
            <a:br>
              <a:rPr lang="en-US" sz="488" b="1" dirty="0"/>
            </a:br>
            <a:r>
              <a:rPr lang="en-US" sz="488" b="1" dirty="0"/>
              <a:t>Aqua</a:t>
            </a:r>
          </a:p>
          <a:p>
            <a:pPr marL="139303"/>
            <a:r>
              <a:rPr lang="en-US" sz="488" dirty="0"/>
              <a:t>R 1</a:t>
            </a:r>
          </a:p>
          <a:p>
            <a:pPr marL="139303"/>
            <a:r>
              <a:rPr lang="en-US" sz="488" dirty="0"/>
              <a:t>G 209</a:t>
            </a:r>
          </a:p>
          <a:p>
            <a:pPr marL="139303"/>
            <a:r>
              <a:rPr lang="en-US" sz="488" dirty="0"/>
              <a:t>B 208</a:t>
            </a:r>
          </a:p>
        </p:txBody>
      </p:sp>
      <p:sp>
        <p:nvSpPr>
          <p:cNvPr id="22" name="Rectangle 21"/>
          <p:cNvSpPr/>
          <p:nvPr/>
        </p:nvSpPr>
        <p:spPr>
          <a:xfrm>
            <a:off x="11604134" y="3089931"/>
            <a:ext cx="483494"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25"/>
              </a:spcAft>
            </a:pPr>
            <a:r>
              <a:rPr lang="en-US" sz="488" b="1" dirty="0"/>
              <a:t>Peach</a:t>
            </a:r>
          </a:p>
          <a:p>
            <a:pPr marL="139303"/>
            <a:r>
              <a:rPr lang="en-US" sz="488" dirty="0"/>
              <a:t>R 255</a:t>
            </a:r>
          </a:p>
          <a:p>
            <a:pPr marL="139303"/>
            <a:r>
              <a:rPr lang="en-US" sz="488" dirty="0"/>
              <a:t>G 126</a:t>
            </a:r>
          </a:p>
          <a:p>
            <a:pPr marL="139303"/>
            <a:r>
              <a:rPr lang="en-US" sz="488" dirty="0"/>
              <a:t>B 131</a:t>
            </a:r>
          </a:p>
        </p:txBody>
      </p:sp>
      <p:sp>
        <p:nvSpPr>
          <p:cNvPr id="23" name="Rectangle 22"/>
          <p:cNvSpPr/>
          <p:nvPr/>
        </p:nvSpPr>
        <p:spPr>
          <a:xfrm>
            <a:off x="11604134" y="3711254"/>
            <a:ext cx="483494"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25"/>
              </a:spcAft>
            </a:pPr>
            <a:r>
              <a:rPr lang="en-US" sz="488" b="1" dirty="0"/>
              <a:t>Light</a:t>
            </a:r>
            <a:br>
              <a:rPr lang="en-US" sz="488" b="1" dirty="0"/>
            </a:br>
            <a:r>
              <a:rPr lang="en-US" sz="488" b="1" dirty="0"/>
              <a:t>Claret</a:t>
            </a:r>
          </a:p>
          <a:p>
            <a:pPr marL="139303"/>
            <a:r>
              <a:rPr lang="en-US" sz="488" dirty="0"/>
              <a:t>R 203</a:t>
            </a:r>
          </a:p>
          <a:p>
            <a:pPr marL="139303"/>
            <a:r>
              <a:rPr lang="en-US" sz="488" dirty="0"/>
              <a:t>G 41</a:t>
            </a:r>
          </a:p>
          <a:p>
            <a:pPr marL="139303"/>
            <a:r>
              <a:rPr lang="en-US" sz="488" dirty="0"/>
              <a:t>B 128</a:t>
            </a:r>
          </a:p>
        </p:txBody>
      </p:sp>
      <p:sp>
        <p:nvSpPr>
          <p:cNvPr id="24" name="Rectangle 23"/>
          <p:cNvSpPr/>
          <p:nvPr/>
        </p:nvSpPr>
        <p:spPr>
          <a:xfrm>
            <a:off x="11604134" y="4330086"/>
            <a:ext cx="483494"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25"/>
              </a:spcAft>
            </a:pPr>
            <a:r>
              <a:rPr lang="en-US" sz="488" b="1" dirty="0"/>
              <a:t>Claret</a:t>
            </a:r>
          </a:p>
          <a:p>
            <a:pPr marL="139303"/>
            <a:r>
              <a:rPr lang="en-US" sz="488" dirty="0"/>
              <a:t>R 134</a:t>
            </a:r>
          </a:p>
          <a:p>
            <a:pPr marL="139303"/>
            <a:r>
              <a:rPr lang="en-US" sz="488" dirty="0"/>
              <a:t>G 8</a:t>
            </a:r>
          </a:p>
          <a:p>
            <a:pPr marL="139303"/>
            <a:r>
              <a:rPr lang="en-US" sz="488" dirty="0"/>
              <a:t>B 100</a:t>
            </a:r>
          </a:p>
        </p:txBody>
      </p:sp>
      <p:sp>
        <p:nvSpPr>
          <p:cNvPr id="25" name="Rectangle 24"/>
          <p:cNvSpPr/>
          <p:nvPr/>
        </p:nvSpPr>
        <p:spPr>
          <a:xfrm>
            <a:off x="10153651" y="1420365"/>
            <a:ext cx="461665" cy="1250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813" b="1" dirty="0">
                <a:solidFill>
                  <a:schemeClr val="tx2"/>
                </a:solidFill>
              </a:rPr>
              <a:t>Primary</a:t>
            </a:r>
          </a:p>
        </p:txBody>
      </p:sp>
      <p:sp>
        <p:nvSpPr>
          <p:cNvPr id="26" name="Rectangle 25"/>
          <p:cNvSpPr/>
          <p:nvPr/>
        </p:nvSpPr>
        <p:spPr>
          <a:xfrm>
            <a:off x="10153651" y="2299795"/>
            <a:ext cx="681277" cy="1250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813" b="1" dirty="0">
                <a:solidFill>
                  <a:schemeClr val="tx2"/>
                </a:solidFill>
              </a:rPr>
              <a:t>Infographic</a:t>
            </a:r>
          </a:p>
        </p:txBody>
      </p:sp>
      <p:sp>
        <p:nvSpPr>
          <p:cNvPr id="27" name="Rectangle 26"/>
          <p:cNvSpPr/>
          <p:nvPr/>
        </p:nvSpPr>
        <p:spPr>
          <a:xfrm>
            <a:off x="11120640" y="1420365"/>
            <a:ext cx="609141" cy="1250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813" b="1" dirty="0">
                <a:solidFill>
                  <a:schemeClr val="tx2"/>
                </a:solidFill>
              </a:rPr>
              <a:t>Secondary</a:t>
            </a:r>
          </a:p>
        </p:txBody>
      </p:sp>
      <p:sp>
        <p:nvSpPr>
          <p:cNvPr id="28" name="Rectangle 27"/>
          <p:cNvSpPr/>
          <p:nvPr/>
        </p:nvSpPr>
        <p:spPr>
          <a:xfrm>
            <a:off x="11120640" y="3711254"/>
            <a:ext cx="483494"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25"/>
              </a:spcAft>
            </a:pPr>
            <a:r>
              <a:rPr lang="en-US" sz="488" b="1" dirty="0"/>
              <a:t>Dark</a:t>
            </a:r>
            <a:br>
              <a:rPr lang="en-US" sz="488" b="1" dirty="0"/>
            </a:br>
            <a:r>
              <a:rPr lang="en-US" sz="488" b="1" dirty="0"/>
              <a:t>Purple</a:t>
            </a:r>
          </a:p>
          <a:p>
            <a:pPr marL="139303"/>
            <a:r>
              <a:rPr lang="en-US" sz="488" dirty="0"/>
              <a:t>R 71</a:t>
            </a:r>
          </a:p>
          <a:p>
            <a:pPr marL="139303"/>
            <a:r>
              <a:rPr lang="en-US" sz="488" dirty="0"/>
              <a:t>G 1</a:t>
            </a:r>
          </a:p>
          <a:p>
            <a:pPr marL="139303"/>
            <a:r>
              <a:rPr lang="en-US" sz="488" dirty="0"/>
              <a:t>B 167</a:t>
            </a:r>
          </a:p>
        </p:txBody>
      </p:sp>
    </p:spTree>
    <p:extLst>
      <p:ext uri="{BB962C8B-B14F-4D97-AF65-F5344CB8AC3E}">
        <p14:creationId xmlns:p14="http://schemas.microsoft.com/office/powerpoint/2010/main" val="2973032271"/>
      </p:ext>
    </p:extLst>
  </p:cSld>
  <p:clrMap bg1="lt1" tx1="dk1" bg2="lt2" tx2="dk2" accent1="accent1" accent2="accent2" accent3="accent3" accent4="accent4" accent5="accent5" accent6="accent6" hlink="hlink" folHlink="folHlink"/>
  <p:sldLayoutIdLst>
    <p:sldLayoutId id="2147484031" r:id="rId1"/>
    <p:sldLayoutId id="2147484032" r:id="rId2"/>
    <p:sldLayoutId id="2147484033" r:id="rId3"/>
    <p:sldLayoutId id="2147484034" r:id="rId4"/>
    <p:sldLayoutId id="2147484035" r:id="rId5"/>
    <p:sldLayoutId id="2147484036" r:id="rId6"/>
    <p:sldLayoutId id="2147484037" r:id="rId7"/>
    <p:sldLayoutId id="2147484038" r:id="rId8"/>
    <p:sldLayoutId id="2147484039" r:id="rId9"/>
    <p:sldLayoutId id="2147484040" r:id="rId10"/>
    <p:sldLayoutId id="2147484041" r:id="rId11"/>
    <p:sldLayoutId id="2147484042" r:id="rId12"/>
    <p:sldLayoutId id="2147484043" r:id="rId13"/>
    <p:sldLayoutId id="2147484044" r:id="rId14"/>
    <p:sldLayoutId id="2147484045" r:id="rId15"/>
    <p:sldLayoutId id="2147484046" r:id="rId16"/>
    <p:sldLayoutId id="2147484047" r:id="rId17"/>
    <p:sldLayoutId id="2147484048" r:id="rId18"/>
    <p:sldLayoutId id="2147484049" r:id="rId19"/>
    <p:sldLayoutId id="2147484050" r:id="rId20"/>
    <p:sldLayoutId id="2147484051" r:id="rId21"/>
    <p:sldLayoutId id="2147484052" r:id="rId22"/>
    <p:sldLayoutId id="2147484053" r:id="rId23"/>
    <p:sldLayoutId id="2147484056" r:id="rId24"/>
    <p:sldLayoutId id="2147484057" r:id="rId25"/>
    <p:sldLayoutId id="2147484060" r:id="rId26"/>
  </p:sldLayoutIdLst>
  <p:hf sldNum="0" hdr="0" ftr="0"/>
  <p:txStyles>
    <p:titleStyle>
      <a:lvl1pPr algn="l" defTabSz="742950" rtl="0" eaLnBrk="1" latinLnBrk="0" hangingPunct="1">
        <a:lnSpc>
          <a:spcPct val="90000"/>
        </a:lnSpc>
        <a:spcBef>
          <a:spcPct val="0"/>
        </a:spcBef>
        <a:buNone/>
        <a:defRPr lang="pt-PT" sz="2113"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742950" rtl="0" eaLnBrk="1" latinLnBrk="0" hangingPunct="1">
        <a:lnSpc>
          <a:spcPts val="1788"/>
        </a:lnSpc>
        <a:spcBef>
          <a:spcPts val="0"/>
        </a:spcBef>
        <a:spcAft>
          <a:spcPts val="488"/>
        </a:spcAft>
        <a:buFont typeface="Arial" panose="020B0604020202020204" pitchFamily="34" charset="0"/>
        <a:buNone/>
        <a:defRPr sz="1463" kern="1200">
          <a:solidFill>
            <a:schemeClr val="tx1"/>
          </a:solidFill>
          <a:latin typeface="+mn-lt"/>
          <a:ea typeface="+mn-ea"/>
          <a:cs typeface="+mn-cs"/>
        </a:defRPr>
      </a:lvl1pPr>
      <a:lvl2pPr marL="189607" indent="-185738" algn="l" defTabSz="742950" rtl="0" eaLnBrk="1" latinLnBrk="0" hangingPunct="1">
        <a:lnSpc>
          <a:spcPts val="1625"/>
        </a:lnSpc>
        <a:spcBef>
          <a:spcPts val="0"/>
        </a:spcBef>
        <a:spcAft>
          <a:spcPts val="488"/>
        </a:spcAft>
        <a:buClr>
          <a:schemeClr val="accent1"/>
        </a:buClr>
        <a:buFont typeface="Wingdings" panose="05000000000000000000" pitchFamily="2" charset="2"/>
        <a:buChar char="§"/>
        <a:defRPr sz="1300" kern="1200">
          <a:solidFill>
            <a:schemeClr val="tx1"/>
          </a:solidFill>
          <a:latin typeface="+mn-lt"/>
          <a:ea typeface="+mn-ea"/>
          <a:cs typeface="+mn-cs"/>
        </a:defRPr>
      </a:lvl2pPr>
      <a:lvl3pPr marL="371475" indent="-181868" algn="l" defTabSz="742950" rtl="0" eaLnBrk="1" latinLnBrk="0" hangingPunct="1">
        <a:lnSpc>
          <a:spcPts val="1300"/>
        </a:lnSpc>
        <a:spcBef>
          <a:spcPts val="0"/>
        </a:spcBef>
        <a:spcAft>
          <a:spcPts val="488"/>
        </a:spcAft>
        <a:buClr>
          <a:schemeClr val="accent1"/>
        </a:buClr>
        <a:buFont typeface="Arial" panose="020B0604020202020204" pitchFamily="34" charset="0"/>
        <a:buChar char="•"/>
        <a:defRPr sz="1138" kern="1200">
          <a:solidFill>
            <a:schemeClr val="tx1"/>
          </a:solidFill>
          <a:latin typeface="+mn-lt"/>
          <a:ea typeface="+mn-ea"/>
          <a:cs typeface="+mn-cs"/>
        </a:defRPr>
      </a:lvl3pPr>
      <a:lvl4pPr marL="561082" indent="-189607" algn="l" defTabSz="742950" rtl="0" eaLnBrk="1" latinLnBrk="0" hangingPunct="1">
        <a:lnSpc>
          <a:spcPct val="90000"/>
        </a:lnSpc>
        <a:spcBef>
          <a:spcPts val="0"/>
        </a:spcBef>
        <a:spcAft>
          <a:spcPts val="488"/>
        </a:spcAft>
        <a:buClr>
          <a:schemeClr val="accent1"/>
        </a:buClr>
        <a:buFont typeface="Arial" panose="020B0604020202020204" pitchFamily="34" charset="0"/>
        <a:buChar char="‒"/>
        <a:defRPr sz="975" kern="1200">
          <a:solidFill>
            <a:schemeClr val="tx1"/>
          </a:solidFill>
          <a:latin typeface="+mn-lt"/>
          <a:ea typeface="+mn-ea"/>
          <a:cs typeface="+mn-cs"/>
        </a:defRPr>
      </a:lvl4pPr>
      <a:lvl5pPr marL="1671638" indent="-185738" algn="l" defTabSz="742950" rtl="0" eaLnBrk="1" latinLnBrk="0" hangingPunct="1">
        <a:lnSpc>
          <a:spcPct val="90000"/>
        </a:lnSpc>
        <a:spcBef>
          <a:spcPts val="406"/>
        </a:spcBef>
        <a:buFont typeface="Arial" panose="020B0604020202020204" pitchFamily="34" charset="0"/>
        <a:buChar char="•"/>
        <a:defRPr sz="1138"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p:bodyStyle>
    <p:otherStyle>
      <a:defPPr>
        <a:defRPr lang="pt-PT"/>
      </a:defPPr>
      <a:lvl1pPr marL="0" algn="l" defTabSz="742950" rtl="0" eaLnBrk="1" latinLnBrk="0" hangingPunct="1">
        <a:defRPr sz="1463" kern="1200">
          <a:solidFill>
            <a:schemeClr val="tx1"/>
          </a:solidFill>
          <a:latin typeface="+mn-lt"/>
          <a:ea typeface="+mn-ea"/>
          <a:cs typeface="+mn-cs"/>
        </a:defRPr>
      </a:lvl1pPr>
      <a:lvl2pPr marL="371475" algn="l" defTabSz="742950" rtl="0" eaLnBrk="1" latinLnBrk="0" hangingPunct="1">
        <a:defRPr sz="1463" kern="1200">
          <a:solidFill>
            <a:schemeClr val="tx1"/>
          </a:solidFill>
          <a:latin typeface="+mn-lt"/>
          <a:ea typeface="+mn-ea"/>
          <a:cs typeface="+mn-cs"/>
        </a:defRPr>
      </a:lvl2pPr>
      <a:lvl3pPr marL="742950" algn="l" defTabSz="742950" rtl="0" eaLnBrk="1" latinLnBrk="0" hangingPunct="1">
        <a:defRPr sz="1463" kern="1200">
          <a:solidFill>
            <a:schemeClr val="tx1"/>
          </a:solidFill>
          <a:latin typeface="+mn-lt"/>
          <a:ea typeface="+mn-ea"/>
          <a:cs typeface="+mn-cs"/>
        </a:defRPr>
      </a:lvl3pPr>
      <a:lvl4pPr marL="1114425" algn="l" defTabSz="742950" rtl="0" eaLnBrk="1" latinLnBrk="0" hangingPunct="1">
        <a:defRPr sz="1463" kern="1200">
          <a:solidFill>
            <a:schemeClr val="tx1"/>
          </a:solidFill>
          <a:latin typeface="+mn-lt"/>
          <a:ea typeface="+mn-ea"/>
          <a:cs typeface="+mn-cs"/>
        </a:defRPr>
      </a:lvl4pPr>
      <a:lvl5pPr marL="1485900" algn="l" defTabSz="742950" rtl="0" eaLnBrk="1" latinLnBrk="0" hangingPunct="1">
        <a:defRPr sz="1463" kern="1200">
          <a:solidFill>
            <a:schemeClr val="tx1"/>
          </a:solidFill>
          <a:latin typeface="+mn-lt"/>
          <a:ea typeface="+mn-ea"/>
          <a:cs typeface="+mn-cs"/>
        </a:defRPr>
      </a:lvl5pPr>
      <a:lvl6pPr marL="1857375" algn="l" defTabSz="742950" rtl="0" eaLnBrk="1" latinLnBrk="0" hangingPunct="1">
        <a:defRPr sz="1463" kern="1200">
          <a:solidFill>
            <a:schemeClr val="tx1"/>
          </a:solidFill>
          <a:latin typeface="+mn-lt"/>
          <a:ea typeface="+mn-ea"/>
          <a:cs typeface="+mn-cs"/>
        </a:defRPr>
      </a:lvl6pPr>
      <a:lvl7pPr marL="2228850" algn="l" defTabSz="742950" rtl="0" eaLnBrk="1" latinLnBrk="0" hangingPunct="1">
        <a:defRPr sz="1463" kern="1200">
          <a:solidFill>
            <a:schemeClr val="tx1"/>
          </a:solidFill>
          <a:latin typeface="+mn-lt"/>
          <a:ea typeface="+mn-ea"/>
          <a:cs typeface="+mn-cs"/>
        </a:defRPr>
      </a:lvl7pPr>
      <a:lvl8pPr marL="2600325" algn="l" defTabSz="742950" rtl="0" eaLnBrk="1" latinLnBrk="0" hangingPunct="1">
        <a:defRPr sz="1463" kern="1200">
          <a:solidFill>
            <a:schemeClr val="tx1"/>
          </a:solidFill>
          <a:latin typeface="+mn-lt"/>
          <a:ea typeface="+mn-ea"/>
          <a:cs typeface="+mn-cs"/>
        </a:defRPr>
      </a:lvl8pPr>
      <a:lvl9pPr marL="2971800" algn="l" defTabSz="742950" rtl="0" eaLnBrk="1" latinLnBrk="0" hangingPunct="1">
        <a:defRPr sz="1463" kern="1200">
          <a:solidFill>
            <a:schemeClr val="tx1"/>
          </a:solidFill>
          <a:latin typeface="+mn-lt"/>
          <a:ea typeface="+mn-ea"/>
          <a:cs typeface="+mn-cs"/>
        </a:defRPr>
      </a:lvl9pPr>
    </p:otherStyle>
  </p:txStyles>
  <p:extLst mod="1">
    <p:ext uri="{27BBF7A9-308A-43DC-89C8-2F10F3537804}">
      <p15:sldGuideLst xmlns:p15="http://schemas.microsoft.com/office/powerpoint/2012/main">
        <p15:guide id="4294967295" orient="horz" pos="255">
          <p15:clr>
            <a:srgbClr val="F26B43"/>
          </p15:clr>
        </p15:guide>
        <p15:guide id="4294967295" pos="7423">
          <p15:clr>
            <a:srgbClr val="F26B43"/>
          </p15:clr>
        </p15:guide>
        <p15:guide id="4294967295" pos="257">
          <p15:clr>
            <a:srgbClr val="F26B43"/>
          </p15:clr>
        </p15:guide>
        <p15:guide id="4294967295" orient="horz" pos="4065">
          <p15:clr>
            <a:srgbClr val="F26B43"/>
          </p15:clr>
        </p15:guide>
        <p15:guide id="4294967295" orient="horz" pos="799">
          <p15:clr>
            <a:srgbClr val="F26B43"/>
          </p15:clr>
        </p15:guide>
        <p15:guide id="4294967295" orient="horz" pos="890">
          <p15:clr>
            <a:srgbClr val="F26B43"/>
          </p15:clr>
        </p15:guide>
        <p15:guide id="4294967295" pos="3840">
          <p15:clr>
            <a:srgbClr val="F26B43"/>
          </p15:clr>
        </p15:guide>
        <p15:guide id="4294967295" pos="3749">
          <p15:clr>
            <a:srgbClr val="F26B43"/>
          </p15:clr>
        </p15:guide>
        <p15:guide id="4294967295" pos="3931">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F2EB016D-CF9A-4584-982E-40465F70132F}"/>
              </a:ext>
            </a:extLst>
          </p:cNvPr>
          <p:cNvSpPr>
            <a:spLocks noGrp="1"/>
          </p:cNvSpPr>
          <p:nvPr>
            <p:ph type="title"/>
          </p:nvPr>
        </p:nvSpPr>
        <p:spPr>
          <a:xfrm>
            <a:off x="331490" y="404816"/>
            <a:ext cx="8950991" cy="863601"/>
          </a:xfrm>
          <a:prstGeom prst="rect">
            <a:avLst/>
          </a:prstGeom>
        </p:spPr>
        <p:txBody>
          <a:bodyPr vert="horz" lIns="0" tIns="0" rIns="0" bIns="0" rtlCol="0" anchor="t">
            <a:normAutofit/>
          </a:bodyPr>
          <a:lstStyle/>
          <a:p>
            <a:pPr lvl="0">
              <a:lnSpc>
                <a:spcPts val="1981"/>
              </a:lnSpc>
            </a:pPr>
            <a:r>
              <a:rPr lang="en-US"/>
              <a:t>Click to edit Master title style</a:t>
            </a:r>
            <a:endParaRPr lang="pt-PT" dirty="0"/>
          </a:p>
        </p:txBody>
      </p:sp>
      <p:pic>
        <p:nvPicPr>
          <p:cNvPr id="9" name="Graphic 4">
            <a:extLst>
              <a:ext uri="{FF2B5EF4-FFF2-40B4-BE49-F238E27FC236}">
                <a16:creationId xmlns="" xmlns:a16="http://schemas.microsoft.com/office/drawing/2014/main" id="{25EEA1D4-3AF7-42D7-AE97-AE404AECFAEB}"/>
              </a:ext>
            </a:extLst>
          </p:cNvPr>
          <p:cNvPicPr>
            <a:picLocks noChangeAspect="1"/>
          </p:cNvPicPr>
          <p:nvPr/>
        </p:nvPicPr>
        <p:blipFill rotWithShape="1">
          <a:blip r:embed="rId30">
            <a:extLst>
              <a:ext uri="{96DAC541-7B7A-43D3-8B79-37D633B846F1}">
                <asvg:svgBlip xmlns="" xmlns:asvg="http://schemas.microsoft.com/office/drawing/2016/SVG/main" r:embed="rId31"/>
              </a:ext>
            </a:extLst>
          </a:blip>
          <a:srcRect l="81836" t="-4713" b="16530"/>
          <a:stretch/>
        </p:blipFill>
        <p:spPr>
          <a:xfrm>
            <a:off x="9382583" y="188640"/>
            <a:ext cx="344789" cy="459624"/>
          </a:xfrm>
          <a:prstGeom prst="rect">
            <a:avLst/>
          </a:prstGeom>
        </p:spPr>
      </p:pic>
      <p:sp>
        <p:nvSpPr>
          <p:cNvPr id="13" name="Text Placeholder 2">
            <a:extLst>
              <a:ext uri="{FF2B5EF4-FFF2-40B4-BE49-F238E27FC236}">
                <a16:creationId xmlns="" xmlns:a16="http://schemas.microsoft.com/office/drawing/2014/main" id="{AF310831-D03E-404B-934F-73B268225B7E}"/>
              </a:ext>
            </a:extLst>
          </p:cNvPr>
          <p:cNvSpPr>
            <a:spLocks noGrp="1"/>
          </p:cNvSpPr>
          <p:nvPr>
            <p:ph type="body" idx="1"/>
          </p:nvPr>
        </p:nvSpPr>
        <p:spPr>
          <a:xfrm>
            <a:off x="335618" y="1412878"/>
            <a:ext cx="9238893"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5" name="Rectangle 4"/>
          <p:cNvSpPr/>
          <p:nvPr/>
        </p:nvSpPr>
        <p:spPr>
          <a:xfrm>
            <a:off x="10153651" y="1590548"/>
            <a:ext cx="483494"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264"/>
              </a:spcAft>
            </a:pPr>
            <a:r>
              <a:rPr lang="en-US" sz="397" b="1" dirty="0">
                <a:solidFill>
                  <a:prstClr val="white"/>
                </a:solidFill>
              </a:rPr>
              <a:t>Capgemini Blue</a:t>
            </a:r>
          </a:p>
          <a:p>
            <a:pPr marL="113184"/>
            <a:r>
              <a:rPr lang="en-US" sz="397" dirty="0">
                <a:solidFill>
                  <a:prstClr val="white"/>
                </a:solidFill>
              </a:rPr>
              <a:t>R 0</a:t>
            </a:r>
          </a:p>
          <a:p>
            <a:pPr marL="113184"/>
            <a:r>
              <a:rPr lang="en-US" sz="397" dirty="0">
                <a:solidFill>
                  <a:prstClr val="white"/>
                </a:solidFill>
              </a:rPr>
              <a:t>G 112</a:t>
            </a:r>
          </a:p>
          <a:p>
            <a:pPr marL="113184"/>
            <a:r>
              <a:rPr lang="en-US" sz="397" dirty="0">
                <a:solidFill>
                  <a:prstClr val="white"/>
                </a:solidFill>
              </a:rPr>
              <a:t>B 173</a:t>
            </a:r>
          </a:p>
        </p:txBody>
      </p:sp>
      <p:sp>
        <p:nvSpPr>
          <p:cNvPr id="6" name="Rectangle 5"/>
          <p:cNvSpPr/>
          <p:nvPr/>
        </p:nvSpPr>
        <p:spPr>
          <a:xfrm>
            <a:off x="10637145" y="1590548"/>
            <a:ext cx="483494"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264"/>
              </a:spcAft>
            </a:pPr>
            <a:r>
              <a:rPr lang="en-US" sz="397" b="1" dirty="0">
                <a:solidFill>
                  <a:prstClr val="white"/>
                </a:solidFill>
              </a:rPr>
              <a:t>Vibrant</a:t>
            </a:r>
            <a:br>
              <a:rPr lang="en-US" sz="397" b="1" dirty="0">
                <a:solidFill>
                  <a:prstClr val="white"/>
                </a:solidFill>
              </a:rPr>
            </a:br>
            <a:r>
              <a:rPr lang="en-US" sz="397" b="1" dirty="0">
                <a:solidFill>
                  <a:prstClr val="white"/>
                </a:solidFill>
              </a:rPr>
              <a:t>Blue</a:t>
            </a:r>
          </a:p>
          <a:p>
            <a:pPr marL="113184"/>
            <a:r>
              <a:rPr lang="en-US" sz="397" dirty="0">
                <a:solidFill>
                  <a:prstClr val="white"/>
                </a:solidFill>
              </a:rPr>
              <a:t>R 18</a:t>
            </a:r>
          </a:p>
          <a:p>
            <a:pPr marL="113184"/>
            <a:r>
              <a:rPr lang="en-US" sz="397" dirty="0">
                <a:solidFill>
                  <a:prstClr val="white"/>
                </a:solidFill>
              </a:rPr>
              <a:t>G 171</a:t>
            </a:r>
          </a:p>
          <a:p>
            <a:pPr marL="113184"/>
            <a:r>
              <a:rPr lang="en-US" sz="397" dirty="0">
                <a:solidFill>
                  <a:prstClr val="white"/>
                </a:solidFill>
              </a:rPr>
              <a:t>B 219</a:t>
            </a:r>
          </a:p>
        </p:txBody>
      </p:sp>
      <p:sp>
        <p:nvSpPr>
          <p:cNvPr id="7" name="Rectangle 6"/>
          <p:cNvSpPr/>
          <p:nvPr/>
        </p:nvSpPr>
        <p:spPr>
          <a:xfrm>
            <a:off x="11120640" y="1590548"/>
            <a:ext cx="483494"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264"/>
              </a:spcAft>
            </a:pPr>
            <a:r>
              <a:rPr lang="en-US" sz="397" b="1" dirty="0">
                <a:solidFill>
                  <a:prstClr val="white"/>
                </a:solidFill>
              </a:rPr>
              <a:t>Deep</a:t>
            </a:r>
            <a:br>
              <a:rPr lang="en-US" sz="397" b="1" dirty="0">
                <a:solidFill>
                  <a:prstClr val="white"/>
                </a:solidFill>
              </a:rPr>
            </a:br>
            <a:r>
              <a:rPr lang="en-US" sz="397" b="1" dirty="0">
                <a:solidFill>
                  <a:prstClr val="white"/>
                </a:solidFill>
              </a:rPr>
              <a:t>Purple</a:t>
            </a:r>
          </a:p>
          <a:p>
            <a:pPr marL="113184"/>
            <a:r>
              <a:rPr lang="en-US" sz="397" dirty="0">
                <a:solidFill>
                  <a:prstClr val="white"/>
                </a:solidFill>
              </a:rPr>
              <a:t>R 43</a:t>
            </a:r>
          </a:p>
          <a:p>
            <a:pPr marL="113184"/>
            <a:r>
              <a:rPr lang="en-US" sz="397" dirty="0">
                <a:solidFill>
                  <a:prstClr val="white"/>
                </a:solidFill>
              </a:rPr>
              <a:t>G 10</a:t>
            </a:r>
          </a:p>
          <a:p>
            <a:pPr marL="113184"/>
            <a:r>
              <a:rPr lang="en-US" sz="397" dirty="0">
                <a:solidFill>
                  <a:prstClr val="white"/>
                </a:solidFill>
              </a:rPr>
              <a:t>B 61</a:t>
            </a:r>
          </a:p>
        </p:txBody>
      </p:sp>
      <p:sp>
        <p:nvSpPr>
          <p:cNvPr id="8" name="Rectangle 7"/>
          <p:cNvSpPr/>
          <p:nvPr/>
        </p:nvSpPr>
        <p:spPr>
          <a:xfrm>
            <a:off x="11604134" y="1590548"/>
            <a:ext cx="483494"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264"/>
              </a:spcAft>
            </a:pPr>
            <a:r>
              <a:rPr lang="en-US" sz="397" b="1" dirty="0">
                <a:solidFill>
                  <a:prstClr val="white"/>
                </a:solidFill>
              </a:rPr>
              <a:t>Tech</a:t>
            </a:r>
            <a:br>
              <a:rPr lang="en-US" sz="397" b="1" dirty="0">
                <a:solidFill>
                  <a:prstClr val="white"/>
                </a:solidFill>
              </a:rPr>
            </a:br>
            <a:r>
              <a:rPr lang="en-US" sz="397" b="1" dirty="0">
                <a:solidFill>
                  <a:prstClr val="white"/>
                </a:solidFill>
              </a:rPr>
              <a:t>Red</a:t>
            </a:r>
          </a:p>
          <a:p>
            <a:pPr marL="113184"/>
            <a:r>
              <a:rPr lang="en-US" sz="397" dirty="0">
                <a:solidFill>
                  <a:prstClr val="white"/>
                </a:solidFill>
              </a:rPr>
              <a:t>R 255</a:t>
            </a:r>
          </a:p>
          <a:p>
            <a:pPr marL="113184"/>
            <a:r>
              <a:rPr lang="en-US" sz="397" dirty="0">
                <a:solidFill>
                  <a:prstClr val="white"/>
                </a:solidFill>
              </a:rPr>
              <a:t>G 48</a:t>
            </a:r>
          </a:p>
          <a:p>
            <a:pPr marL="113184"/>
            <a:r>
              <a:rPr lang="en-US" sz="397" dirty="0">
                <a:solidFill>
                  <a:prstClr val="white"/>
                </a:solidFill>
              </a:rPr>
              <a:t>B 76</a:t>
            </a:r>
          </a:p>
        </p:txBody>
      </p:sp>
      <p:sp>
        <p:nvSpPr>
          <p:cNvPr id="10" name="Rectangle 9"/>
          <p:cNvSpPr/>
          <p:nvPr/>
        </p:nvSpPr>
        <p:spPr>
          <a:xfrm>
            <a:off x="12087629" y="1590548"/>
            <a:ext cx="483494"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264"/>
              </a:spcAft>
            </a:pPr>
            <a:r>
              <a:rPr lang="en-US" sz="397" b="1" dirty="0">
                <a:solidFill>
                  <a:prstClr val="white"/>
                </a:solidFill>
              </a:rPr>
              <a:t>Zest</a:t>
            </a:r>
            <a:br>
              <a:rPr lang="en-US" sz="397" b="1" dirty="0">
                <a:solidFill>
                  <a:prstClr val="white"/>
                </a:solidFill>
              </a:rPr>
            </a:br>
            <a:r>
              <a:rPr lang="en-US" sz="397" b="1" dirty="0">
                <a:solidFill>
                  <a:prstClr val="white"/>
                </a:solidFill>
              </a:rPr>
              <a:t>Green</a:t>
            </a:r>
          </a:p>
          <a:p>
            <a:pPr marL="113184"/>
            <a:r>
              <a:rPr lang="en-US" sz="397" dirty="0">
                <a:solidFill>
                  <a:prstClr val="white"/>
                </a:solidFill>
              </a:rPr>
              <a:t>R 149</a:t>
            </a:r>
          </a:p>
          <a:p>
            <a:pPr marL="113184"/>
            <a:r>
              <a:rPr lang="en-US" sz="397" dirty="0">
                <a:solidFill>
                  <a:prstClr val="white"/>
                </a:solidFill>
              </a:rPr>
              <a:t>G 230</a:t>
            </a:r>
          </a:p>
          <a:p>
            <a:pPr marL="113184"/>
            <a:r>
              <a:rPr lang="en-US" sz="397" dirty="0">
                <a:solidFill>
                  <a:prstClr val="white"/>
                </a:solidFill>
              </a:rPr>
              <a:t>B 22</a:t>
            </a:r>
          </a:p>
        </p:txBody>
      </p:sp>
      <p:sp>
        <p:nvSpPr>
          <p:cNvPr id="11" name="Rectangle 10"/>
          <p:cNvSpPr/>
          <p:nvPr/>
        </p:nvSpPr>
        <p:spPr>
          <a:xfrm>
            <a:off x="10153651" y="2468610"/>
            <a:ext cx="483494"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38777">
              <a:spcAft>
                <a:spcPts val="264"/>
              </a:spcAft>
            </a:pPr>
            <a:r>
              <a:rPr lang="en-US" sz="397" b="1" dirty="0">
                <a:solidFill>
                  <a:prstClr val="white"/>
                </a:solidFill>
              </a:rPr>
              <a:t>Capgemini Blue</a:t>
            </a:r>
            <a:r>
              <a:rPr lang="en-US" sz="397" dirty="0">
                <a:solidFill>
                  <a:prstClr val="white"/>
                </a:solidFill>
              </a:rPr>
              <a:t> (-50%)</a:t>
            </a:r>
          </a:p>
          <a:p>
            <a:pPr marL="113184"/>
            <a:r>
              <a:rPr lang="en-US" sz="397" dirty="0">
                <a:solidFill>
                  <a:prstClr val="white"/>
                </a:solidFill>
              </a:rPr>
              <a:t>R 128</a:t>
            </a:r>
          </a:p>
          <a:p>
            <a:pPr marL="113184"/>
            <a:r>
              <a:rPr lang="en-US" sz="397" dirty="0">
                <a:solidFill>
                  <a:prstClr val="white"/>
                </a:solidFill>
              </a:rPr>
              <a:t>G 184</a:t>
            </a:r>
          </a:p>
          <a:p>
            <a:pPr marL="113184"/>
            <a:r>
              <a:rPr lang="en-US" sz="397" dirty="0">
                <a:solidFill>
                  <a:prstClr val="white"/>
                </a:solidFill>
              </a:rPr>
              <a:t>B 214</a:t>
            </a:r>
          </a:p>
        </p:txBody>
      </p:sp>
      <p:sp>
        <p:nvSpPr>
          <p:cNvPr id="12" name="Rectangle 11"/>
          <p:cNvSpPr/>
          <p:nvPr/>
        </p:nvSpPr>
        <p:spPr>
          <a:xfrm>
            <a:off x="10637145" y="2468610"/>
            <a:ext cx="483494"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38777">
              <a:spcAft>
                <a:spcPts val="264"/>
              </a:spcAft>
            </a:pPr>
            <a:r>
              <a:rPr lang="en-US" sz="397" b="1" dirty="0">
                <a:solidFill>
                  <a:prstClr val="white"/>
                </a:solidFill>
              </a:rPr>
              <a:t>Vibrant</a:t>
            </a:r>
            <a:br>
              <a:rPr lang="en-US" sz="397" b="1" dirty="0">
                <a:solidFill>
                  <a:prstClr val="white"/>
                </a:solidFill>
              </a:rPr>
            </a:br>
            <a:r>
              <a:rPr lang="en-US" sz="397" b="1" dirty="0">
                <a:solidFill>
                  <a:prstClr val="white"/>
                </a:solidFill>
              </a:rPr>
              <a:t>Blue</a:t>
            </a:r>
            <a:r>
              <a:rPr lang="en-US" sz="397" dirty="0">
                <a:solidFill>
                  <a:prstClr val="white"/>
                </a:solidFill>
              </a:rPr>
              <a:t> (-50%)</a:t>
            </a:r>
          </a:p>
          <a:p>
            <a:pPr marL="113184"/>
            <a:r>
              <a:rPr lang="en-US" sz="397" dirty="0">
                <a:solidFill>
                  <a:prstClr val="white"/>
                </a:solidFill>
              </a:rPr>
              <a:t>R 136</a:t>
            </a:r>
          </a:p>
          <a:p>
            <a:pPr marL="113184"/>
            <a:r>
              <a:rPr lang="en-US" sz="397" dirty="0">
                <a:solidFill>
                  <a:prstClr val="white"/>
                </a:solidFill>
              </a:rPr>
              <a:t>G 213</a:t>
            </a:r>
          </a:p>
          <a:p>
            <a:pPr marL="113184"/>
            <a:r>
              <a:rPr lang="en-US" sz="397" dirty="0">
                <a:solidFill>
                  <a:prstClr val="white"/>
                </a:solidFill>
              </a:rPr>
              <a:t>B 237</a:t>
            </a:r>
          </a:p>
        </p:txBody>
      </p:sp>
      <p:sp>
        <p:nvSpPr>
          <p:cNvPr id="14" name="Rectangle 13"/>
          <p:cNvSpPr/>
          <p:nvPr/>
        </p:nvSpPr>
        <p:spPr>
          <a:xfrm>
            <a:off x="11120640" y="2468610"/>
            <a:ext cx="483494"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264"/>
              </a:spcAft>
            </a:pPr>
            <a:r>
              <a:rPr lang="en-US" sz="397" b="1" dirty="0">
                <a:solidFill>
                  <a:prstClr val="white"/>
                </a:solidFill>
              </a:rPr>
              <a:t>Bright</a:t>
            </a:r>
            <a:br>
              <a:rPr lang="en-US" sz="397" b="1" dirty="0">
                <a:solidFill>
                  <a:prstClr val="white"/>
                </a:solidFill>
              </a:rPr>
            </a:br>
            <a:r>
              <a:rPr lang="en-US" sz="397" b="1" dirty="0">
                <a:solidFill>
                  <a:prstClr val="white"/>
                </a:solidFill>
              </a:rPr>
              <a:t>Purple</a:t>
            </a:r>
          </a:p>
          <a:p>
            <a:pPr marL="113184"/>
            <a:r>
              <a:rPr lang="en-US" sz="397" dirty="0">
                <a:solidFill>
                  <a:prstClr val="white"/>
                </a:solidFill>
              </a:rPr>
              <a:t>R 109</a:t>
            </a:r>
          </a:p>
          <a:p>
            <a:pPr marL="113184"/>
            <a:r>
              <a:rPr lang="en-US" sz="397" dirty="0">
                <a:solidFill>
                  <a:prstClr val="white"/>
                </a:solidFill>
              </a:rPr>
              <a:t>G 100</a:t>
            </a:r>
          </a:p>
          <a:p>
            <a:pPr marL="113184"/>
            <a:r>
              <a:rPr lang="en-US" sz="397" dirty="0">
                <a:solidFill>
                  <a:prstClr val="white"/>
                </a:solidFill>
              </a:rPr>
              <a:t>B 204</a:t>
            </a:r>
          </a:p>
        </p:txBody>
      </p:sp>
      <p:sp>
        <p:nvSpPr>
          <p:cNvPr id="15" name="Rectangle 14"/>
          <p:cNvSpPr/>
          <p:nvPr/>
        </p:nvSpPr>
        <p:spPr>
          <a:xfrm>
            <a:off x="11604134" y="2468610"/>
            <a:ext cx="483494"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264"/>
              </a:spcAft>
            </a:pPr>
            <a:r>
              <a:rPr lang="en-US" sz="397" b="1" dirty="0">
                <a:solidFill>
                  <a:prstClr val="white"/>
                </a:solidFill>
              </a:rPr>
              <a:t>Orange</a:t>
            </a:r>
          </a:p>
          <a:p>
            <a:pPr marL="113184"/>
            <a:r>
              <a:rPr lang="en-US" sz="397" dirty="0">
                <a:solidFill>
                  <a:prstClr val="white"/>
                </a:solidFill>
              </a:rPr>
              <a:t>R 255</a:t>
            </a:r>
          </a:p>
          <a:p>
            <a:pPr marL="113184"/>
            <a:r>
              <a:rPr lang="en-US" sz="397" dirty="0">
                <a:solidFill>
                  <a:prstClr val="white"/>
                </a:solidFill>
              </a:rPr>
              <a:t>G 99</a:t>
            </a:r>
          </a:p>
          <a:p>
            <a:pPr marL="113184"/>
            <a:r>
              <a:rPr lang="en-US" sz="397" dirty="0">
                <a:solidFill>
                  <a:prstClr val="white"/>
                </a:solidFill>
              </a:rPr>
              <a:t>B 39</a:t>
            </a:r>
          </a:p>
        </p:txBody>
      </p:sp>
      <p:sp>
        <p:nvSpPr>
          <p:cNvPr id="16" name="Rectangle 15"/>
          <p:cNvSpPr/>
          <p:nvPr/>
        </p:nvSpPr>
        <p:spPr>
          <a:xfrm>
            <a:off x="12087629" y="2468610"/>
            <a:ext cx="483494"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264"/>
              </a:spcAft>
            </a:pPr>
            <a:r>
              <a:rPr lang="en-US" sz="397" b="1" dirty="0">
                <a:solidFill>
                  <a:prstClr val="white"/>
                </a:solidFill>
              </a:rPr>
              <a:t>Bright</a:t>
            </a:r>
            <a:br>
              <a:rPr lang="en-US" sz="397" b="1" dirty="0">
                <a:solidFill>
                  <a:prstClr val="white"/>
                </a:solidFill>
              </a:rPr>
            </a:br>
            <a:r>
              <a:rPr lang="en-US" sz="397" b="1" dirty="0">
                <a:solidFill>
                  <a:prstClr val="white"/>
                </a:solidFill>
              </a:rPr>
              <a:t>Green</a:t>
            </a:r>
          </a:p>
          <a:p>
            <a:pPr marL="113184"/>
            <a:r>
              <a:rPr lang="en-US" sz="397" dirty="0">
                <a:solidFill>
                  <a:prstClr val="white"/>
                </a:solidFill>
              </a:rPr>
              <a:t>R 200</a:t>
            </a:r>
          </a:p>
          <a:p>
            <a:pPr marL="113184"/>
            <a:r>
              <a:rPr lang="en-US" sz="397" dirty="0">
                <a:solidFill>
                  <a:prstClr val="white"/>
                </a:solidFill>
              </a:rPr>
              <a:t>G 255</a:t>
            </a:r>
          </a:p>
          <a:p>
            <a:pPr marL="113184"/>
            <a:r>
              <a:rPr lang="en-US" sz="397" dirty="0">
                <a:solidFill>
                  <a:prstClr val="white"/>
                </a:solidFill>
              </a:rPr>
              <a:t>B 22</a:t>
            </a:r>
          </a:p>
        </p:txBody>
      </p:sp>
      <p:sp>
        <p:nvSpPr>
          <p:cNvPr id="17" name="Rectangle 16"/>
          <p:cNvSpPr/>
          <p:nvPr/>
        </p:nvSpPr>
        <p:spPr>
          <a:xfrm>
            <a:off x="11120640" y="3089933"/>
            <a:ext cx="483494"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264"/>
              </a:spcAft>
            </a:pPr>
            <a:r>
              <a:rPr lang="en-US" sz="397" b="1" dirty="0">
                <a:solidFill>
                  <a:prstClr val="white"/>
                </a:solidFill>
              </a:rPr>
              <a:t>Purple</a:t>
            </a:r>
          </a:p>
          <a:p>
            <a:pPr marL="113184"/>
            <a:r>
              <a:rPr lang="en-US" sz="397" dirty="0">
                <a:solidFill>
                  <a:prstClr val="white"/>
                </a:solidFill>
              </a:rPr>
              <a:t>R 126</a:t>
            </a:r>
          </a:p>
          <a:p>
            <a:pPr marL="113184"/>
            <a:r>
              <a:rPr lang="en-US" sz="397" dirty="0">
                <a:solidFill>
                  <a:prstClr val="white"/>
                </a:solidFill>
              </a:rPr>
              <a:t>G 57</a:t>
            </a:r>
          </a:p>
          <a:p>
            <a:pPr marL="113184"/>
            <a:r>
              <a:rPr lang="en-US" sz="397" dirty="0">
                <a:solidFill>
                  <a:prstClr val="white"/>
                </a:solidFill>
              </a:rPr>
              <a:t>B 186</a:t>
            </a:r>
          </a:p>
        </p:txBody>
      </p:sp>
      <p:sp>
        <p:nvSpPr>
          <p:cNvPr id="18" name="Rectangle 17"/>
          <p:cNvSpPr/>
          <p:nvPr/>
        </p:nvSpPr>
        <p:spPr>
          <a:xfrm>
            <a:off x="12087629" y="3089933"/>
            <a:ext cx="483494"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264"/>
              </a:spcAft>
            </a:pPr>
            <a:r>
              <a:rPr lang="en-US" sz="397" b="1" dirty="0">
                <a:solidFill>
                  <a:prstClr val="white"/>
                </a:solidFill>
              </a:rPr>
              <a:t>Green</a:t>
            </a:r>
          </a:p>
          <a:p>
            <a:pPr marL="113184"/>
            <a:r>
              <a:rPr lang="en-US" sz="397" dirty="0">
                <a:solidFill>
                  <a:prstClr val="white"/>
                </a:solidFill>
              </a:rPr>
              <a:t>R 0</a:t>
            </a:r>
          </a:p>
          <a:p>
            <a:pPr marL="113184"/>
            <a:r>
              <a:rPr lang="en-US" sz="397" dirty="0">
                <a:solidFill>
                  <a:prstClr val="white"/>
                </a:solidFill>
              </a:rPr>
              <a:t>G 195</a:t>
            </a:r>
          </a:p>
          <a:p>
            <a:pPr marL="113184"/>
            <a:r>
              <a:rPr lang="en-US" sz="397" dirty="0">
                <a:solidFill>
                  <a:prstClr val="white"/>
                </a:solidFill>
              </a:rPr>
              <a:t>B 123</a:t>
            </a:r>
          </a:p>
        </p:txBody>
      </p:sp>
      <p:sp>
        <p:nvSpPr>
          <p:cNvPr id="19" name="Rectangle 18"/>
          <p:cNvSpPr/>
          <p:nvPr/>
        </p:nvSpPr>
        <p:spPr>
          <a:xfrm>
            <a:off x="12087629" y="4948920"/>
            <a:ext cx="483494"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264"/>
              </a:spcAft>
            </a:pPr>
            <a:r>
              <a:rPr lang="en-US" sz="397" b="1" dirty="0">
                <a:solidFill>
                  <a:prstClr val="white"/>
                </a:solidFill>
              </a:rPr>
              <a:t>Dark</a:t>
            </a:r>
            <a:br>
              <a:rPr lang="en-US" sz="397" b="1" dirty="0">
                <a:solidFill>
                  <a:prstClr val="white"/>
                </a:solidFill>
              </a:rPr>
            </a:br>
            <a:r>
              <a:rPr lang="en-US" sz="397" b="1" dirty="0">
                <a:solidFill>
                  <a:prstClr val="white"/>
                </a:solidFill>
              </a:rPr>
              <a:t>Green</a:t>
            </a:r>
          </a:p>
          <a:p>
            <a:pPr marL="113184"/>
            <a:r>
              <a:rPr lang="en-US" sz="397" dirty="0">
                <a:solidFill>
                  <a:prstClr val="white"/>
                </a:solidFill>
              </a:rPr>
              <a:t>R 21</a:t>
            </a:r>
          </a:p>
          <a:p>
            <a:pPr marL="113184"/>
            <a:r>
              <a:rPr lang="en-US" sz="397" dirty="0">
                <a:solidFill>
                  <a:prstClr val="white"/>
                </a:solidFill>
              </a:rPr>
              <a:t>G 99</a:t>
            </a:r>
          </a:p>
          <a:p>
            <a:pPr marL="113184"/>
            <a:r>
              <a:rPr lang="en-US" sz="397" dirty="0">
                <a:solidFill>
                  <a:prstClr val="white"/>
                </a:solidFill>
              </a:rPr>
              <a:t>B 107</a:t>
            </a:r>
          </a:p>
        </p:txBody>
      </p:sp>
      <p:sp>
        <p:nvSpPr>
          <p:cNvPr id="20" name="Rectangle 19"/>
          <p:cNvSpPr/>
          <p:nvPr/>
        </p:nvSpPr>
        <p:spPr>
          <a:xfrm>
            <a:off x="12087629" y="4330088"/>
            <a:ext cx="483494"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264"/>
              </a:spcAft>
            </a:pPr>
            <a:r>
              <a:rPr lang="en-US" sz="397" b="1" dirty="0">
                <a:solidFill>
                  <a:prstClr val="white"/>
                </a:solidFill>
              </a:rPr>
              <a:t>Aqua</a:t>
            </a:r>
          </a:p>
          <a:p>
            <a:pPr marL="113184"/>
            <a:r>
              <a:rPr lang="en-US" sz="397" dirty="0">
                <a:solidFill>
                  <a:prstClr val="white"/>
                </a:solidFill>
              </a:rPr>
              <a:t>R 15</a:t>
            </a:r>
          </a:p>
          <a:p>
            <a:pPr marL="113184"/>
            <a:r>
              <a:rPr lang="en-US" sz="397" dirty="0">
                <a:solidFill>
                  <a:prstClr val="white"/>
                </a:solidFill>
              </a:rPr>
              <a:t>G 153</a:t>
            </a:r>
          </a:p>
          <a:p>
            <a:pPr marL="113184"/>
            <a:r>
              <a:rPr lang="en-US" sz="397" dirty="0">
                <a:solidFill>
                  <a:prstClr val="white"/>
                </a:solidFill>
              </a:rPr>
              <a:t>B 156</a:t>
            </a:r>
          </a:p>
        </p:txBody>
      </p:sp>
      <p:sp>
        <p:nvSpPr>
          <p:cNvPr id="21" name="Rectangle 20"/>
          <p:cNvSpPr/>
          <p:nvPr/>
        </p:nvSpPr>
        <p:spPr>
          <a:xfrm>
            <a:off x="12087629" y="3711255"/>
            <a:ext cx="483494"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264"/>
              </a:spcAft>
            </a:pPr>
            <a:r>
              <a:rPr lang="en-US" sz="397" b="1" dirty="0">
                <a:solidFill>
                  <a:prstClr val="white"/>
                </a:solidFill>
              </a:rPr>
              <a:t>Bright</a:t>
            </a:r>
            <a:br>
              <a:rPr lang="en-US" sz="397" b="1" dirty="0">
                <a:solidFill>
                  <a:prstClr val="white"/>
                </a:solidFill>
              </a:rPr>
            </a:br>
            <a:r>
              <a:rPr lang="en-US" sz="397" b="1" dirty="0">
                <a:solidFill>
                  <a:prstClr val="white"/>
                </a:solidFill>
              </a:rPr>
              <a:t>Aqua</a:t>
            </a:r>
          </a:p>
          <a:p>
            <a:pPr marL="113184"/>
            <a:r>
              <a:rPr lang="en-US" sz="397" dirty="0">
                <a:solidFill>
                  <a:prstClr val="white"/>
                </a:solidFill>
              </a:rPr>
              <a:t>R 1</a:t>
            </a:r>
          </a:p>
          <a:p>
            <a:pPr marL="113184"/>
            <a:r>
              <a:rPr lang="en-US" sz="397" dirty="0">
                <a:solidFill>
                  <a:prstClr val="white"/>
                </a:solidFill>
              </a:rPr>
              <a:t>G 209</a:t>
            </a:r>
          </a:p>
          <a:p>
            <a:pPr marL="113184"/>
            <a:r>
              <a:rPr lang="en-US" sz="397" dirty="0">
                <a:solidFill>
                  <a:prstClr val="white"/>
                </a:solidFill>
              </a:rPr>
              <a:t>B 208</a:t>
            </a:r>
          </a:p>
        </p:txBody>
      </p:sp>
      <p:sp>
        <p:nvSpPr>
          <p:cNvPr id="22" name="Rectangle 21"/>
          <p:cNvSpPr/>
          <p:nvPr/>
        </p:nvSpPr>
        <p:spPr>
          <a:xfrm>
            <a:off x="11604134" y="3089933"/>
            <a:ext cx="483494"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264"/>
              </a:spcAft>
            </a:pPr>
            <a:r>
              <a:rPr lang="en-US" sz="397" b="1" dirty="0">
                <a:solidFill>
                  <a:prstClr val="white"/>
                </a:solidFill>
              </a:rPr>
              <a:t>Peach</a:t>
            </a:r>
          </a:p>
          <a:p>
            <a:pPr marL="113184"/>
            <a:r>
              <a:rPr lang="en-US" sz="397" dirty="0">
                <a:solidFill>
                  <a:prstClr val="white"/>
                </a:solidFill>
              </a:rPr>
              <a:t>R 255</a:t>
            </a:r>
          </a:p>
          <a:p>
            <a:pPr marL="113184"/>
            <a:r>
              <a:rPr lang="en-US" sz="397" dirty="0">
                <a:solidFill>
                  <a:prstClr val="white"/>
                </a:solidFill>
              </a:rPr>
              <a:t>G 126</a:t>
            </a:r>
          </a:p>
          <a:p>
            <a:pPr marL="113184"/>
            <a:r>
              <a:rPr lang="en-US" sz="397" dirty="0">
                <a:solidFill>
                  <a:prstClr val="white"/>
                </a:solidFill>
              </a:rPr>
              <a:t>B 131</a:t>
            </a:r>
          </a:p>
        </p:txBody>
      </p:sp>
      <p:sp>
        <p:nvSpPr>
          <p:cNvPr id="23" name="Rectangle 22"/>
          <p:cNvSpPr/>
          <p:nvPr/>
        </p:nvSpPr>
        <p:spPr>
          <a:xfrm>
            <a:off x="11604134" y="3711255"/>
            <a:ext cx="483494"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264"/>
              </a:spcAft>
            </a:pPr>
            <a:r>
              <a:rPr lang="en-US" sz="397" b="1" dirty="0">
                <a:solidFill>
                  <a:prstClr val="white"/>
                </a:solidFill>
              </a:rPr>
              <a:t>Light</a:t>
            </a:r>
            <a:br>
              <a:rPr lang="en-US" sz="397" b="1" dirty="0">
                <a:solidFill>
                  <a:prstClr val="white"/>
                </a:solidFill>
              </a:rPr>
            </a:br>
            <a:r>
              <a:rPr lang="en-US" sz="397" b="1" dirty="0">
                <a:solidFill>
                  <a:prstClr val="white"/>
                </a:solidFill>
              </a:rPr>
              <a:t>Claret</a:t>
            </a:r>
          </a:p>
          <a:p>
            <a:pPr marL="113184"/>
            <a:r>
              <a:rPr lang="en-US" sz="397" dirty="0">
                <a:solidFill>
                  <a:prstClr val="white"/>
                </a:solidFill>
              </a:rPr>
              <a:t>R 203</a:t>
            </a:r>
          </a:p>
          <a:p>
            <a:pPr marL="113184"/>
            <a:r>
              <a:rPr lang="en-US" sz="397" dirty="0">
                <a:solidFill>
                  <a:prstClr val="white"/>
                </a:solidFill>
              </a:rPr>
              <a:t>G 41</a:t>
            </a:r>
          </a:p>
          <a:p>
            <a:pPr marL="113184"/>
            <a:r>
              <a:rPr lang="en-US" sz="397" dirty="0">
                <a:solidFill>
                  <a:prstClr val="white"/>
                </a:solidFill>
              </a:rPr>
              <a:t>B 128</a:t>
            </a:r>
          </a:p>
        </p:txBody>
      </p:sp>
      <p:sp>
        <p:nvSpPr>
          <p:cNvPr id="24" name="Rectangle 23"/>
          <p:cNvSpPr/>
          <p:nvPr/>
        </p:nvSpPr>
        <p:spPr>
          <a:xfrm>
            <a:off x="11604134" y="4330088"/>
            <a:ext cx="483494"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264"/>
              </a:spcAft>
            </a:pPr>
            <a:r>
              <a:rPr lang="en-US" sz="397" b="1" dirty="0">
                <a:solidFill>
                  <a:prstClr val="white"/>
                </a:solidFill>
              </a:rPr>
              <a:t>Claret</a:t>
            </a:r>
          </a:p>
          <a:p>
            <a:pPr marL="113184"/>
            <a:r>
              <a:rPr lang="en-US" sz="397" dirty="0">
                <a:solidFill>
                  <a:prstClr val="white"/>
                </a:solidFill>
              </a:rPr>
              <a:t>R 134</a:t>
            </a:r>
          </a:p>
          <a:p>
            <a:pPr marL="113184"/>
            <a:r>
              <a:rPr lang="en-US" sz="397" dirty="0">
                <a:solidFill>
                  <a:prstClr val="white"/>
                </a:solidFill>
              </a:rPr>
              <a:t>G 8</a:t>
            </a:r>
          </a:p>
          <a:p>
            <a:pPr marL="113184"/>
            <a:r>
              <a:rPr lang="en-US" sz="397" dirty="0">
                <a:solidFill>
                  <a:prstClr val="white"/>
                </a:solidFill>
              </a:rPr>
              <a:t>B 100</a:t>
            </a:r>
          </a:p>
        </p:txBody>
      </p:sp>
      <p:sp>
        <p:nvSpPr>
          <p:cNvPr id="25" name="Rectangle 24"/>
          <p:cNvSpPr/>
          <p:nvPr/>
        </p:nvSpPr>
        <p:spPr>
          <a:xfrm>
            <a:off x="10153652" y="1432069"/>
            <a:ext cx="375103" cy="1016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661" b="1" dirty="0">
                <a:solidFill>
                  <a:srgbClr val="0070AD"/>
                </a:solidFill>
              </a:rPr>
              <a:t>Primary</a:t>
            </a:r>
          </a:p>
        </p:txBody>
      </p:sp>
      <p:sp>
        <p:nvSpPr>
          <p:cNvPr id="26" name="Rectangle 25"/>
          <p:cNvSpPr/>
          <p:nvPr/>
        </p:nvSpPr>
        <p:spPr>
          <a:xfrm>
            <a:off x="10153652" y="2311499"/>
            <a:ext cx="556243" cy="1016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661" b="1" dirty="0">
                <a:solidFill>
                  <a:srgbClr val="0070AD"/>
                </a:solidFill>
              </a:rPr>
              <a:t>Infographic</a:t>
            </a:r>
          </a:p>
        </p:txBody>
      </p:sp>
      <p:sp>
        <p:nvSpPr>
          <p:cNvPr id="27" name="Rectangle 26"/>
          <p:cNvSpPr/>
          <p:nvPr/>
        </p:nvSpPr>
        <p:spPr>
          <a:xfrm>
            <a:off x="11120641" y="1432069"/>
            <a:ext cx="496931" cy="1016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661" b="1" dirty="0">
                <a:solidFill>
                  <a:srgbClr val="0070AD"/>
                </a:solidFill>
              </a:rPr>
              <a:t>Secondary</a:t>
            </a:r>
          </a:p>
        </p:txBody>
      </p:sp>
      <p:sp>
        <p:nvSpPr>
          <p:cNvPr id="28" name="Rectangle 27"/>
          <p:cNvSpPr/>
          <p:nvPr/>
        </p:nvSpPr>
        <p:spPr>
          <a:xfrm>
            <a:off x="11120640" y="3711255"/>
            <a:ext cx="483494"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264"/>
              </a:spcAft>
            </a:pPr>
            <a:r>
              <a:rPr lang="en-US" sz="397" b="1" dirty="0">
                <a:solidFill>
                  <a:prstClr val="white"/>
                </a:solidFill>
              </a:rPr>
              <a:t>Dark</a:t>
            </a:r>
            <a:br>
              <a:rPr lang="en-US" sz="397" b="1" dirty="0">
                <a:solidFill>
                  <a:prstClr val="white"/>
                </a:solidFill>
              </a:rPr>
            </a:br>
            <a:r>
              <a:rPr lang="en-US" sz="397" b="1" dirty="0">
                <a:solidFill>
                  <a:prstClr val="white"/>
                </a:solidFill>
              </a:rPr>
              <a:t>Purple</a:t>
            </a:r>
          </a:p>
          <a:p>
            <a:pPr marL="113184"/>
            <a:r>
              <a:rPr lang="en-US" sz="397" dirty="0">
                <a:solidFill>
                  <a:prstClr val="white"/>
                </a:solidFill>
              </a:rPr>
              <a:t>R 71</a:t>
            </a:r>
          </a:p>
          <a:p>
            <a:pPr marL="113184"/>
            <a:r>
              <a:rPr lang="en-US" sz="397" dirty="0">
                <a:solidFill>
                  <a:prstClr val="white"/>
                </a:solidFill>
              </a:rPr>
              <a:t>G 1</a:t>
            </a:r>
          </a:p>
          <a:p>
            <a:pPr marL="113184"/>
            <a:r>
              <a:rPr lang="en-US" sz="397" dirty="0">
                <a:solidFill>
                  <a:prstClr val="white"/>
                </a:solidFill>
              </a:rPr>
              <a:t>B 167</a:t>
            </a:r>
          </a:p>
        </p:txBody>
      </p:sp>
      <p:sp>
        <p:nvSpPr>
          <p:cNvPr id="29" name="Rectangle 28"/>
          <p:cNvSpPr/>
          <p:nvPr userDrawn="1"/>
        </p:nvSpPr>
        <p:spPr>
          <a:xfrm>
            <a:off x="7315201" y="6477002"/>
            <a:ext cx="1611339" cy="179921"/>
          </a:xfrm>
          <a:prstGeom prst="rect">
            <a:avLst/>
          </a:prstGeom>
        </p:spPr>
        <p:txBody>
          <a:bodyPr wrap="none">
            <a:spAutoFit/>
          </a:bodyPr>
          <a:lstStyle/>
          <a:p>
            <a:r>
              <a:rPr lang="it-IT" sz="569" dirty="0">
                <a:solidFill>
                  <a:srgbClr val="0070AD"/>
                </a:solidFill>
              </a:rPr>
              <a:t>NH203_Data Provisioning in SAP HANA</a:t>
            </a:r>
            <a:endParaRPr lang="en-US" sz="569" dirty="0">
              <a:solidFill>
                <a:srgbClr val="0070AD"/>
              </a:solidFill>
            </a:endParaRPr>
          </a:p>
        </p:txBody>
      </p:sp>
    </p:spTree>
    <p:extLst>
      <p:ext uri="{BB962C8B-B14F-4D97-AF65-F5344CB8AC3E}">
        <p14:creationId xmlns:p14="http://schemas.microsoft.com/office/powerpoint/2010/main" val="3954103346"/>
      </p:ext>
    </p:extLst>
  </p:cSld>
  <p:clrMap bg1="lt1" tx1="dk1" bg2="lt2" tx2="dk2" accent1="accent1" accent2="accent2" accent3="accent3" accent4="accent4" accent5="accent5" accent6="accent6" hlink="hlink" folHlink="folHlink"/>
  <p:sldLayoutIdLst>
    <p:sldLayoutId id="2147484062" r:id="rId1"/>
    <p:sldLayoutId id="2147484063" r:id="rId2"/>
    <p:sldLayoutId id="2147484064" r:id="rId3"/>
    <p:sldLayoutId id="2147484065" r:id="rId4"/>
    <p:sldLayoutId id="2147484066" r:id="rId5"/>
    <p:sldLayoutId id="2147484067" r:id="rId6"/>
    <p:sldLayoutId id="2147484068" r:id="rId7"/>
    <p:sldLayoutId id="2147484069" r:id="rId8"/>
    <p:sldLayoutId id="2147484070" r:id="rId9"/>
    <p:sldLayoutId id="2147484071" r:id="rId10"/>
    <p:sldLayoutId id="2147484072" r:id="rId11"/>
    <p:sldLayoutId id="2147484073" r:id="rId12"/>
    <p:sldLayoutId id="2147484074" r:id="rId13"/>
    <p:sldLayoutId id="2147484075" r:id="rId14"/>
    <p:sldLayoutId id="2147484076" r:id="rId15"/>
    <p:sldLayoutId id="2147484077" r:id="rId16"/>
    <p:sldLayoutId id="2147484078" r:id="rId17"/>
    <p:sldLayoutId id="2147484079" r:id="rId18"/>
    <p:sldLayoutId id="2147484080" r:id="rId19"/>
    <p:sldLayoutId id="2147484081" r:id="rId20"/>
    <p:sldLayoutId id="2147484082" r:id="rId21"/>
    <p:sldLayoutId id="2147484083" r:id="rId22"/>
    <p:sldLayoutId id="2147484084" r:id="rId23"/>
    <p:sldLayoutId id="2147484085" r:id="rId24"/>
    <p:sldLayoutId id="2147484086" r:id="rId25"/>
    <p:sldLayoutId id="2147484087" r:id="rId26"/>
    <p:sldLayoutId id="2147484088" r:id="rId27"/>
    <p:sldLayoutId id="2147484089" r:id="rId28"/>
  </p:sldLayoutIdLst>
  <p:hf sldNum="0" hdr="0" ftr="0" dt="0"/>
  <p:txStyles>
    <p:titleStyle>
      <a:lvl1pPr algn="l" defTabSz="603647" rtl="0" eaLnBrk="1" latinLnBrk="0" hangingPunct="1">
        <a:lnSpc>
          <a:spcPct val="90000"/>
        </a:lnSpc>
        <a:spcBef>
          <a:spcPct val="0"/>
        </a:spcBef>
        <a:buNone/>
        <a:defRPr lang="pt-PT" sz="1717"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603647" rtl="0" eaLnBrk="1" latinLnBrk="0" hangingPunct="1">
        <a:lnSpc>
          <a:spcPts val="1453"/>
        </a:lnSpc>
        <a:spcBef>
          <a:spcPts val="0"/>
        </a:spcBef>
        <a:spcAft>
          <a:spcPts val="397"/>
        </a:spcAft>
        <a:buFont typeface="Arial" panose="020B0604020202020204" pitchFamily="34" charset="0"/>
        <a:buNone/>
        <a:defRPr sz="1189" kern="1200">
          <a:solidFill>
            <a:schemeClr val="tx1"/>
          </a:solidFill>
          <a:latin typeface="+mn-lt"/>
          <a:ea typeface="+mn-ea"/>
          <a:cs typeface="+mn-cs"/>
        </a:defRPr>
      </a:lvl1pPr>
      <a:lvl2pPr marL="154056" indent="-150912" algn="l" defTabSz="603647" rtl="0" eaLnBrk="1" latinLnBrk="0" hangingPunct="1">
        <a:lnSpc>
          <a:spcPts val="1320"/>
        </a:lnSpc>
        <a:spcBef>
          <a:spcPts val="0"/>
        </a:spcBef>
        <a:spcAft>
          <a:spcPts val="397"/>
        </a:spcAft>
        <a:buClr>
          <a:schemeClr val="accent1"/>
        </a:buClr>
        <a:buFont typeface="Wingdings" panose="05000000000000000000" pitchFamily="2" charset="2"/>
        <a:buChar char="§"/>
        <a:defRPr sz="1056" kern="1200">
          <a:solidFill>
            <a:schemeClr val="tx1"/>
          </a:solidFill>
          <a:latin typeface="+mn-lt"/>
          <a:ea typeface="+mn-ea"/>
          <a:cs typeface="+mn-cs"/>
        </a:defRPr>
      </a:lvl2pPr>
      <a:lvl3pPr marL="301823" indent="-147768" algn="l" defTabSz="603647" rtl="0" eaLnBrk="1" latinLnBrk="0" hangingPunct="1">
        <a:lnSpc>
          <a:spcPts val="1056"/>
        </a:lnSpc>
        <a:spcBef>
          <a:spcPts val="0"/>
        </a:spcBef>
        <a:spcAft>
          <a:spcPts val="397"/>
        </a:spcAft>
        <a:buClr>
          <a:schemeClr val="accent1"/>
        </a:buClr>
        <a:buFont typeface="Arial" panose="020B0604020202020204" pitchFamily="34" charset="0"/>
        <a:buChar char="•"/>
        <a:defRPr sz="925" kern="1200">
          <a:solidFill>
            <a:schemeClr val="tx1"/>
          </a:solidFill>
          <a:latin typeface="+mn-lt"/>
          <a:ea typeface="+mn-ea"/>
          <a:cs typeface="+mn-cs"/>
        </a:defRPr>
      </a:lvl3pPr>
      <a:lvl4pPr marL="455879" indent="-154056" algn="l" defTabSz="603647" rtl="0" eaLnBrk="1" latinLnBrk="0" hangingPunct="1">
        <a:lnSpc>
          <a:spcPct val="90000"/>
        </a:lnSpc>
        <a:spcBef>
          <a:spcPts val="0"/>
        </a:spcBef>
        <a:spcAft>
          <a:spcPts val="397"/>
        </a:spcAft>
        <a:buClr>
          <a:schemeClr val="accent1"/>
        </a:buClr>
        <a:buFont typeface="Arial" panose="020B0604020202020204" pitchFamily="34" charset="0"/>
        <a:buChar char="‒"/>
        <a:defRPr sz="792" kern="1200">
          <a:solidFill>
            <a:schemeClr val="tx1"/>
          </a:solidFill>
          <a:latin typeface="+mn-lt"/>
          <a:ea typeface="+mn-ea"/>
          <a:cs typeface="+mn-cs"/>
        </a:defRPr>
      </a:lvl4pPr>
      <a:lvl5pPr marL="1358206" indent="-150912" algn="l" defTabSz="603647" rtl="0" eaLnBrk="1" latinLnBrk="0" hangingPunct="1">
        <a:lnSpc>
          <a:spcPct val="90000"/>
        </a:lnSpc>
        <a:spcBef>
          <a:spcPts val="330"/>
        </a:spcBef>
        <a:buFont typeface="Arial" panose="020B0604020202020204" pitchFamily="34" charset="0"/>
        <a:buChar char="•"/>
        <a:defRPr sz="925" kern="1200">
          <a:solidFill>
            <a:schemeClr val="tx1"/>
          </a:solidFill>
          <a:latin typeface="+mn-lt"/>
          <a:ea typeface="+mn-ea"/>
          <a:cs typeface="+mn-cs"/>
        </a:defRPr>
      </a:lvl5pPr>
      <a:lvl6pPr marL="1660029" indent="-150912" algn="l" defTabSz="603647" rtl="0" eaLnBrk="1" latinLnBrk="0" hangingPunct="1">
        <a:lnSpc>
          <a:spcPct val="90000"/>
        </a:lnSpc>
        <a:spcBef>
          <a:spcPts val="330"/>
        </a:spcBef>
        <a:buFont typeface="Arial" panose="020B0604020202020204" pitchFamily="34" charset="0"/>
        <a:buChar char="•"/>
        <a:defRPr sz="1189" kern="1200">
          <a:solidFill>
            <a:schemeClr val="tx1"/>
          </a:solidFill>
          <a:latin typeface="+mn-lt"/>
          <a:ea typeface="+mn-ea"/>
          <a:cs typeface="+mn-cs"/>
        </a:defRPr>
      </a:lvl6pPr>
      <a:lvl7pPr marL="1961853" indent="-150912" algn="l" defTabSz="603647" rtl="0" eaLnBrk="1" latinLnBrk="0" hangingPunct="1">
        <a:lnSpc>
          <a:spcPct val="90000"/>
        </a:lnSpc>
        <a:spcBef>
          <a:spcPts val="330"/>
        </a:spcBef>
        <a:buFont typeface="Arial" panose="020B0604020202020204" pitchFamily="34" charset="0"/>
        <a:buChar char="•"/>
        <a:defRPr sz="1189" kern="1200">
          <a:solidFill>
            <a:schemeClr val="tx1"/>
          </a:solidFill>
          <a:latin typeface="+mn-lt"/>
          <a:ea typeface="+mn-ea"/>
          <a:cs typeface="+mn-cs"/>
        </a:defRPr>
      </a:lvl7pPr>
      <a:lvl8pPr marL="2263676" indent="-150912" algn="l" defTabSz="603647" rtl="0" eaLnBrk="1" latinLnBrk="0" hangingPunct="1">
        <a:lnSpc>
          <a:spcPct val="90000"/>
        </a:lnSpc>
        <a:spcBef>
          <a:spcPts val="330"/>
        </a:spcBef>
        <a:buFont typeface="Arial" panose="020B0604020202020204" pitchFamily="34" charset="0"/>
        <a:buChar char="•"/>
        <a:defRPr sz="1189" kern="1200">
          <a:solidFill>
            <a:schemeClr val="tx1"/>
          </a:solidFill>
          <a:latin typeface="+mn-lt"/>
          <a:ea typeface="+mn-ea"/>
          <a:cs typeface="+mn-cs"/>
        </a:defRPr>
      </a:lvl8pPr>
      <a:lvl9pPr marL="2565500" indent="-150912" algn="l" defTabSz="603647" rtl="0" eaLnBrk="1" latinLnBrk="0" hangingPunct="1">
        <a:lnSpc>
          <a:spcPct val="90000"/>
        </a:lnSpc>
        <a:spcBef>
          <a:spcPts val="330"/>
        </a:spcBef>
        <a:buFont typeface="Arial" panose="020B0604020202020204" pitchFamily="34" charset="0"/>
        <a:buChar char="•"/>
        <a:defRPr sz="1189" kern="1200">
          <a:solidFill>
            <a:schemeClr val="tx1"/>
          </a:solidFill>
          <a:latin typeface="+mn-lt"/>
          <a:ea typeface="+mn-ea"/>
          <a:cs typeface="+mn-cs"/>
        </a:defRPr>
      </a:lvl9pPr>
    </p:bodyStyle>
    <p:otherStyle>
      <a:defPPr>
        <a:defRPr lang="pt-PT"/>
      </a:defPPr>
      <a:lvl1pPr marL="0" algn="l" defTabSz="603647" rtl="0" eaLnBrk="1" latinLnBrk="0" hangingPunct="1">
        <a:defRPr sz="1189" kern="1200">
          <a:solidFill>
            <a:schemeClr val="tx1"/>
          </a:solidFill>
          <a:latin typeface="+mn-lt"/>
          <a:ea typeface="+mn-ea"/>
          <a:cs typeface="+mn-cs"/>
        </a:defRPr>
      </a:lvl1pPr>
      <a:lvl2pPr marL="301823" algn="l" defTabSz="603647" rtl="0" eaLnBrk="1" latinLnBrk="0" hangingPunct="1">
        <a:defRPr sz="1189" kern="1200">
          <a:solidFill>
            <a:schemeClr val="tx1"/>
          </a:solidFill>
          <a:latin typeface="+mn-lt"/>
          <a:ea typeface="+mn-ea"/>
          <a:cs typeface="+mn-cs"/>
        </a:defRPr>
      </a:lvl2pPr>
      <a:lvl3pPr marL="603647" algn="l" defTabSz="603647" rtl="0" eaLnBrk="1" latinLnBrk="0" hangingPunct="1">
        <a:defRPr sz="1189" kern="1200">
          <a:solidFill>
            <a:schemeClr val="tx1"/>
          </a:solidFill>
          <a:latin typeface="+mn-lt"/>
          <a:ea typeface="+mn-ea"/>
          <a:cs typeface="+mn-cs"/>
        </a:defRPr>
      </a:lvl3pPr>
      <a:lvl4pPr marL="905470" algn="l" defTabSz="603647" rtl="0" eaLnBrk="1" latinLnBrk="0" hangingPunct="1">
        <a:defRPr sz="1189" kern="1200">
          <a:solidFill>
            <a:schemeClr val="tx1"/>
          </a:solidFill>
          <a:latin typeface="+mn-lt"/>
          <a:ea typeface="+mn-ea"/>
          <a:cs typeface="+mn-cs"/>
        </a:defRPr>
      </a:lvl4pPr>
      <a:lvl5pPr marL="1207294" algn="l" defTabSz="603647" rtl="0" eaLnBrk="1" latinLnBrk="0" hangingPunct="1">
        <a:defRPr sz="1189" kern="1200">
          <a:solidFill>
            <a:schemeClr val="tx1"/>
          </a:solidFill>
          <a:latin typeface="+mn-lt"/>
          <a:ea typeface="+mn-ea"/>
          <a:cs typeface="+mn-cs"/>
        </a:defRPr>
      </a:lvl5pPr>
      <a:lvl6pPr marL="1509117" algn="l" defTabSz="603647" rtl="0" eaLnBrk="1" latinLnBrk="0" hangingPunct="1">
        <a:defRPr sz="1189" kern="1200">
          <a:solidFill>
            <a:schemeClr val="tx1"/>
          </a:solidFill>
          <a:latin typeface="+mn-lt"/>
          <a:ea typeface="+mn-ea"/>
          <a:cs typeface="+mn-cs"/>
        </a:defRPr>
      </a:lvl6pPr>
      <a:lvl7pPr marL="1810941" algn="l" defTabSz="603647" rtl="0" eaLnBrk="1" latinLnBrk="0" hangingPunct="1">
        <a:defRPr sz="1189" kern="1200">
          <a:solidFill>
            <a:schemeClr val="tx1"/>
          </a:solidFill>
          <a:latin typeface="+mn-lt"/>
          <a:ea typeface="+mn-ea"/>
          <a:cs typeface="+mn-cs"/>
        </a:defRPr>
      </a:lvl7pPr>
      <a:lvl8pPr marL="2112764" algn="l" defTabSz="603647" rtl="0" eaLnBrk="1" latinLnBrk="0" hangingPunct="1">
        <a:defRPr sz="1189" kern="1200">
          <a:solidFill>
            <a:schemeClr val="tx1"/>
          </a:solidFill>
          <a:latin typeface="+mn-lt"/>
          <a:ea typeface="+mn-ea"/>
          <a:cs typeface="+mn-cs"/>
        </a:defRPr>
      </a:lvl8pPr>
      <a:lvl9pPr marL="2414588" algn="l" defTabSz="603647" rtl="0" eaLnBrk="1" latinLnBrk="0" hangingPunct="1">
        <a:defRPr sz="1189" kern="1200">
          <a:solidFill>
            <a:schemeClr val="tx1"/>
          </a:solidFill>
          <a:latin typeface="+mn-lt"/>
          <a:ea typeface="+mn-ea"/>
          <a:cs typeface="+mn-cs"/>
        </a:defRPr>
      </a:lvl9pPr>
    </p:otherStyle>
  </p:txStyles>
  <p:extLst mod="1">
    <p:ext uri="{27BBF7A9-308A-43DC-89C8-2F10F3537804}">
      <p15:sldGuideLst xmlns:p15="http://schemas.microsoft.com/office/powerpoint/2012/main">
        <p15:guide id="4294967295" orient="horz" pos="255">
          <p15:clr>
            <a:srgbClr val="F26B43"/>
          </p15:clr>
        </p15:guide>
        <p15:guide id="4294967295" pos="7423">
          <p15:clr>
            <a:srgbClr val="F26B43"/>
          </p15:clr>
        </p15:guide>
        <p15:guide id="4294967295" pos="257">
          <p15:clr>
            <a:srgbClr val="F26B43"/>
          </p15:clr>
        </p15:guide>
        <p15:guide id="4294967295" orient="horz" pos="4065">
          <p15:clr>
            <a:srgbClr val="F26B43"/>
          </p15:clr>
        </p15:guide>
        <p15:guide id="4294967295" orient="horz" pos="799">
          <p15:clr>
            <a:srgbClr val="F26B43"/>
          </p15:clr>
        </p15:guide>
        <p15:guide id="4294967295" orient="horz" pos="890">
          <p15:clr>
            <a:srgbClr val="F26B43"/>
          </p15:clr>
        </p15:guide>
        <p15:guide id="4294967295" pos="3840">
          <p15:clr>
            <a:srgbClr val="F26B43"/>
          </p15:clr>
        </p15:guide>
        <p15:guide id="4294967295" pos="3749">
          <p15:clr>
            <a:srgbClr val="F26B43"/>
          </p15:clr>
        </p15:guide>
        <p15:guide id="4294967295" pos="393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89.xml"/></Relationships>
</file>

<file path=ppt/slides/_rels/slide1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57.xml"/></Relationships>
</file>

<file path=ppt/slides/_rels/slide1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57.xml"/><Relationship Id="rId5" Type="http://schemas.openxmlformats.org/officeDocument/2006/relationships/image" Target="../media/image44.png"/><Relationship Id="rId4" Type="http://schemas.openxmlformats.org/officeDocument/2006/relationships/image" Target="../media/image43.png"/></Relationships>
</file>

<file path=ppt/slides/_rels/slide1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xml"/><Relationship Id="rId1" Type="http://schemas.openxmlformats.org/officeDocument/2006/relationships/slideLayout" Target="../slideLayouts/slideLayout77.xml"/><Relationship Id="rId5" Type="http://schemas.openxmlformats.org/officeDocument/2006/relationships/image" Target="../media/image47.png"/><Relationship Id="rId4" Type="http://schemas.openxmlformats.org/officeDocument/2006/relationships/image" Target="../media/image46.png"/></Relationships>
</file>

<file path=ppt/slides/_rels/slide13.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43.png"/><Relationship Id="rId2" Type="http://schemas.openxmlformats.org/officeDocument/2006/relationships/image" Target="../media/image48.png"/><Relationship Id="rId1" Type="http://schemas.openxmlformats.org/officeDocument/2006/relationships/slideLayout" Target="../slideLayouts/slideLayout77.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50.png"/></Relationships>
</file>

<file path=ppt/slides/_rels/slide14.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2.png"/><Relationship Id="rId7" Type="http://schemas.openxmlformats.org/officeDocument/2006/relationships/image" Target="../media/image55.png"/><Relationship Id="rId2" Type="http://schemas.openxmlformats.org/officeDocument/2006/relationships/image" Target="../media/image51.emf"/><Relationship Id="rId1" Type="http://schemas.openxmlformats.org/officeDocument/2006/relationships/slideLayout" Target="../slideLayouts/slideLayout77.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44.png"/><Relationship Id="rId9" Type="http://schemas.openxmlformats.org/officeDocument/2006/relationships/image" Target="../media/image57.png"/></Relationships>
</file>

<file path=ppt/slides/_rels/slide1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77.xml"/><Relationship Id="rId5" Type="http://schemas.openxmlformats.org/officeDocument/2006/relationships/comments" Target="../comments/comment1.xml"/><Relationship Id="rId4" Type="http://schemas.openxmlformats.org/officeDocument/2006/relationships/image" Target="../media/image6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7.xml"/></Relationships>
</file>

<file path=ppt/slides/_rels/slide1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xml"/><Relationship Id="rId1" Type="http://schemas.openxmlformats.org/officeDocument/2006/relationships/slideLayout" Target="../slideLayouts/slideLayout77.xml"/><Relationship Id="rId4" Type="http://schemas.openxmlformats.org/officeDocument/2006/relationships/image" Target="../media/image6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80.xml"/></Relationships>
</file>

<file path=ppt/slides/_rels/slide2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77.xml"/><Relationship Id="rId4" Type="http://schemas.openxmlformats.org/officeDocument/2006/relationships/image" Target="../media/image65.png"/></Relationships>
</file>

<file path=ppt/slides/_rels/slide2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7.xml"/></Relationships>
</file>

<file path=ppt/slides/_rels/slide22.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7.xml"/></Relationships>
</file>

<file path=ppt/slides/_rels/slide23.xml.rels><?xml version="1.0" encoding="UTF-8" standalone="yes"?>
<Relationships xmlns="http://schemas.openxmlformats.org/package/2006/relationships"><Relationship Id="rId2" Type="http://schemas.openxmlformats.org/officeDocument/2006/relationships/comments" Target="../comments/comment2.xml"/><Relationship Id="rId1" Type="http://schemas.openxmlformats.org/officeDocument/2006/relationships/slideLayout" Target="../slideLayouts/slideLayout7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7.xml"/></Relationships>
</file>

<file path=ppt/slides/_rels/slide2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77.xml"/><Relationship Id="rId4" Type="http://schemas.openxmlformats.org/officeDocument/2006/relationships/image" Target="../media/image69.png"/></Relationships>
</file>

<file path=ppt/slides/_rels/slide2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xml"/><Relationship Id="rId1" Type="http://schemas.openxmlformats.org/officeDocument/2006/relationships/slideLayout" Target="../slideLayouts/slideLayout77.xml"/><Relationship Id="rId5" Type="http://schemas.openxmlformats.org/officeDocument/2006/relationships/image" Target="../media/image72.png"/><Relationship Id="rId4" Type="http://schemas.openxmlformats.org/officeDocument/2006/relationships/image" Target="../media/image71.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4.xml"/></Relationships>
</file>

<file path=ppt/slides/_rels/slide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57.xml"/></Relationships>
</file>

<file path=ppt/slides/_rels/slide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57.xml"/></Relationships>
</file>

<file path=ppt/slides/_rels/slide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57.xml"/><Relationship Id="rId4" Type="http://schemas.openxmlformats.org/officeDocument/2006/relationships/image" Target="../media/image34.jfi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57.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5"/>
          <p:cNvSpPr>
            <a:spLocks noGrp="1"/>
          </p:cNvSpPr>
          <p:nvPr>
            <p:ph type="title"/>
          </p:nvPr>
        </p:nvSpPr>
        <p:spPr>
          <a:xfrm>
            <a:off x="533400" y="2819400"/>
            <a:ext cx="4876800" cy="838200"/>
          </a:xfrm>
        </p:spPr>
        <p:txBody>
          <a:bodyPr/>
          <a:lstStyle/>
          <a:p>
            <a:pPr algn="ctr"/>
            <a:r>
              <a:rPr lang="it-IT" sz="3200" b="1" dirty="0" smtClean="0"/>
              <a:t>SAP Leonardo IoT</a:t>
            </a:r>
            <a:endParaRPr lang="en-US" sz="3200" b="1" dirty="0"/>
          </a:p>
        </p:txBody>
      </p:sp>
    </p:spTree>
    <p:extLst>
      <p:ext uri="{BB962C8B-B14F-4D97-AF65-F5344CB8AC3E}">
        <p14:creationId xmlns:p14="http://schemas.microsoft.com/office/powerpoint/2010/main" val="62267453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404813"/>
            <a:ext cx="8950325" cy="863600"/>
          </a:xfrm>
        </p:spPr>
        <p:txBody>
          <a:bodyPr/>
          <a:lstStyle/>
          <a:p>
            <a:r>
              <a:rPr lang="en-US" sz="2400" dirty="0" err="1" smtClean="0"/>
              <a:t>IoT</a:t>
            </a:r>
            <a:r>
              <a:rPr lang="en-US" sz="2400" dirty="0" smtClean="0"/>
              <a:t> Offerings:</a:t>
            </a:r>
          </a:p>
        </p:txBody>
      </p:sp>
      <p:sp>
        <p:nvSpPr>
          <p:cNvPr id="3" name="Rectangle 2"/>
          <p:cNvSpPr/>
          <p:nvPr/>
        </p:nvSpPr>
        <p:spPr>
          <a:xfrm>
            <a:off x="419101" y="1676400"/>
            <a:ext cx="9067800" cy="1155829"/>
          </a:xfrm>
          <a:prstGeom prst="rect">
            <a:avLst/>
          </a:prstGeom>
        </p:spPr>
        <p:txBody>
          <a:bodyPr wrap="square">
            <a:spAutoFit/>
          </a:bodyPr>
          <a:lstStyle/>
          <a:p>
            <a:pPr>
              <a:lnSpc>
                <a:spcPct val="150000"/>
              </a:lnSpc>
            </a:pPr>
            <a:r>
              <a:rPr lang="en-US" sz="1600" dirty="0" err="1"/>
              <a:t>IoT</a:t>
            </a:r>
            <a:r>
              <a:rPr lang="en-US" sz="1600" dirty="0"/>
              <a:t> is one of the pillars of Leonardo as it bridges the physical world and the business world together that results in enormous possibilities to extract insights out of the real world data generated by intelligent devices and sensors.</a:t>
            </a:r>
            <a:endParaRPr lang="en-US" sz="1600" dirty="0">
              <a:solidFill>
                <a:schemeClr val="tx1">
                  <a:lumMod val="50000"/>
                </a:schemeClr>
              </a:solidFill>
              <a:effectLst/>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stretch>
            <a:fillRect/>
          </a:stretch>
        </p:blipFill>
        <p:spPr>
          <a:xfrm>
            <a:off x="1371600" y="2832229"/>
            <a:ext cx="6505575" cy="3122676"/>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p:cNvPicPr>
            <a:picLocks noChangeAspect="1"/>
          </p:cNvPicPr>
          <p:nvPr/>
        </p:nvPicPr>
        <p:blipFill>
          <a:blip r:embed="rId2"/>
          <a:stretch>
            <a:fillRect/>
          </a:stretch>
        </p:blipFill>
        <p:spPr>
          <a:xfrm>
            <a:off x="225656" y="4651220"/>
            <a:ext cx="1116000" cy="706800"/>
          </a:xfrm>
          <a:prstGeom prst="rect">
            <a:avLst/>
          </a:prstGeom>
        </p:spPr>
      </p:pic>
      <p:sp>
        <p:nvSpPr>
          <p:cNvPr id="2" name="Title 1"/>
          <p:cNvSpPr>
            <a:spLocks noGrp="1"/>
          </p:cNvSpPr>
          <p:nvPr>
            <p:ph type="title" idx="4294967295"/>
          </p:nvPr>
        </p:nvSpPr>
        <p:spPr>
          <a:xfrm>
            <a:off x="0" y="404813"/>
            <a:ext cx="8950325" cy="863600"/>
          </a:xfrm>
        </p:spPr>
        <p:txBody>
          <a:bodyPr/>
          <a:lstStyle/>
          <a:p>
            <a:r>
              <a:rPr lang="en-US" sz="2400" dirty="0"/>
              <a:t>Sensors, Connectivity &amp; SAP Cloud Platform</a:t>
            </a:r>
            <a:endParaRPr lang="en-US" sz="2400" b="1" dirty="0"/>
          </a:p>
        </p:txBody>
      </p:sp>
      <p:pic>
        <p:nvPicPr>
          <p:cNvPr id="28" name="Picture 27"/>
          <p:cNvPicPr>
            <a:picLocks noChangeAspect="1"/>
          </p:cNvPicPr>
          <p:nvPr/>
        </p:nvPicPr>
        <p:blipFill>
          <a:blip r:embed="rId2"/>
          <a:stretch>
            <a:fillRect/>
          </a:stretch>
        </p:blipFill>
        <p:spPr>
          <a:xfrm>
            <a:off x="228600" y="3926117"/>
            <a:ext cx="1116000" cy="706800"/>
          </a:xfrm>
          <a:prstGeom prst="rect">
            <a:avLst/>
          </a:prstGeom>
        </p:spPr>
      </p:pic>
      <p:pic>
        <p:nvPicPr>
          <p:cNvPr id="29" name="Picture 28"/>
          <p:cNvPicPr>
            <a:picLocks noChangeAspect="1"/>
          </p:cNvPicPr>
          <p:nvPr/>
        </p:nvPicPr>
        <p:blipFill>
          <a:blip r:embed="rId2"/>
          <a:stretch>
            <a:fillRect/>
          </a:stretch>
        </p:blipFill>
        <p:spPr>
          <a:xfrm>
            <a:off x="228600" y="3084652"/>
            <a:ext cx="1116000" cy="706800"/>
          </a:xfrm>
          <a:prstGeom prst="rect">
            <a:avLst/>
          </a:prstGeom>
        </p:spPr>
      </p:pic>
      <p:pic>
        <p:nvPicPr>
          <p:cNvPr id="30" name="Picture 29"/>
          <p:cNvPicPr>
            <a:picLocks noChangeAspect="1"/>
          </p:cNvPicPr>
          <p:nvPr/>
        </p:nvPicPr>
        <p:blipFill>
          <a:blip r:embed="rId2"/>
          <a:stretch>
            <a:fillRect/>
          </a:stretch>
        </p:blipFill>
        <p:spPr>
          <a:xfrm>
            <a:off x="245179" y="2359549"/>
            <a:ext cx="1116000" cy="706800"/>
          </a:xfrm>
          <a:prstGeom prst="rect">
            <a:avLst/>
          </a:prstGeom>
        </p:spPr>
      </p:pic>
      <p:pic>
        <p:nvPicPr>
          <p:cNvPr id="31" name="Picture 30"/>
          <p:cNvPicPr>
            <a:picLocks noChangeAspect="1"/>
          </p:cNvPicPr>
          <p:nvPr/>
        </p:nvPicPr>
        <p:blipFill>
          <a:blip r:embed="rId2"/>
          <a:stretch>
            <a:fillRect/>
          </a:stretch>
        </p:blipFill>
        <p:spPr>
          <a:xfrm>
            <a:off x="1361179" y="4671716"/>
            <a:ext cx="1116000" cy="706800"/>
          </a:xfrm>
          <a:prstGeom prst="rect">
            <a:avLst/>
          </a:prstGeom>
        </p:spPr>
      </p:pic>
      <p:pic>
        <p:nvPicPr>
          <p:cNvPr id="32" name="Picture 31"/>
          <p:cNvPicPr>
            <a:picLocks noChangeAspect="1"/>
          </p:cNvPicPr>
          <p:nvPr/>
        </p:nvPicPr>
        <p:blipFill>
          <a:blip r:embed="rId2"/>
          <a:stretch>
            <a:fillRect/>
          </a:stretch>
        </p:blipFill>
        <p:spPr>
          <a:xfrm>
            <a:off x="1364123" y="3946613"/>
            <a:ext cx="1116000" cy="706800"/>
          </a:xfrm>
          <a:prstGeom prst="rect">
            <a:avLst/>
          </a:prstGeom>
        </p:spPr>
      </p:pic>
      <p:pic>
        <p:nvPicPr>
          <p:cNvPr id="33" name="Picture 32"/>
          <p:cNvPicPr>
            <a:picLocks noChangeAspect="1"/>
          </p:cNvPicPr>
          <p:nvPr/>
        </p:nvPicPr>
        <p:blipFill>
          <a:blip r:embed="rId2"/>
          <a:stretch>
            <a:fillRect/>
          </a:stretch>
        </p:blipFill>
        <p:spPr>
          <a:xfrm>
            <a:off x="1364123" y="3105148"/>
            <a:ext cx="1116000" cy="706800"/>
          </a:xfrm>
          <a:prstGeom prst="rect">
            <a:avLst/>
          </a:prstGeom>
        </p:spPr>
      </p:pic>
      <p:pic>
        <p:nvPicPr>
          <p:cNvPr id="34" name="Picture 33"/>
          <p:cNvPicPr>
            <a:picLocks noChangeAspect="1"/>
          </p:cNvPicPr>
          <p:nvPr/>
        </p:nvPicPr>
        <p:blipFill>
          <a:blip r:embed="rId2"/>
          <a:stretch>
            <a:fillRect/>
          </a:stretch>
        </p:blipFill>
        <p:spPr>
          <a:xfrm>
            <a:off x="1380702" y="2380045"/>
            <a:ext cx="1116000" cy="706800"/>
          </a:xfrm>
          <a:prstGeom prst="rect">
            <a:avLst/>
          </a:prstGeom>
        </p:spPr>
      </p:pic>
      <p:sp>
        <p:nvSpPr>
          <p:cNvPr id="35" name="TextBox 34"/>
          <p:cNvSpPr txBox="1"/>
          <p:nvPr/>
        </p:nvSpPr>
        <p:spPr>
          <a:xfrm>
            <a:off x="803179" y="1271381"/>
            <a:ext cx="7259855" cy="369332"/>
          </a:xfrm>
          <a:prstGeom prst="rect">
            <a:avLst/>
          </a:prstGeom>
          <a:noFill/>
        </p:spPr>
        <p:txBody>
          <a:bodyPr wrap="square" rtlCol="0">
            <a:spAutoFit/>
          </a:bodyPr>
          <a:lstStyle/>
          <a:p>
            <a:r>
              <a:rPr lang="en-IN" dirty="0" smtClean="0"/>
              <a:t>How internet of things works?</a:t>
            </a:r>
            <a:endParaRPr lang="en-IN" dirty="0"/>
          </a:p>
        </p:txBody>
      </p:sp>
      <p:sp>
        <p:nvSpPr>
          <p:cNvPr id="36" name="TextBox 35"/>
          <p:cNvSpPr txBox="1"/>
          <p:nvPr/>
        </p:nvSpPr>
        <p:spPr>
          <a:xfrm>
            <a:off x="879924" y="1860677"/>
            <a:ext cx="1058778" cy="369332"/>
          </a:xfrm>
          <a:prstGeom prst="rect">
            <a:avLst/>
          </a:prstGeom>
          <a:noFill/>
        </p:spPr>
        <p:txBody>
          <a:bodyPr wrap="square" rtlCol="0">
            <a:spAutoFit/>
          </a:bodyPr>
          <a:lstStyle/>
          <a:p>
            <a:r>
              <a:rPr lang="en-IN" dirty="0" smtClean="0">
                <a:solidFill>
                  <a:schemeClr val="accent6">
                    <a:lumMod val="75000"/>
                  </a:schemeClr>
                </a:solidFill>
              </a:rPr>
              <a:t>Devices</a:t>
            </a:r>
            <a:endParaRPr lang="en-IN" dirty="0">
              <a:solidFill>
                <a:schemeClr val="accent6">
                  <a:lumMod val="75000"/>
                </a:schemeClr>
              </a:solidFill>
            </a:endParaRPr>
          </a:p>
        </p:txBody>
      </p:sp>
      <p:sp>
        <p:nvSpPr>
          <p:cNvPr id="37" name="Rounded Rectangular Callout 36"/>
          <p:cNvSpPr/>
          <p:nvPr/>
        </p:nvSpPr>
        <p:spPr>
          <a:xfrm>
            <a:off x="253478" y="5625163"/>
            <a:ext cx="2791288" cy="690515"/>
          </a:xfrm>
          <a:prstGeom prst="wedgeRoundRectCallout">
            <a:avLst>
              <a:gd name="adj1" fmla="val -39344"/>
              <a:gd name="adj2" fmla="val -90832"/>
              <a:gd name="adj3" fmla="val 16667"/>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smtClean="0"/>
              <a:t>Sensor Enabled Devices collects information/Data</a:t>
            </a:r>
            <a:endParaRPr lang="en-IN" sz="1400" dirty="0"/>
          </a:p>
        </p:txBody>
      </p:sp>
      <p:sp>
        <p:nvSpPr>
          <p:cNvPr id="38" name="TextBox 37"/>
          <p:cNvSpPr txBox="1"/>
          <p:nvPr/>
        </p:nvSpPr>
        <p:spPr>
          <a:xfrm rot="5400000">
            <a:off x="1932037" y="2980812"/>
            <a:ext cx="1478532" cy="276999"/>
          </a:xfrm>
          <a:prstGeom prst="rect">
            <a:avLst/>
          </a:prstGeom>
          <a:noFill/>
        </p:spPr>
        <p:txBody>
          <a:bodyPr wrap="square" rtlCol="0">
            <a:spAutoFit/>
          </a:bodyPr>
          <a:lstStyle/>
          <a:p>
            <a:r>
              <a:rPr lang="en-IN" sz="1200" dirty="0" smtClean="0"/>
              <a:t>Locally Connected</a:t>
            </a:r>
            <a:endParaRPr lang="en-IN" sz="1200" dirty="0"/>
          </a:p>
        </p:txBody>
      </p:sp>
      <p:sp>
        <p:nvSpPr>
          <p:cNvPr id="39" name="TextBox 38"/>
          <p:cNvSpPr txBox="1"/>
          <p:nvPr/>
        </p:nvSpPr>
        <p:spPr>
          <a:xfrm rot="5400000">
            <a:off x="1905429" y="4535867"/>
            <a:ext cx="1499443" cy="279943"/>
          </a:xfrm>
          <a:prstGeom prst="rect">
            <a:avLst/>
          </a:prstGeom>
          <a:noFill/>
        </p:spPr>
        <p:txBody>
          <a:bodyPr wrap="square" rtlCol="0">
            <a:spAutoFit/>
          </a:bodyPr>
          <a:lstStyle/>
          <a:p>
            <a:r>
              <a:rPr lang="en-IN" sz="1200" dirty="0" smtClean="0"/>
              <a:t>Directly Connected</a:t>
            </a:r>
            <a:endParaRPr lang="en-IN" sz="1200" dirty="0"/>
          </a:p>
        </p:txBody>
      </p:sp>
      <p:sp>
        <p:nvSpPr>
          <p:cNvPr id="40" name="Rounded Rectangle 39"/>
          <p:cNvSpPr/>
          <p:nvPr/>
        </p:nvSpPr>
        <p:spPr>
          <a:xfrm>
            <a:off x="5269307" y="2496603"/>
            <a:ext cx="1795636" cy="272395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Rounded Rectangle 40"/>
          <p:cNvSpPr/>
          <p:nvPr/>
        </p:nvSpPr>
        <p:spPr>
          <a:xfrm>
            <a:off x="7632044" y="2449973"/>
            <a:ext cx="1795636" cy="2723950"/>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p:cNvSpPr txBox="1"/>
          <p:nvPr/>
        </p:nvSpPr>
        <p:spPr>
          <a:xfrm>
            <a:off x="5488403" y="1767617"/>
            <a:ext cx="2176636" cy="369332"/>
          </a:xfrm>
          <a:prstGeom prst="rect">
            <a:avLst/>
          </a:prstGeom>
          <a:noFill/>
        </p:spPr>
        <p:txBody>
          <a:bodyPr wrap="square" rtlCol="0">
            <a:spAutoFit/>
          </a:bodyPr>
          <a:lstStyle/>
          <a:p>
            <a:r>
              <a:rPr lang="en-IN" dirty="0" smtClean="0">
                <a:solidFill>
                  <a:schemeClr val="accent2">
                    <a:lumMod val="50000"/>
                  </a:schemeClr>
                </a:solidFill>
              </a:rPr>
              <a:t>Back-End Systems</a:t>
            </a:r>
            <a:endParaRPr lang="en-IN" dirty="0">
              <a:solidFill>
                <a:schemeClr val="accent2">
                  <a:lumMod val="50000"/>
                </a:schemeClr>
              </a:solidFill>
            </a:endParaRPr>
          </a:p>
        </p:txBody>
      </p:sp>
      <p:sp>
        <p:nvSpPr>
          <p:cNvPr id="43" name="TextBox 42"/>
          <p:cNvSpPr txBox="1"/>
          <p:nvPr/>
        </p:nvSpPr>
        <p:spPr>
          <a:xfrm>
            <a:off x="7781167" y="1877366"/>
            <a:ext cx="1704279" cy="384721"/>
          </a:xfrm>
          <a:prstGeom prst="rect">
            <a:avLst/>
          </a:prstGeom>
          <a:noFill/>
        </p:spPr>
        <p:txBody>
          <a:bodyPr wrap="square" rtlCol="0">
            <a:spAutoFit/>
          </a:bodyPr>
          <a:lstStyle/>
          <a:p>
            <a:r>
              <a:rPr lang="en-IN" dirty="0" smtClean="0">
                <a:solidFill>
                  <a:schemeClr val="accent5">
                    <a:lumMod val="50000"/>
                  </a:schemeClr>
                </a:solidFill>
              </a:rPr>
              <a:t>Applications</a:t>
            </a:r>
            <a:endParaRPr lang="en-IN" dirty="0">
              <a:solidFill>
                <a:schemeClr val="accent5">
                  <a:lumMod val="50000"/>
                </a:schemeClr>
              </a:solidFill>
            </a:endParaRPr>
          </a:p>
        </p:txBody>
      </p:sp>
      <p:cxnSp>
        <p:nvCxnSpPr>
          <p:cNvPr id="44" name="Straight Connector 43"/>
          <p:cNvCxnSpPr/>
          <p:nvPr/>
        </p:nvCxnSpPr>
        <p:spPr>
          <a:xfrm flipV="1">
            <a:off x="5283988" y="3266806"/>
            <a:ext cx="1780955" cy="2049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flipV="1">
            <a:off x="5283988" y="4047015"/>
            <a:ext cx="1780955" cy="20496"/>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46" name="TextBox 45"/>
          <p:cNvSpPr txBox="1"/>
          <p:nvPr/>
        </p:nvSpPr>
        <p:spPr>
          <a:xfrm>
            <a:off x="5615947" y="2528470"/>
            <a:ext cx="1155031" cy="338554"/>
          </a:xfrm>
          <a:prstGeom prst="rect">
            <a:avLst/>
          </a:prstGeom>
          <a:noFill/>
        </p:spPr>
        <p:txBody>
          <a:bodyPr wrap="square" rtlCol="0">
            <a:spAutoFit/>
          </a:bodyPr>
          <a:lstStyle/>
          <a:p>
            <a:r>
              <a:rPr lang="en-IN" sz="1600" dirty="0" smtClean="0"/>
              <a:t>Business</a:t>
            </a:r>
            <a:endParaRPr lang="en-IN" sz="1600" dirty="0"/>
          </a:p>
        </p:txBody>
      </p:sp>
      <p:sp>
        <p:nvSpPr>
          <p:cNvPr id="47" name="Rectangle 46"/>
          <p:cNvSpPr/>
          <p:nvPr/>
        </p:nvSpPr>
        <p:spPr>
          <a:xfrm>
            <a:off x="5692819" y="2897436"/>
            <a:ext cx="882350" cy="2381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smtClean="0"/>
              <a:t>ERP</a:t>
            </a:r>
            <a:endParaRPr lang="en-IN" sz="1600" dirty="0"/>
          </a:p>
        </p:txBody>
      </p:sp>
      <p:sp>
        <p:nvSpPr>
          <p:cNvPr id="48" name="TextBox 47"/>
          <p:cNvSpPr txBox="1"/>
          <p:nvPr/>
        </p:nvSpPr>
        <p:spPr>
          <a:xfrm>
            <a:off x="5462655" y="3318497"/>
            <a:ext cx="1423620" cy="338554"/>
          </a:xfrm>
          <a:prstGeom prst="rect">
            <a:avLst/>
          </a:prstGeom>
          <a:noFill/>
        </p:spPr>
        <p:txBody>
          <a:bodyPr wrap="square" rtlCol="0">
            <a:spAutoFit/>
          </a:bodyPr>
          <a:lstStyle/>
          <a:p>
            <a:r>
              <a:rPr lang="en-IN" sz="1600" dirty="0" smtClean="0"/>
              <a:t>IoT Platform</a:t>
            </a:r>
            <a:endParaRPr lang="en-IN" sz="1600" dirty="0"/>
          </a:p>
        </p:txBody>
      </p:sp>
      <p:sp>
        <p:nvSpPr>
          <p:cNvPr id="49" name="Rectangle 48"/>
          <p:cNvSpPr/>
          <p:nvPr/>
        </p:nvSpPr>
        <p:spPr>
          <a:xfrm>
            <a:off x="5488403" y="3687084"/>
            <a:ext cx="1372124" cy="2400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smtClean="0"/>
              <a:t>Sensor Data</a:t>
            </a:r>
            <a:endParaRPr lang="en-IN" sz="1600" dirty="0"/>
          </a:p>
        </p:txBody>
      </p:sp>
      <p:sp>
        <p:nvSpPr>
          <p:cNvPr id="50" name="Cloud 49"/>
          <p:cNvSpPr/>
          <p:nvPr/>
        </p:nvSpPr>
        <p:spPr>
          <a:xfrm>
            <a:off x="5401944" y="4127304"/>
            <a:ext cx="428006" cy="267077"/>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p:cNvSpPr txBox="1"/>
          <p:nvPr/>
        </p:nvSpPr>
        <p:spPr>
          <a:xfrm>
            <a:off x="5239664" y="4386329"/>
            <a:ext cx="1126155" cy="338554"/>
          </a:xfrm>
          <a:prstGeom prst="rect">
            <a:avLst/>
          </a:prstGeom>
          <a:noFill/>
        </p:spPr>
        <p:txBody>
          <a:bodyPr wrap="square" rtlCol="0">
            <a:spAutoFit/>
          </a:bodyPr>
          <a:lstStyle/>
          <a:p>
            <a:r>
              <a:rPr lang="en-IN" sz="1600" dirty="0" smtClean="0"/>
              <a:t>On-Cloud</a:t>
            </a:r>
            <a:endParaRPr lang="en-IN" sz="1600" dirty="0"/>
          </a:p>
        </p:txBody>
      </p:sp>
      <p:sp>
        <p:nvSpPr>
          <p:cNvPr id="52" name="Cube 51"/>
          <p:cNvSpPr/>
          <p:nvPr/>
        </p:nvSpPr>
        <p:spPr>
          <a:xfrm>
            <a:off x="6498456" y="4134902"/>
            <a:ext cx="324367" cy="518957"/>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3" name="TextBox 52"/>
          <p:cNvSpPr txBox="1"/>
          <p:nvPr/>
        </p:nvSpPr>
        <p:spPr>
          <a:xfrm>
            <a:off x="5802741" y="4686835"/>
            <a:ext cx="1349016" cy="338554"/>
          </a:xfrm>
          <a:prstGeom prst="rect">
            <a:avLst/>
          </a:prstGeom>
          <a:noFill/>
        </p:spPr>
        <p:txBody>
          <a:bodyPr wrap="square" rtlCol="0">
            <a:spAutoFit/>
          </a:bodyPr>
          <a:lstStyle/>
          <a:p>
            <a:r>
              <a:rPr lang="en-IN" sz="1600" dirty="0" smtClean="0"/>
              <a:t>On-Premise</a:t>
            </a:r>
            <a:endParaRPr lang="en-IN" sz="1600" dirty="0"/>
          </a:p>
        </p:txBody>
      </p:sp>
      <p:sp>
        <p:nvSpPr>
          <p:cNvPr id="54" name="Right Arrow 53"/>
          <p:cNvSpPr/>
          <p:nvPr/>
        </p:nvSpPr>
        <p:spPr>
          <a:xfrm>
            <a:off x="2795122" y="4555606"/>
            <a:ext cx="2444542" cy="372529"/>
          </a:xfrm>
          <a:prstGeom prst="rightArrow">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Rounded Rectangular Callout 54"/>
          <p:cNvSpPr/>
          <p:nvPr/>
        </p:nvSpPr>
        <p:spPr>
          <a:xfrm>
            <a:off x="2978767" y="5043701"/>
            <a:ext cx="2247584" cy="582098"/>
          </a:xfrm>
          <a:prstGeom prst="wedgeRoundRectCallout">
            <a:avLst>
              <a:gd name="adj1" fmla="val -50034"/>
              <a:gd name="adj2" fmla="val -80459"/>
              <a:gd name="adj3" fmla="val 16667"/>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smtClean="0"/>
              <a:t>Sensor Data can be sent directly to the back end</a:t>
            </a:r>
            <a:endParaRPr lang="en-IN" sz="1400" dirty="0"/>
          </a:p>
        </p:txBody>
      </p:sp>
      <p:sp>
        <p:nvSpPr>
          <p:cNvPr id="56" name="Rounded Rectangle 55"/>
          <p:cNvSpPr/>
          <p:nvPr/>
        </p:nvSpPr>
        <p:spPr>
          <a:xfrm>
            <a:off x="3467601" y="2525568"/>
            <a:ext cx="1129228" cy="1391362"/>
          </a:xfrm>
          <a:prstGeom prst="round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Right Arrow 56"/>
          <p:cNvSpPr/>
          <p:nvPr/>
        </p:nvSpPr>
        <p:spPr>
          <a:xfrm>
            <a:off x="4649423" y="3524276"/>
            <a:ext cx="605204" cy="334301"/>
          </a:xfrm>
          <a:prstGeom prst="rightArrow">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Right Arrow 57"/>
          <p:cNvSpPr/>
          <p:nvPr/>
        </p:nvSpPr>
        <p:spPr>
          <a:xfrm>
            <a:off x="2803200" y="2633185"/>
            <a:ext cx="634564" cy="332904"/>
          </a:xfrm>
          <a:prstGeom prst="rightArrow">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9" name="TextBox 58"/>
          <p:cNvSpPr txBox="1"/>
          <p:nvPr/>
        </p:nvSpPr>
        <p:spPr>
          <a:xfrm>
            <a:off x="3437764" y="1857849"/>
            <a:ext cx="1159065" cy="384721"/>
          </a:xfrm>
          <a:prstGeom prst="rect">
            <a:avLst/>
          </a:prstGeom>
          <a:noFill/>
        </p:spPr>
        <p:txBody>
          <a:bodyPr wrap="square" rtlCol="0">
            <a:spAutoFit/>
          </a:bodyPr>
          <a:lstStyle/>
          <a:p>
            <a:r>
              <a:rPr lang="en-IN" dirty="0" smtClean="0">
                <a:solidFill>
                  <a:schemeClr val="accent6">
                    <a:lumMod val="75000"/>
                  </a:schemeClr>
                </a:solidFill>
              </a:rPr>
              <a:t>Gateway</a:t>
            </a:r>
            <a:endParaRPr lang="en-IN" dirty="0">
              <a:solidFill>
                <a:schemeClr val="accent6">
                  <a:lumMod val="75000"/>
                </a:schemeClr>
              </a:solidFill>
            </a:endParaRPr>
          </a:p>
        </p:txBody>
      </p:sp>
      <p:pic>
        <p:nvPicPr>
          <p:cNvPr id="319488" name="Picture 319487"/>
          <p:cNvPicPr>
            <a:picLocks noChangeAspect="1"/>
          </p:cNvPicPr>
          <p:nvPr/>
        </p:nvPicPr>
        <p:blipFill>
          <a:blip r:embed="rId3"/>
          <a:stretch>
            <a:fillRect/>
          </a:stretch>
        </p:blipFill>
        <p:spPr>
          <a:xfrm>
            <a:off x="3608744" y="2674020"/>
            <a:ext cx="480362" cy="480362"/>
          </a:xfrm>
          <a:prstGeom prst="rect">
            <a:avLst/>
          </a:prstGeom>
        </p:spPr>
      </p:pic>
      <p:pic>
        <p:nvPicPr>
          <p:cNvPr id="319489" name="Picture 319488"/>
          <p:cNvPicPr>
            <a:picLocks noChangeAspect="1"/>
          </p:cNvPicPr>
          <p:nvPr/>
        </p:nvPicPr>
        <p:blipFill>
          <a:blip r:embed="rId4"/>
          <a:stretch>
            <a:fillRect/>
          </a:stretch>
        </p:blipFill>
        <p:spPr>
          <a:xfrm>
            <a:off x="3787894" y="3373868"/>
            <a:ext cx="709950" cy="378640"/>
          </a:xfrm>
          <a:prstGeom prst="rect">
            <a:avLst/>
          </a:prstGeom>
        </p:spPr>
      </p:pic>
      <p:pic>
        <p:nvPicPr>
          <p:cNvPr id="319491" name="Picture 319490"/>
          <p:cNvPicPr>
            <a:picLocks noChangeAspect="1"/>
          </p:cNvPicPr>
          <p:nvPr/>
        </p:nvPicPr>
        <p:blipFill>
          <a:blip r:embed="rId5"/>
          <a:stretch>
            <a:fillRect/>
          </a:stretch>
        </p:blipFill>
        <p:spPr>
          <a:xfrm>
            <a:off x="8176839" y="3376321"/>
            <a:ext cx="706045" cy="737541"/>
          </a:xfrm>
          <a:prstGeom prst="rect">
            <a:avLst/>
          </a:prstGeom>
        </p:spPr>
      </p:pic>
      <p:sp>
        <p:nvSpPr>
          <p:cNvPr id="319492" name="Right Arrow 319491"/>
          <p:cNvSpPr/>
          <p:nvPr/>
        </p:nvSpPr>
        <p:spPr>
          <a:xfrm>
            <a:off x="7064943" y="3016498"/>
            <a:ext cx="567101" cy="357370"/>
          </a:xfrm>
          <a:prstGeom prst="rightArrow">
            <a:avLst/>
          </a:prstGeom>
          <a:solidFill>
            <a:schemeClr val="bg2">
              <a:lumMod val="20000"/>
              <a:lumOff val="8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dirty="0" err="1" smtClean="0">
              <a:solidFill>
                <a:schemeClr val="tx2">
                  <a:lumMod val="50000"/>
                </a:schemeClr>
              </a:solidFill>
            </a:endParaRPr>
          </a:p>
        </p:txBody>
      </p:sp>
      <p:sp>
        <p:nvSpPr>
          <p:cNvPr id="319493" name="Left Arrow 319492"/>
          <p:cNvSpPr/>
          <p:nvPr/>
        </p:nvSpPr>
        <p:spPr>
          <a:xfrm>
            <a:off x="7094586" y="4427165"/>
            <a:ext cx="526305" cy="334381"/>
          </a:xfrm>
          <a:prstGeom prst="leftArrow">
            <a:avLst/>
          </a:prstGeom>
          <a:solidFill>
            <a:schemeClr val="bg2">
              <a:lumMod val="20000"/>
              <a:lumOff val="8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dirty="0" err="1" smtClean="0">
              <a:solidFill>
                <a:schemeClr val="tx2">
                  <a:lumMod val="50000"/>
                </a:schemeClr>
              </a:solidFill>
            </a:endParaRPr>
          </a:p>
        </p:txBody>
      </p:sp>
      <p:sp>
        <p:nvSpPr>
          <p:cNvPr id="70" name="Rounded Rectangular Callout 69"/>
          <p:cNvSpPr/>
          <p:nvPr/>
        </p:nvSpPr>
        <p:spPr>
          <a:xfrm>
            <a:off x="2918373" y="4011226"/>
            <a:ext cx="2123495" cy="470984"/>
          </a:xfrm>
          <a:prstGeom prst="wedgeRoundRectCallout">
            <a:avLst>
              <a:gd name="adj1" fmla="val 19441"/>
              <a:gd name="adj2" fmla="val -72279"/>
              <a:gd name="adj3" fmla="val 16667"/>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smtClean="0"/>
              <a:t>Sensor Data can be sent via some gateways</a:t>
            </a:r>
            <a:endParaRPr lang="en-IN" sz="1400" dirty="0"/>
          </a:p>
        </p:txBody>
      </p:sp>
      <p:sp>
        <p:nvSpPr>
          <p:cNvPr id="71" name="Rounded Rectangular Callout 70"/>
          <p:cNvSpPr/>
          <p:nvPr/>
        </p:nvSpPr>
        <p:spPr>
          <a:xfrm>
            <a:off x="6631751" y="1139042"/>
            <a:ext cx="2298832" cy="635490"/>
          </a:xfrm>
          <a:prstGeom prst="wedgeRoundRectCallout">
            <a:avLst>
              <a:gd name="adj1" fmla="val -48081"/>
              <a:gd name="adj2" fmla="val 159272"/>
              <a:gd name="adj3" fmla="val 16667"/>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smtClean="0"/>
              <a:t>Process the IOT sensor Data and also the business Data</a:t>
            </a:r>
            <a:endParaRPr lang="en-IN" sz="1400" dirty="0"/>
          </a:p>
        </p:txBody>
      </p:sp>
      <p:sp>
        <p:nvSpPr>
          <p:cNvPr id="72" name="Rounded Rectangular Callout 71"/>
          <p:cNvSpPr/>
          <p:nvPr/>
        </p:nvSpPr>
        <p:spPr>
          <a:xfrm>
            <a:off x="6133994" y="5334750"/>
            <a:ext cx="3458317" cy="635490"/>
          </a:xfrm>
          <a:prstGeom prst="wedgeRoundRectCallout">
            <a:avLst>
              <a:gd name="adj1" fmla="val -4070"/>
              <a:gd name="adj2" fmla="val -73828"/>
              <a:gd name="adj3" fmla="val 16667"/>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smtClean="0"/>
              <a:t>Analyse, Process and visualize the data, to turn it into useful insights.</a:t>
            </a:r>
            <a:endParaRPr lang="en-IN" sz="1400" dirty="0"/>
          </a:p>
        </p:txBody>
      </p:sp>
    </p:spTree>
    <p:extLst>
      <p:ext uri="{BB962C8B-B14F-4D97-AF65-F5344CB8AC3E}">
        <p14:creationId xmlns:p14="http://schemas.microsoft.com/office/powerpoint/2010/main" val="33292519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1000"/>
                                        <p:tgtEl>
                                          <p:spTgt spid="36"/>
                                        </p:tgtEl>
                                      </p:cBhvr>
                                    </p:animEffect>
                                    <p:anim calcmode="lin" valueType="num">
                                      <p:cBhvr>
                                        <p:cTn id="8" dur="1000" fill="hold"/>
                                        <p:tgtEl>
                                          <p:spTgt spid="36"/>
                                        </p:tgtEl>
                                        <p:attrNameLst>
                                          <p:attrName>ppt_x</p:attrName>
                                        </p:attrNameLst>
                                      </p:cBhvr>
                                      <p:tavLst>
                                        <p:tav tm="0">
                                          <p:val>
                                            <p:strVal val="#ppt_x"/>
                                          </p:val>
                                        </p:tav>
                                        <p:tav tm="100000">
                                          <p:val>
                                            <p:strVal val="#ppt_x"/>
                                          </p:val>
                                        </p:tav>
                                      </p:tavLst>
                                    </p:anim>
                                    <p:anim calcmode="lin" valueType="num">
                                      <p:cBhvr>
                                        <p:cTn id="9" dur="1000" fill="hold"/>
                                        <p:tgtEl>
                                          <p:spTgt spid="36"/>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fade">
                                      <p:cBhvr>
                                        <p:cTn id="12" dur="1000"/>
                                        <p:tgtEl>
                                          <p:spTgt spid="30"/>
                                        </p:tgtEl>
                                      </p:cBhvr>
                                    </p:animEffect>
                                    <p:anim calcmode="lin" valueType="num">
                                      <p:cBhvr>
                                        <p:cTn id="13" dur="1000" fill="hold"/>
                                        <p:tgtEl>
                                          <p:spTgt spid="30"/>
                                        </p:tgtEl>
                                        <p:attrNameLst>
                                          <p:attrName>ppt_x</p:attrName>
                                        </p:attrNameLst>
                                      </p:cBhvr>
                                      <p:tavLst>
                                        <p:tav tm="0">
                                          <p:val>
                                            <p:strVal val="#ppt_x"/>
                                          </p:val>
                                        </p:tav>
                                        <p:tav tm="100000">
                                          <p:val>
                                            <p:strVal val="#ppt_x"/>
                                          </p:val>
                                        </p:tav>
                                      </p:tavLst>
                                    </p:anim>
                                    <p:anim calcmode="lin" valueType="num">
                                      <p:cBhvr>
                                        <p:cTn id="14" dur="1000" fill="hold"/>
                                        <p:tgtEl>
                                          <p:spTgt spid="30"/>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4"/>
                                        </p:tgtEl>
                                        <p:attrNameLst>
                                          <p:attrName>style.visibility</p:attrName>
                                        </p:attrNameLst>
                                      </p:cBhvr>
                                      <p:to>
                                        <p:strVal val="visible"/>
                                      </p:to>
                                    </p:set>
                                    <p:animEffect transition="in" filter="fade">
                                      <p:cBhvr>
                                        <p:cTn id="17" dur="1000"/>
                                        <p:tgtEl>
                                          <p:spTgt spid="34"/>
                                        </p:tgtEl>
                                      </p:cBhvr>
                                    </p:animEffect>
                                    <p:anim calcmode="lin" valueType="num">
                                      <p:cBhvr>
                                        <p:cTn id="18" dur="1000" fill="hold"/>
                                        <p:tgtEl>
                                          <p:spTgt spid="34"/>
                                        </p:tgtEl>
                                        <p:attrNameLst>
                                          <p:attrName>ppt_x</p:attrName>
                                        </p:attrNameLst>
                                      </p:cBhvr>
                                      <p:tavLst>
                                        <p:tav tm="0">
                                          <p:val>
                                            <p:strVal val="#ppt_x"/>
                                          </p:val>
                                        </p:tav>
                                        <p:tav tm="100000">
                                          <p:val>
                                            <p:strVal val="#ppt_x"/>
                                          </p:val>
                                        </p:tav>
                                      </p:tavLst>
                                    </p:anim>
                                    <p:anim calcmode="lin" valueType="num">
                                      <p:cBhvr>
                                        <p:cTn id="19" dur="1000" fill="hold"/>
                                        <p:tgtEl>
                                          <p:spTgt spid="34"/>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fade">
                                      <p:cBhvr>
                                        <p:cTn id="22" dur="1000"/>
                                        <p:tgtEl>
                                          <p:spTgt spid="29"/>
                                        </p:tgtEl>
                                      </p:cBhvr>
                                    </p:animEffect>
                                    <p:anim calcmode="lin" valueType="num">
                                      <p:cBhvr>
                                        <p:cTn id="23" dur="1000" fill="hold"/>
                                        <p:tgtEl>
                                          <p:spTgt spid="29"/>
                                        </p:tgtEl>
                                        <p:attrNameLst>
                                          <p:attrName>ppt_x</p:attrName>
                                        </p:attrNameLst>
                                      </p:cBhvr>
                                      <p:tavLst>
                                        <p:tav tm="0">
                                          <p:val>
                                            <p:strVal val="#ppt_x"/>
                                          </p:val>
                                        </p:tav>
                                        <p:tav tm="100000">
                                          <p:val>
                                            <p:strVal val="#ppt_x"/>
                                          </p:val>
                                        </p:tav>
                                      </p:tavLst>
                                    </p:anim>
                                    <p:anim calcmode="lin" valueType="num">
                                      <p:cBhvr>
                                        <p:cTn id="24" dur="1000" fill="hold"/>
                                        <p:tgtEl>
                                          <p:spTgt spid="29"/>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33"/>
                                        </p:tgtEl>
                                        <p:attrNameLst>
                                          <p:attrName>style.visibility</p:attrName>
                                        </p:attrNameLst>
                                      </p:cBhvr>
                                      <p:to>
                                        <p:strVal val="visible"/>
                                      </p:to>
                                    </p:set>
                                    <p:animEffect transition="in" filter="fade">
                                      <p:cBhvr>
                                        <p:cTn id="27" dur="1000"/>
                                        <p:tgtEl>
                                          <p:spTgt spid="33"/>
                                        </p:tgtEl>
                                      </p:cBhvr>
                                    </p:animEffect>
                                    <p:anim calcmode="lin" valueType="num">
                                      <p:cBhvr>
                                        <p:cTn id="28" dur="1000" fill="hold"/>
                                        <p:tgtEl>
                                          <p:spTgt spid="33"/>
                                        </p:tgtEl>
                                        <p:attrNameLst>
                                          <p:attrName>ppt_x</p:attrName>
                                        </p:attrNameLst>
                                      </p:cBhvr>
                                      <p:tavLst>
                                        <p:tav tm="0">
                                          <p:val>
                                            <p:strVal val="#ppt_x"/>
                                          </p:val>
                                        </p:tav>
                                        <p:tav tm="100000">
                                          <p:val>
                                            <p:strVal val="#ppt_x"/>
                                          </p:val>
                                        </p:tav>
                                      </p:tavLst>
                                    </p:anim>
                                    <p:anim calcmode="lin" valueType="num">
                                      <p:cBhvr>
                                        <p:cTn id="29" dur="1000" fill="hold"/>
                                        <p:tgtEl>
                                          <p:spTgt spid="33"/>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28"/>
                                        </p:tgtEl>
                                        <p:attrNameLst>
                                          <p:attrName>style.visibility</p:attrName>
                                        </p:attrNameLst>
                                      </p:cBhvr>
                                      <p:to>
                                        <p:strVal val="visible"/>
                                      </p:to>
                                    </p:set>
                                    <p:animEffect transition="in" filter="fade">
                                      <p:cBhvr>
                                        <p:cTn id="32" dur="1000"/>
                                        <p:tgtEl>
                                          <p:spTgt spid="28"/>
                                        </p:tgtEl>
                                      </p:cBhvr>
                                    </p:animEffect>
                                    <p:anim calcmode="lin" valueType="num">
                                      <p:cBhvr>
                                        <p:cTn id="33" dur="1000" fill="hold"/>
                                        <p:tgtEl>
                                          <p:spTgt spid="28"/>
                                        </p:tgtEl>
                                        <p:attrNameLst>
                                          <p:attrName>ppt_x</p:attrName>
                                        </p:attrNameLst>
                                      </p:cBhvr>
                                      <p:tavLst>
                                        <p:tav tm="0">
                                          <p:val>
                                            <p:strVal val="#ppt_x"/>
                                          </p:val>
                                        </p:tav>
                                        <p:tav tm="100000">
                                          <p:val>
                                            <p:strVal val="#ppt_x"/>
                                          </p:val>
                                        </p:tav>
                                      </p:tavLst>
                                    </p:anim>
                                    <p:anim calcmode="lin" valueType="num">
                                      <p:cBhvr>
                                        <p:cTn id="34" dur="1000" fill="hold"/>
                                        <p:tgtEl>
                                          <p:spTgt spid="28"/>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32"/>
                                        </p:tgtEl>
                                        <p:attrNameLst>
                                          <p:attrName>style.visibility</p:attrName>
                                        </p:attrNameLst>
                                      </p:cBhvr>
                                      <p:to>
                                        <p:strVal val="visible"/>
                                      </p:to>
                                    </p:set>
                                    <p:animEffect transition="in" filter="fade">
                                      <p:cBhvr>
                                        <p:cTn id="37" dur="1000"/>
                                        <p:tgtEl>
                                          <p:spTgt spid="32"/>
                                        </p:tgtEl>
                                      </p:cBhvr>
                                    </p:animEffect>
                                    <p:anim calcmode="lin" valueType="num">
                                      <p:cBhvr>
                                        <p:cTn id="38" dur="1000" fill="hold"/>
                                        <p:tgtEl>
                                          <p:spTgt spid="32"/>
                                        </p:tgtEl>
                                        <p:attrNameLst>
                                          <p:attrName>ppt_x</p:attrName>
                                        </p:attrNameLst>
                                      </p:cBhvr>
                                      <p:tavLst>
                                        <p:tav tm="0">
                                          <p:val>
                                            <p:strVal val="#ppt_x"/>
                                          </p:val>
                                        </p:tav>
                                        <p:tav tm="100000">
                                          <p:val>
                                            <p:strVal val="#ppt_x"/>
                                          </p:val>
                                        </p:tav>
                                      </p:tavLst>
                                    </p:anim>
                                    <p:anim calcmode="lin" valueType="num">
                                      <p:cBhvr>
                                        <p:cTn id="39" dur="1000" fill="hold"/>
                                        <p:tgtEl>
                                          <p:spTgt spid="32"/>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0"/>
                                  </p:stCondLst>
                                  <p:childTnLst>
                                    <p:set>
                                      <p:cBhvr>
                                        <p:cTn id="41" dur="1" fill="hold">
                                          <p:stCondLst>
                                            <p:cond delay="0"/>
                                          </p:stCondLst>
                                        </p:cTn>
                                        <p:tgtEl>
                                          <p:spTgt spid="27"/>
                                        </p:tgtEl>
                                        <p:attrNameLst>
                                          <p:attrName>style.visibility</p:attrName>
                                        </p:attrNameLst>
                                      </p:cBhvr>
                                      <p:to>
                                        <p:strVal val="visible"/>
                                      </p:to>
                                    </p:set>
                                    <p:animEffect transition="in" filter="fade">
                                      <p:cBhvr>
                                        <p:cTn id="42" dur="1000"/>
                                        <p:tgtEl>
                                          <p:spTgt spid="27"/>
                                        </p:tgtEl>
                                      </p:cBhvr>
                                    </p:animEffect>
                                    <p:anim calcmode="lin" valueType="num">
                                      <p:cBhvr>
                                        <p:cTn id="43" dur="1000" fill="hold"/>
                                        <p:tgtEl>
                                          <p:spTgt spid="27"/>
                                        </p:tgtEl>
                                        <p:attrNameLst>
                                          <p:attrName>ppt_x</p:attrName>
                                        </p:attrNameLst>
                                      </p:cBhvr>
                                      <p:tavLst>
                                        <p:tav tm="0">
                                          <p:val>
                                            <p:strVal val="#ppt_x"/>
                                          </p:val>
                                        </p:tav>
                                        <p:tav tm="100000">
                                          <p:val>
                                            <p:strVal val="#ppt_x"/>
                                          </p:val>
                                        </p:tav>
                                      </p:tavLst>
                                    </p:anim>
                                    <p:anim calcmode="lin" valueType="num">
                                      <p:cBhvr>
                                        <p:cTn id="44" dur="1000" fill="hold"/>
                                        <p:tgtEl>
                                          <p:spTgt spid="27"/>
                                        </p:tgtEl>
                                        <p:attrNameLst>
                                          <p:attrName>ppt_y</p:attrName>
                                        </p:attrNameLst>
                                      </p:cBhvr>
                                      <p:tavLst>
                                        <p:tav tm="0">
                                          <p:val>
                                            <p:strVal val="#ppt_y+.1"/>
                                          </p:val>
                                        </p:tav>
                                        <p:tav tm="100000">
                                          <p:val>
                                            <p:strVal val="#ppt_y"/>
                                          </p:val>
                                        </p:tav>
                                      </p:tavLst>
                                    </p:anim>
                                  </p:childTnLst>
                                </p:cTn>
                              </p:par>
                              <p:par>
                                <p:cTn id="45" presetID="42" presetClass="entr" presetSubtype="0" fill="hold" nodeType="withEffect">
                                  <p:stCondLst>
                                    <p:cond delay="0"/>
                                  </p:stCondLst>
                                  <p:childTnLst>
                                    <p:set>
                                      <p:cBhvr>
                                        <p:cTn id="46" dur="1" fill="hold">
                                          <p:stCondLst>
                                            <p:cond delay="0"/>
                                          </p:stCondLst>
                                        </p:cTn>
                                        <p:tgtEl>
                                          <p:spTgt spid="31"/>
                                        </p:tgtEl>
                                        <p:attrNameLst>
                                          <p:attrName>style.visibility</p:attrName>
                                        </p:attrNameLst>
                                      </p:cBhvr>
                                      <p:to>
                                        <p:strVal val="visible"/>
                                      </p:to>
                                    </p:set>
                                    <p:animEffect transition="in" filter="fade">
                                      <p:cBhvr>
                                        <p:cTn id="47" dur="1000"/>
                                        <p:tgtEl>
                                          <p:spTgt spid="31"/>
                                        </p:tgtEl>
                                      </p:cBhvr>
                                    </p:animEffect>
                                    <p:anim calcmode="lin" valueType="num">
                                      <p:cBhvr>
                                        <p:cTn id="48" dur="1000" fill="hold"/>
                                        <p:tgtEl>
                                          <p:spTgt spid="31"/>
                                        </p:tgtEl>
                                        <p:attrNameLst>
                                          <p:attrName>ppt_x</p:attrName>
                                        </p:attrNameLst>
                                      </p:cBhvr>
                                      <p:tavLst>
                                        <p:tav tm="0">
                                          <p:val>
                                            <p:strVal val="#ppt_x"/>
                                          </p:val>
                                        </p:tav>
                                        <p:tav tm="100000">
                                          <p:val>
                                            <p:strVal val="#ppt_x"/>
                                          </p:val>
                                        </p:tav>
                                      </p:tavLst>
                                    </p:anim>
                                    <p:anim calcmode="lin" valueType="num">
                                      <p:cBhvr>
                                        <p:cTn id="49"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42" presetClass="entr" presetSubtype="0" fill="hold" grpId="0" nodeType="clickEffect">
                                  <p:stCondLst>
                                    <p:cond delay="0"/>
                                  </p:stCondLst>
                                  <p:childTnLst>
                                    <p:set>
                                      <p:cBhvr>
                                        <p:cTn id="53" dur="1" fill="hold">
                                          <p:stCondLst>
                                            <p:cond delay="0"/>
                                          </p:stCondLst>
                                        </p:cTn>
                                        <p:tgtEl>
                                          <p:spTgt spid="37"/>
                                        </p:tgtEl>
                                        <p:attrNameLst>
                                          <p:attrName>style.visibility</p:attrName>
                                        </p:attrNameLst>
                                      </p:cBhvr>
                                      <p:to>
                                        <p:strVal val="visible"/>
                                      </p:to>
                                    </p:set>
                                    <p:animEffect transition="in" filter="fade">
                                      <p:cBhvr>
                                        <p:cTn id="54" dur="1000"/>
                                        <p:tgtEl>
                                          <p:spTgt spid="37"/>
                                        </p:tgtEl>
                                      </p:cBhvr>
                                    </p:animEffect>
                                    <p:anim calcmode="lin" valueType="num">
                                      <p:cBhvr>
                                        <p:cTn id="55" dur="1000" fill="hold"/>
                                        <p:tgtEl>
                                          <p:spTgt spid="37"/>
                                        </p:tgtEl>
                                        <p:attrNameLst>
                                          <p:attrName>ppt_x</p:attrName>
                                        </p:attrNameLst>
                                      </p:cBhvr>
                                      <p:tavLst>
                                        <p:tav tm="0">
                                          <p:val>
                                            <p:strVal val="#ppt_x"/>
                                          </p:val>
                                        </p:tav>
                                        <p:tav tm="100000">
                                          <p:val>
                                            <p:strVal val="#ppt_x"/>
                                          </p:val>
                                        </p:tav>
                                      </p:tavLst>
                                    </p:anim>
                                    <p:anim calcmode="lin" valueType="num">
                                      <p:cBhvr>
                                        <p:cTn id="56" dur="1000" fill="hold"/>
                                        <p:tgtEl>
                                          <p:spTgt spid="37"/>
                                        </p:tgtEl>
                                        <p:attrNameLst>
                                          <p:attrName>ppt_y</p:attrName>
                                        </p:attrNameLst>
                                      </p:cBhvr>
                                      <p:tavLst>
                                        <p:tav tm="0">
                                          <p:val>
                                            <p:strVal val="#ppt_y+.1"/>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42" presetClass="entr" presetSubtype="0" fill="hold" grpId="0" nodeType="clickEffect">
                                  <p:stCondLst>
                                    <p:cond delay="0"/>
                                  </p:stCondLst>
                                  <p:childTnLst>
                                    <p:set>
                                      <p:cBhvr>
                                        <p:cTn id="60" dur="1" fill="hold">
                                          <p:stCondLst>
                                            <p:cond delay="0"/>
                                          </p:stCondLst>
                                        </p:cTn>
                                        <p:tgtEl>
                                          <p:spTgt spid="38"/>
                                        </p:tgtEl>
                                        <p:attrNameLst>
                                          <p:attrName>style.visibility</p:attrName>
                                        </p:attrNameLst>
                                      </p:cBhvr>
                                      <p:to>
                                        <p:strVal val="visible"/>
                                      </p:to>
                                    </p:set>
                                    <p:animEffect transition="in" filter="fade">
                                      <p:cBhvr>
                                        <p:cTn id="61" dur="1000"/>
                                        <p:tgtEl>
                                          <p:spTgt spid="38"/>
                                        </p:tgtEl>
                                      </p:cBhvr>
                                    </p:animEffect>
                                    <p:anim calcmode="lin" valueType="num">
                                      <p:cBhvr>
                                        <p:cTn id="62" dur="1000" fill="hold"/>
                                        <p:tgtEl>
                                          <p:spTgt spid="38"/>
                                        </p:tgtEl>
                                        <p:attrNameLst>
                                          <p:attrName>ppt_x</p:attrName>
                                        </p:attrNameLst>
                                      </p:cBhvr>
                                      <p:tavLst>
                                        <p:tav tm="0">
                                          <p:val>
                                            <p:strVal val="#ppt_x"/>
                                          </p:val>
                                        </p:tav>
                                        <p:tav tm="100000">
                                          <p:val>
                                            <p:strVal val="#ppt_x"/>
                                          </p:val>
                                        </p:tav>
                                      </p:tavLst>
                                    </p:anim>
                                    <p:anim calcmode="lin" valueType="num">
                                      <p:cBhvr>
                                        <p:cTn id="63" dur="1000" fill="hold"/>
                                        <p:tgtEl>
                                          <p:spTgt spid="38"/>
                                        </p:tgtEl>
                                        <p:attrNameLst>
                                          <p:attrName>ppt_y</p:attrName>
                                        </p:attrNameLst>
                                      </p:cBhvr>
                                      <p:tavLst>
                                        <p:tav tm="0">
                                          <p:val>
                                            <p:strVal val="#ppt_y+.1"/>
                                          </p:val>
                                        </p:tav>
                                        <p:tav tm="100000">
                                          <p:val>
                                            <p:strVal val="#ppt_y"/>
                                          </p:val>
                                        </p:tav>
                                      </p:tavLst>
                                    </p:anim>
                                  </p:childTnLst>
                                </p:cTn>
                              </p:par>
                              <p:par>
                                <p:cTn id="64" presetID="42" presetClass="entr" presetSubtype="0" fill="hold" grpId="0" nodeType="withEffect">
                                  <p:stCondLst>
                                    <p:cond delay="0"/>
                                  </p:stCondLst>
                                  <p:childTnLst>
                                    <p:set>
                                      <p:cBhvr>
                                        <p:cTn id="65" dur="1" fill="hold">
                                          <p:stCondLst>
                                            <p:cond delay="0"/>
                                          </p:stCondLst>
                                        </p:cTn>
                                        <p:tgtEl>
                                          <p:spTgt spid="39"/>
                                        </p:tgtEl>
                                        <p:attrNameLst>
                                          <p:attrName>style.visibility</p:attrName>
                                        </p:attrNameLst>
                                      </p:cBhvr>
                                      <p:to>
                                        <p:strVal val="visible"/>
                                      </p:to>
                                    </p:set>
                                    <p:animEffect transition="in" filter="fade">
                                      <p:cBhvr>
                                        <p:cTn id="66" dur="1000"/>
                                        <p:tgtEl>
                                          <p:spTgt spid="39"/>
                                        </p:tgtEl>
                                      </p:cBhvr>
                                    </p:animEffect>
                                    <p:anim calcmode="lin" valueType="num">
                                      <p:cBhvr>
                                        <p:cTn id="67" dur="1000" fill="hold"/>
                                        <p:tgtEl>
                                          <p:spTgt spid="39"/>
                                        </p:tgtEl>
                                        <p:attrNameLst>
                                          <p:attrName>ppt_x</p:attrName>
                                        </p:attrNameLst>
                                      </p:cBhvr>
                                      <p:tavLst>
                                        <p:tav tm="0">
                                          <p:val>
                                            <p:strVal val="#ppt_x"/>
                                          </p:val>
                                        </p:tav>
                                        <p:tav tm="100000">
                                          <p:val>
                                            <p:strVal val="#ppt_x"/>
                                          </p:val>
                                        </p:tav>
                                      </p:tavLst>
                                    </p:anim>
                                    <p:anim calcmode="lin" valueType="num">
                                      <p:cBhvr>
                                        <p:cTn id="68" dur="1000" fill="hold"/>
                                        <p:tgtEl>
                                          <p:spTgt spid="39"/>
                                        </p:tgtEl>
                                        <p:attrNameLst>
                                          <p:attrName>ppt_y</p:attrName>
                                        </p:attrNameLst>
                                      </p:cBhvr>
                                      <p:tavLst>
                                        <p:tav tm="0">
                                          <p:val>
                                            <p:strVal val="#ppt_y+.1"/>
                                          </p:val>
                                        </p:tav>
                                        <p:tav tm="100000">
                                          <p:val>
                                            <p:strVal val="#ppt_y"/>
                                          </p:val>
                                        </p:tav>
                                      </p:tavLst>
                                    </p:anim>
                                  </p:childTnLst>
                                </p:cTn>
                              </p:par>
                              <p:par>
                                <p:cTn id="69" presetID="42" presetClass="entr" presetSubtype="0" fill="hold" grpId="0" nodeType="withEffect">
                                  <p:stCondLst>
                                    <p:cond delay="0"/>
                                  </p:stCondLst>
                                  <p:childTnLst>
                                    <p:set>
                                      <p:cBhvr>
                                        <p:cTn id="70" dur="1" fill="hold">
                                          <p:stCondLst>
                                            <p:cond delay="0"/>
                                          </p:stCondLst>
                                        </p:cTn>
                                        <p:tgtEl>
                                          <p:spTgt spid="58"/>
                                        </p:tgtEl>
                                        <p:attrNameLst>
                                          <p:attrName>style.visibility</p:attrName>
                                        </p:attrNameLst>
                                      </p:cBhvr>
                                      <p:to>
                                        <p:strVal val="visible"/>
                                      </p:to>
                                    </p:set>
                                    <p:animEffect transition="in" filter="fade">
                                      <p:cBhvr>
                                        <p:cTn id="71" dur="1000"/>
                                        <p:tgtEl>
                                          <p:spTgt spid="58"/>
                                        </p:tgtEl>
                                      </p:cBhvr>
                                    </p:animEffect>
                                    <p:anim calcmode="lin" valueType="num">
                                      <p:cBhvr>
                                        <p:cTn id="72" dur="1000" fill="hold"/>
                                        <p:tgtEl>
                                          <p:spTgt spid="58"/>
                                        </p:tgtEl>
                                        <p:attrNameLst>
                                          <p:attrName>ppt_x</p:attrName>
                                        </p:attrNameLst>
                                      </p:cBhvr>
                                      <p:tavLst>
                                        <p:tav tm="0">
                                          <p:val>
                                            <p:strVal val="#ppt_x"/>
                                          </p:val>
                                        </p:tav>
                                        <p:tav tm="100000">
                                          <p:val>
                                            <p:strVal val="#ppt_x"/>
                                          </p:val>
                                        </p:tav>
                                      </p:tavLst>
                                    </p:anim>
                                    <p:anim calcmode="lin" valueType="num">
                                      <p:cBhvr>
                                        <p:cTn id="73" dur="1000" fill="hold"/>
                                        <p:tgtEl>
                                          <p:spTgt spid="58"/>
                                        </p:tgtEl>
                                        <p:attrNameLst>
                                          <p:attrName>ppt_y</p:attrName>
                                        </p:attrNameLst>
                                      </p:cBhvr>
                                      <p:tavLst>
                                        <p:tav tm="0">
                                          <p:val>
                                            <p:strVal val="#ppt_y+.1"/>
                                          </p:val>
                                        </p:tav>
                                        <p:tav tm="100000">
                                          <p:val>
                                            <p:strVal val="#ppt_y"/>
                                          </p:val>
                                        </p:tav>
                                      </p:tavLst>
                                    </p:anim>
                                  </p:childTnLst>
                                </p:cTn>
                              </p:par>
                              <p:par>
                                <p:cTn id="74" presetID="42" presetClass="entr" presetSubtype="0" fill="hold" nodeType="withEffect">
                                  <p:stCondLst>
                                    <p:cond delay="0"/>
                                  </p:stCondLst>
                                  <p:childTnLst>
                                    <p:set>
                                      <p:cBhvr>
                                        <p:cTn id="75" dur="1" fill="hold">
                                          <p:stCondLst>
                                            <p:cond delay="0"/>
                                          </p:stCondLst>
                                        </p:cTn>
                                        <p:tgtEl>
                                          <p:spTgt spid="319488"/>
                                        </p:tgtEl>
                                        <p:attrNameLst>
                                          <p:attrName>style.visibility</p:attrName>
                                        </p:attrNameLst>
                                      </p:cBhvr>
                                      <p:to>
                                        <p:strVal val="visible"/>
                                      </p:to>
                                    </p:set>
                                    <p:animEffect transition="in" filter="fade">
                                      <p:cBhvr>
                                        <p:cTn id="76" dur="1000"/>
                                        <p:tgtEl>
                                          <p:spTgt spid="319488"/>
                                        </p:tgtEl>
                                      </p:cBhvr>
                                    </p:animEffect>
                                    <p:anim calcmode="lin" valueType="num">
                                      <p:cBhvr>
                                        <p:cTn id="77" dur="1000" fill="hold"/>
                                        <p:tgtEl>
                                          <p:spTgt spid="319488"/>
                                        </p:tgtEl>
                                        <p:attrNameLst>
                                          <p:attrName>ppt_x</p:attrName>
                                        </p:attrNameLst>
                                      </p:cBhvr>
                                      <p:tavLst>
                                        <p:tav tm="0">
                                          <p:val>
                                            <p:strVal val="#ppt_x"/>
                                          </p:val>
                                        </p:tav>
                                        <p:tav tm="100000">
                                          <p:val>
                                            <p:strVal val="#ppt_x"/>
                                          </p:val>
                                        </p:tav>
                                      </p:tavLst>
                                    </p:anim>
                                    <p:anim calcmode="lin" valueType="num">
                                      <p:cBhvr>
                                        <p:cTn id="78" dur="1000" fill="hold"/>
                                        <p:tgtEl>
                                          <p:spTgt spid="319488"/>
                                        </p:tgtEl>
                                        <p:attrNameLst>
                                          <p:attrName>ppt_y</p:attrName>
                                        </p:attrNameLst>
                                      </p:cBhvr>
                                      <p:tavLst>
                                        <p:tav tm="0">
                                          <p:val>
                                            <p:strVal val="#ppt_y+.1"/>
                                          </p:val>
                                        </p:tav>
                                        <p:tav tm="100000">
                                          <p:val>
                                            <p:strVal val="#ppt_y"/>
                                          </p:val>
                                        </p:tav>
                                      </p:tavLst>
                                    </p:anim>
                                  </p:childTnLst>
                                </p:cTn>
                              </p:par>
                              <p:par>
                                <p:cTn id="79" presetID="42" presetClass="entr" presetSubtype="0" fill="hold" grpId="0" nodeType="withEffect">
                                  <p:stCondLst>
                                    <p:cond delay="0"/>
                                  </p:stCondLst>
                                  <p:childTnLst>
                                    <p:set>
                                      <p:cBhvr>
                                        <p:cTn id="80" dur="1" fill="hold">
                                          <p:stCondLst>
                                            <p:cond delay="0"/>
                                          </p:stCondLst>
                                        </p:cTn>
                                        <p:tgtEl>
                                          <p:spTgt spid="56"/>
                                        </p:tgtEl>
                                        <p:attrNameLst>
                                          <p:attrName>style.visibility</p:attrName>
                                        </p:attrNameLst>
                                      </p:cBhvr>
                                      <p:to>
                                        <p:strVal val="visible"/>
                                      </p:to>
                                    </p:set>
                                    <p:animEffect transition="in" filter="fade">
                                      <p:cBhvr>
                                        <p:cTn id="81" dur="1000"/>
                                        <p:tgtEl>
                                          <p:spTgt spid="56"/>
                                        </p:tgtEl>
                                      </p:cBhvr>
                                    </p:animEffect>
                                    <p:anim calcmode="lin" valueType="num">
                                      <p:cBhvr>
                                        <p:cTn id="82" dur="1000" fill="hold"/>
                                        <p:tgtEl>
                                          <p:spTgt spid="56"/>
                                        </p:tgtEl>
                                        <p:attrNameLst>
                                          <p:attrName>ppt_x</p:attrName>
                                        </p:attrNameLst>
                                      </p:cBhvr>
                                      <p:tavLst>
                                        <p:tav tm="0">
                                          <p:val>
                                            <p:strVal val="#ppt_x"/>
                                          </p:val>
                                        </p:tav>
                                        <p:tav tm="100000">
                                          <p:val>
                                            <p:strVal val="#ppt_x"/>
                                          </p:val>
                                        </p:tav>
                                      </p:tavLst>
                                    </p:anim>
                                    <p:anim calcmode="lin" valueType="num">
                                      <p:cBhvr>
                                        <p:cTn id="83" dur="1000" fill="hold"/>
                                        <p:tgtEl>
                                          <p:spTgt spid="56"/>
                                        </p:tgtEl>
                                        <p:attrNameLst>
                                          <p:attrName>ppt_y</p:attrName>
                                        </p:attrNameLst>
                                      </p:cBhvr>
                                      <p:tavLst>
                                        <p:tav tm="0">
                                          <p:val>
                                            <p:strVal val="#ppt_y+.1"/>
                                          </p:val>
                                        </p:tav>
                                        <p:tav tm="100000">
                                          <p:val>
                                            <p:strVal val="#ppt_y"/>
                                          </p:val>
                                        </p:tav>
                                      </p:tavLst>
                                    </p:anim>
                                  </p:childTnLst>
                                </p:cTn>
                              </p:par>
                              <p:par>
                                <p:cTn id="84" presetID="42" presetClass="entr" presetSubtype="0" fill="hold" nodeType="withEffect">
                                  <p:stCondLst>
                                    <p:cond delay="0"/>
                                  </p:stCondLst>
                                  <p:childTnLst>
                                    <p:set>
                                      <p:cBhvr>
                                        <p:cTn id="85" dur="1" fill="hold">
                                          <p:stCondLst>
                                            <p:cond delay="0"/>
                                          </p:stCondLst>
                                        </p:cTn>
                                        <p:tgtEl>
                                          <p:spTgt spid="319489"/>
                                        </p:tgtEl>
                                        <p:attrNameLst>
                                          <p:attrName>style.visibility</p:attrName>
                                        </p:attrNameLst>
                                      </p:cBhvr>
                                      <p:to>
                                        <p:strVal val="visible"/>
                                      </p:to>
                                    </p:set>
                                    <p:animEffect transition="in" filter="fade">
                                      <p:cBhvr>
                                        <p:cTn id="86" dur="1000"/>
                                        <p:tgtEl>
                                          <p:spTgt spid="319489"/>
                                        </p:tgtEl>
                                      </p:cBhvr>
                                    </p:animEffect>
                                    <p:anim calcmode="lin" valueType="num">
                                      <p:cBhvr>
                                        <p:cTn id="87" dur="1000" fill="hold"/>
                                        <p:tgtEl>
                                          <p:spTgt spid="319489"/>
                                        </p:tgtEl>
                                        <p:attrNameLst>
                                          <p:attrName>ppt_x</p:attrName>
                                        </p:attrNameLst>
                                      </p:cBhvr>
                                      <p:tavLst>
                                        <p:tav tm="0">
                                          <p:val>
                                            <p:strVal val="#ppt_x"/>
                                          </p:val>
                                        </p:tav>
                                        <p:tav tm="100000">
                                          <p:val>
                                            <p:strVal val="#ppt_x"/>
                                          </p:val>
                                        </p:tav>
                                      </p:tavLst>
                                    </p:anim>
                                    <p:anim calcmode="lin" valueType="num">
                                      <p:cBhvr>
                                        <p:cTn id="88" dur="1000" fill="hold"/>
                                        <p:tgtEl>
                                          <p:spTgt spid="319489"/>
                                        </p:tgtEl>
                                        <p:attrNameLst>
                                          <p:attrName>ppt_y</p:attrName>
                                        </p:attrNameLst>
                                      </p:cBhvr>
                                      <p:tavLst>
                                        <p:tav tm="0">
                                          <p:val>
                                            <p:strVal val="#ppt_y+.1"/>
                                          </p:val>
                                        </p:tav>
                                        <p:tav tm="100000">
                                          <p:val>
                                            <p:strVal val="#ppt_y"/>
                                          </p:val>
                                        </p:tav>
                                      </p:tavLst>
                                    </p:anim>
                                  </p:childTnLst>
                                </p:cTn>
                              </p:par>
                              <p:par>
                                <p:cTn id="89" presetID="42" presetClass="entr" presetSubtype="0" fill="hold" grpId="0" nodeType="withEffect">
                                  <p:stCondLst>
                                    <p:cond delay="0"/>
                                  </p:stCondLst>
                                  <p:childTnLst>
                                    <p:set>
                                      <p:cBhvr>
                                        <p:cTn id="90" dur="1" fill="hold">
                                          <p:stCondLst>
                                            <p:cond delay="0"/>
                                          </p:stCondLst>
                                        </p:cTn>
                                        <p:tgtEl>
                                          <p:spTgt spid="59"/>
                                        </p:tgtEl>
                                        <p:attrNameLst>
                                          <p:attrName>style.visibility</p:attrName>
                                        </p:attrNameLst>
                                      </p:cBhvr>
                                      <p:to>
                                        <p:strVal val="visible"/>
                                      </p:to>
                                    </p:set>
                                    <p:animEffect transition="in" filter="fade">
                                      <p:cBhvr>
                                        <p:cTn id="91" dur="1000"/>
                                        <p:tgtEl>
                                          <p:spTgt spid="59"/>
                                        </p:tgtEl>
                                      </p:cBhvr>
                                    </p:animEffect>
                                    <p:anim calcmode="lin" valueType="num">
                                      <p:cBhvr>
                                        <p:cTn id="92" dur="1000" fill="hold"/>
                                        <p:tgtEl>
                                          <p:spTgt spid="59"/>
                                        </p:tgtEl>
                                        <p:attrNameLst>
                                          <p:attrName>ppt_x</p:attrName>
                                        </p:attrNameLst>
                                      </p:cBhvr>
                                      <p:tavLst>
                                        <p:tav tm="0">
                                          <p:val>
                                            <p:strVal val="#ppt_x"/>
                                          </p:val>
                                        </p:tav>
                                        <p:tav tm="100000">
                                          <p:val>
                                            <p:strVal val="#ppt_x"/>
                                          </p:val>
                                        </p:tav>
                                      </p:tavLst>
                                    </p:anim>
                                    <p:anim calcmode="lin" valueType="num">
                                      <p:cBhvr>
                                        <p:cTn id="93" dur="1000" fill="hold"/>
                                        <p:tgtEl>
                                          <p:spTgt spid="59"/>
                                        </p:tgtEl>
                                        <p:attrNameLst>
                                          <p:attrName>ppt_y</p:attrName>
                                        </p:attrNameLst>
                                      </p:cBhvr>
                                      <p:tavLst>
                                        <p:tav tm="0">
                                          <p:val>
                                            <p:strVal val="#ppt_y+.1"/>
                                          </p:val>
                                        </p:tav>
                                        <p:tav tm="100000">
                                          <p:val>
                                            <p:strVal val="#ppt_y"/>
                                          </p:val>
                                        </p:tav>
                                      </p:tavLst>
                                    </p:anim>
                                  </p:childTnLst>
                                </p:cTn>
                              </p:par>
                              <p:par>
                                <p:cTn id="94" presetID="42" presetClass="entr" presetSubtype="0" fill="hold" grpId="0" nodeType="withEffect">
                                  <p:stCondLst>
                                    <p:cond delay="0"/>
                                  </p:stCondLst>
                                  <p:childTnLst>
                                    <p:set>
                                      <p:cBhvr>
                                        <p:cTn id="95" dur="1" fill="hold">
                                          <p:stCondLst>
                                            <p:cond delay="0"/>
                                          </p:stCondLst>
                                        </p:cTn>
                                        <p:tgtEl>
                                          <p:spTgt spid="57"/>
                                        </p:tgtEl>
                                        <p:attrNameLst>
                                          <p:attrName>style.visibility</p:attrName>
                                        </p:attrNameLst>
                                      </p:cBhvr>
                                      <p:to>
                                        <p:strVal val="visible"/>
                                      </p:to>
                                    </p:set>
                                    <p:animEffect transition="in" filter="fade">
                                      <p:cBhvr>
                                        <p:cTn id="96" dur="1000"/>
                                        <p:tgtEl>
                                          <p:spTgt spid="57"/>
                                        </p:tgtEl>
                                      </p:cBhvr>
                                    </p:animEffect>
                                    <p:anim calcmode="lin" valueType="num">
                                      <p:cBhvr>
                                        <p:cTn id="97" dur="1000" fill="hold"/>
                                        <p:tgtEl>
                                          <p:spTgt spid="57"/>
                                        </p:tgtEl>
                                        <p:attrNameLst>
                                          <p:attrName>ppt_x</p:attrName>
                                        </p:attrNameLst>
                                      </p:cBhvr>
                                      <p:tavLst>
                                        <p:tav tm="0">
                                          <p:val>
                                            <p:strVal val="#ppt_x"/>
                                          </p:val>
                                        </p:tav>
                                        <p:tav tm="100000">
                                          <p:val>
                                            <p:strVal val="#ppt_x"/>
                                          </p:val>
                                        </p:tav>
                                      </p:tavLst>
                                    </p:anim>
                                    <p:anim calcmode="lin" valueType="num">
                                      <p:cBhvr>
                                        <p:cTn id="98" dur="1000" fill="hold"/>
                                        <p:tgtEl>
                                          <p:spTgt spid="57"/>
                                        </p:tgtEl>
                                        <p:attrNameLst>
                                          <p:attrName>ppt_y</p:attrName>
                                        </p:attrNameLst>
                                      </p:cBhvr>
                                      <p:tavLst>
                                        <p:tav tm="0">
                                          <p:val>
                                            <p:strVal val="#ppt_y+.1"/>
                                          </p:val>
                                        </p:tav>
                                        <p:tav tm="100000">
                                          <p:val>
                                            <p:strVal val="#ppt_y"/>
                                          </p:val>
                                        </p:tav>
                                      </p:tavLst>
                                    </p:anim>
                                  </p:childTnLst>
                                </p:cTn>
                              </p:par>
                              <p:par>
                                <p:cTn id="99" presetID="42" presetClass="entr" presetSubtype="0" fill="hold" grpId="0" nodeType="withEffect">
                                  <p:stCondLst>
                                    <p:cond delay="0"/>
                                  </p:stCondLst>
                                  <p:childTnLst>
                                    <p:set>
                                      <p:cBhvr>
                                        <p:cTn id="100" dur="1" fill="hold">
                                          <p:stCondLst>
                                            <p:cond delay="0"/>
                                          </p:stCondLst>
                                        </p:cTn>
                                        <p:tgtEl>
                                          <p:spTgt spid="54"/>
                                        </p:tgtEl>
                                        <p:attrNameLst>
                                          <p:attrName>style.visibility</p:attrName>
                                        </p:attrNameLst>
                                      </p:cBhvr>
                                      <p:to>
                                        <p:strVal val="visible"/>
                                      </p:to>
                                    </p:set>
                                    <p:animEffect transition="in" filter="fade">
                                      <p:cBhvr>
                                        <p:cTn id="101" dur="1000"/>
                                        <p:tgtEl>
                                          <p:spTgt spid="54"/>
                                        </p:tgtEl>
                                      </p:cBhvr>
                                    </p:animEffect>
                                    <p:anim calcmode="lin" valueType="num">
                                      <p:cBhvr>
                                        <p:cTn id="102" dur="1000" fill="hold"/>
                                        <p:tgtEl>
                                          <p:spTgt spid="54"/>
                                        </p:tgtEl>
                                        <p:attrNameLst>
                                          <p:attrName>ppt_x</p:attrName>
                                        </p:attrNameLst>
                                      </p:cBhvr>
                                      <p:tavLst>
                                        <p:tav tm="0">
                                          <p:val>
                                            <p:strVal val="#ppt_x"/>
                                          </p:val>
                                        </p:tav>
                                        <p:tav tm="100000">
                                          <p:val>
                                            <p:strVal val="#ppt_x"/>
                                          </p:val>
                                        </p:tav>
                                      </p:tavLst>
                                    </p:anim>
                                    <p:anim calcmode="lin" valueType="num">
                                      <p:cBhvr>
                                        <p:cTn id="103" dur="1000" fill="hold"/>
                                        <p:tgtEl>
                                          <p:spTgt spid="54"/>
                                        </p:tgtEl>
                                        <p:attrNameLst>
                                          <p:attrName>ppt_y</p:attrName>
                                        </p:attrNameLst>
                                      </p:cBhvr>
                                      <p:tavLst>
                                        <p:tav tm="0">
                                          <p:val>
                                            <p:strVal val="#ppt_y+.1"/>
                                          </p:val>
                                        </p:tav>
                                        <p:tav tm="100000">
                                          <p:val>
                                            <p:strVal val="#ppt_y"/>
                                          </p:val>
                                        </p:tav>
                                      </p:tavLst>
                                    </p:anim>
                                  </p:childTnLst>
                                </p:cTn>
                              </p:par>
                              <p:par>
                                <p:cTn id="104" presetID="42" presetClass="entr" presetSubtype="0" fill="hold" grpId="0" nodeType="withEffect">
                                  <p:stCondLst>
                                    <p:cond delay="0"/>
                                  </p:stCondLst>
                                  <p:childTnLst>
                                    <p:set>
                                      <p:cBhvr>
                                        <p:cTn id="105" dur="1" fill="hold">
                                          <p:stCondLst>
                                            <p:cond delay="0"/>
                                          </p:stCondLst>
                                        </p:cTn>
                                        <p:tgtEl>
                                          <p:spTgt spid="40"/>
                                        </p:tgtEl>
                                        <p:attrNameLst>
                                          <p:attrName>style.visibility</p:attrName>
                                        </p:attrNameLst>
                                      </p:cBhvr>
                                      <p:to>
                                        <p:strVal val="visible"/>
                                      </p:to>
                                    </p:set>
                                    <p:animEffect transition="in" filter="fade">
                                      <p:cBhvr>
                                        <p:cTn id="106" dur="1000"/>
                                        <p:tgtEl>
                                          <p:spTgt spid="40"/>
                                        </p:tgtEl>
                                      </p:cBhvr>
                                    </p:animEffect>
                                    <p:anim calcmode="lin" valueType="num">
                                      <p:cBhvr>
                                        <p:cTn id="107" dur="1000" fill="hold"/>
                                        <p:tgtEl>
                                          <p:spTgt spid="40"/>
                                        </p:tgtEl>
                                        <p:attrNameLst>
                                          <p:attrName>ppt_x</p:attrName>
                                        </p:attrNameLst>
                                      </p:cBhvr>
                                      <p:tavLst>
                                        <p:tav tm="0">
                                          <p:val>
                                            <p:strVal val="#ppt_x"/>
                                          </p:val>
                                        </p:tav>
                                        <p:tav tm="100000">
                                          <p:val>
                                            <p:strVal val="#ppt_x"/>
                                          </p:val>
                                        </p:tav>
                                      </p:tavLst>
                                    </p:anim>
                                    <p:anim calcmode="lin" valueType="num">
                                      <p:cBhvr>
                                        <p:cTn id="108" dur="1000" fill="hold"/>
                                        <p:tgtEl>
                                          <p:spTgt spid="40"/>
                                        </p:tgtEl>
                                        <p:attrNameLst>
                                          <p:attrName>ppt_y</p:attrName>
                                        </p:attrNameLst>
                                      </p:cBhvr>
                                      <p:tavLst>
                                        <p:tav tm="0">
                                          <p:val>
                                            <p:strVal val="#ppt_y+.1"/>
                                          </p:val>
                                        </p:tav>
                                        <p:tav tm="100000">
                                          <p:val>
                                            <p:strVal val="#ppt_y"/>
                                          </p:val>
                                        </p:tav>
                                      </p:tavLst>
                                    </p:anim>
                                  </p:childTnLst>
                                </p:cTn>
                              </p:par>
                              <p:par>
                                <p:cTn id="109" presetID="42" presetClass="entr" presetSubtype="0" fill="hold" grpId="0" nodeType="withEffect">
                                  <p:stCondLst>
                                    <p:cond delay="0"/>
                                  </p:stCondLst>
                                  <p:childTnLst>
                                    <p:set>
                                      <p:cBhvr>
                                        <p:cTn id="110" dur="1" fill="hold">
                                          <p:stCondLst>
                                            <p:cond delay="0"/>
                                          </p:stCondLst>
                                        </p:cTn>
                                        <p:tgtEl>
                                          <p:spTgt spid="46"/>
                                        </p:tgtEl>
                                        <p:attrNameLst>
                                          <p:attrName>style.visibility</p:attrName>
                                        </p:attrNameLst>
                                      </p:cBhvr>
                                      <p:to>
                                        <p:strVal val="visible"/>
                                      </p:to>
                                    </p:set>
                                    <p:animEffect transition="in" filter="fade">
                                      <p:cBhvr>
                                        <p:cTn id="111" dur="1000"/>
                                        <p:tgtEl>
                                          <p:spTgt spid="46"/>
                                        </p:tgtEl>
                                      </p:cBhvr>
                                    </p:animEffect>
                                    <p:anim calcmode="lin" valueType="num">
                                      <p:cBhvr>
                                        <p:cTn id="112" dur="1000" fill="hold"/>
                                        <p:tgtEl>
                                          <p:spTgt spid="46"/>
                                        </p:tgtEl>
                                        <p:attrNameLst>
                                          <p:attrName>ppt_x</p:attrName>
                                        </p:attrNameLst>
                                      </p:cBhvr>
                                      <p:tavLst>
                                        <p:tav tm="0">
                                          <p:val>
                                            <p:strVal val="#ppt_x"/>
                                          </p:val>
                                        </p:tav>
                                        <p:tav tm="100000">
                                          <p:val>
                                            <p:strVal val="#ppt_x"/>
                                          </p:val>
                                        </p:tav>
                                      </p:tavLst>
                                    </p:anim>
                                    <p:anim calcmode="lin" valueType="num">
                                      <p:cBhvr>
                                        <p:cTn id="113" dur="1000" fill="hold"/>
                                        <p:tgtEl>
                                          <p:spTgt spid="46"/>
                                        </p:tgtEl>
                                        <p:attrNameLst>
                                          <p:attrName>ppt_y</p:attrName>
                                        </p:attrNameLst>
                                      </p:cBhvr>
                                      <p:tavLst>
                                        <p:tav tm="0">
                                          <p:val>
                                            <p:strVal val="#ppt_y+.1"/>
                                          </p:val>
                                        </p:tav>
                                        <p:tav tm="100000">
                                          <p:val>
                                            <p:strVal val="#ppt_y"/>
                                          </p:val>
                                        </p:tav>
                                      </p:tavLst>
                                    </p:anim>
                                  </p:childTnLst>
                                </p:cTn>
                              </p:par>
                              <p:par>
                                <p:cTn id="114" presetID="42" presetClass="entr" presetSubtype="0" fill="hold" grpId="0" nodeType="withEffect">
                                  <p:stCondLst>
                                    <p:cond delay="0"/>
                                  </p:stCondLst>
                                  <p:childTnLst>
                                    <p:set>
                                      <p:cBhvr>
                                        <p:cTn id="115" dur="1" fill="hold">
                                          <p:stCondLst>
                                            <p:cond delay="0"/>
                                          </p:stCondLst>
                                        </p:cTn>
                                        <p:tgtEl>
                                          <p:spTgt spid="47"/>
                                        </p:tgtEl>
                                        <p:attrNameLst>
                                          <p:attrName>style.visibility</p:attrName>
                                        </p:attrNameLst>
                                      </p:cBhvr>
                                      <p:to>
                                        <p:strVal val="visible"/>
                                      </p:to>
                                    </p:set>
                                    <p:animEffect transition="in" filter="fade">
                                      <p:cBhvr>
                                        <p:cTn id="116" dur="1000"/>
                                        <p:tgtEl>
                                          <p:spTgt spid="47"/>
                                        </p:tgtEl>
                                      </p:cBhvr>
                                    </p:animEffect>
                                    <p:anim calcmode="lin" valueType="num">
                                      <p:cBhvr>
                                        <p:cTn id="117" dur="1000" fill="hold"/>
                                        <p:tgtEl>
                                          <p:spTgt spid="47"/>
                                        </p:tgtEl>
                                        <p:attrNameLst>
                                          <p:attrName>ppt_x</p:attrName>
                                        </p:attrNameLst>
                                      </p:cBhvr>
                                      <p:tavLst>
                                        <p:tav tm="0">
                                          <p:val>
                                            <p:strVal val="#ppt_x"/>
                                          </p:val>
                                        </p:tav>
                                        <p:tav tm="100000">
                                          <p:val>
                                            <p:strVal val="#ppt_x"/>
                                          </p:val>
                                        </p:tav>
                                      </p:tavLst>
                                    </p:anim>
                                    <p:anim calcmode="lin" valueType="num">
                                      <p:cBhvr>
                                        <p:cTn id="118" dur="1000" fill="hold"/>
                                        <p:tgtEl>
                                          <p:spTgt spid="47"/>
                                        </p:tgtEl>
                                        <p:attrNameLst>
                                          <p:attrName>ppt_y</p:attrName>
                                        </p:attrNameLst>
                                      </p:cBhvr>
                                      <p:tavLst>
                                        <p:tav tm="0">
                                          <p:val>
                                            <p:strVal val="#ppt_y+.1"/>
                                          </p:val>
                                        </p:tav>
                                        <p:tav tm="100000">
                                          <p:val>
                                            <p:strVal val="#ppt_y"/>
                                          </p:val>
                                        </p:tav>
                                      </p:tavLst>
                                    </p:anim>
                                  </p:childTnLst>
                                </p:cTn>
                              </p:par>
                              <p:par>
                                <p:cTn id="119" presetID="42" presetClass="entr" presetSubtype="0" fill="hold" nodeType="withEffect">
                                  <p:stCondLst>
                                    <p:cond delay="0"/>
                                  </p:stCondLst>
                                  <p:childTnLst>
                                    <p:set>
                                      <p:cBhvr>
                                        <p:cTn id="120" dur="1" fill="hold">
                                          <p:stCondLst>
                                            <p:cond delay="0"/>
                                          </p:stCondLst>
                                        </p:cTn>
                                        <p:tgtEl>
                                          <p:spTgt spid="44"/>
                                        </p:tgtEl>
                                        <p:attrNameLst>
                                          <p:attrName>style.visibility</p:attrName>
                                        </p:attrNameLst>
                                      </p:cBhvr>
                                      <p:to>
                                        <p:strVal val="visible"/>
                                      </p:to>
                                    </p:set>
                                    <p:animEffect transition="in" filter="fade">
                                      <p:cBhvr>
                                        <p:cTn id="121" dur="1000"/>
                                        <p:tgtEl>
                                          <p:spTgt spid="44"/>
                                        </p:tgtEl>
                                      </p:cBhvr>
                                    </p:animEffect>
                                    <p:anim calcmode="lin" valueType="num">
                                      <p:cBhvr>
                                        <p:cTn id="122" dur="1000" fill="hold"/>
                                        <p:tgtEl>
                                          <p:spTgt spid="44"/>
                                        </p:tgtEl>
                                        <p:attrNameLst>
                                          <p:attrName>ppt_x</p:attrName>
                                        </p:attrNameLst>
                                      </p:cBhvr>
                                      <p:tavLst>
                                        <p:tav tm="0">
                                          <p:val>
                                            <p:strVal val="#ppt_x"/>
                                          </p:val>
                                        </p:tav>
                                        <p:tav tm="100000">
                                          <p:val>
                                            <p:strVal val="#ppt_x"/>
                                          </p:val>
                                        </p:tav>
                                      </p:tavLst>
                                    </p:anim>
                                    <p:anim calcmode="lin" valueType="num">
                                      <p:cBhvr>
                                        <p:cTn id="123" dur="1000" fill="hold"/>
                                        <p:tgtEl>
                                          <p:spTgt spid="44"/>
                                        </p:tgtEl>
                                        <p:attrNameLst>
                                          <p:attrName>ppt_y</p:attrName>
                                        </p:attrNameLst>
                                      </p:cBhvr>
                                      <p:tavLst>
                                        <p:tav tm="0">
                                          <p:val>
                                            <p:strVal val="#ppt_y+.1"/>
                                          </p:val>
                                        </p:tav>
                                        <p:tav tm="100000">
                                          <p:val>
                                            <p:strVal val="#ppt_y"/>
                                          </p:val>
                                        </p:tav>
                                      </p:tavLst>
                                    </p:anim>
                                  </p:childTnLst>
                                </p:cTn>
                              </p:par>
                              <p:par>
                                <p:cTn id="124" presetID="42" presetClass="entr" presetSubtype="0" fill="hold" grpId="0" nodeType="withEffect">
                                  <p:stCondLst>
                                    <p:cond delay="0"/>
                                  </p:stCondLst>
                                  <p:childTnLst>
                                    <p:set>
                                      <p:cBhvr>
                                        <p:cTn id="125" dur="1" fill="hold">
                                          <p:stCondLst>
                                            <p:cond delay="0"/>
                                          </p:stCondLst>
                                        </p:cTn>
                                        <p:tgtEl>
                                          <p:spTgt spid="48"/>
                                        </p:tgtEl>
                                        <p:attrNameLst>
                                          <p:attrName>style.visibility</p:attrName>
                                        </p:attrNameLst>
                                      </p:cBhvr>
                                      <p:to>
                                        <p:strVal val="visible"/>
                                      </p:to>
                                    </p:set>
                                    <p:animEffect transition="in" filter="fade">
                                      <p:cBhvr>
                                        <p:cTn id="126" dur="1000"/>
                                        <p:tgtEl>
                                          <p:spTgt spid="48"/>
                                        </p:tgtEl>
                                      </p:cBhvr>
                                    </p:animEffect>
                                    <p:anim calcmode="lin" valueType="num">
                                      <p:cBhvr>
                                        <p:cTn id="127" dur="1000" fill="hold"/>
                                        <p:tgtEl>
                                          <p:spTgt spid="48"/>
                                        </p:tgtEl>
                                        <p:attrNameLst>
                                          <p:attrName>ppt_x</p:attrName>
                                        </p:attrNameLst>
                                      </p:cBhvr>
                                      <p:tavLst>
                                        <p:tav tm="0">
                                          <p:val>
                                            <p:strVal val="#ppt_x"/>
                                          </p:val>
                                        </p:tav>
                                        <p:tav tm="100000">
                                          <p:val>
                                            <p:strVal val="#ppt_x"/>
                                          </p:val>
                                        </p:tav>
                                      </p:tavLst>
                                    </p:anim>
                                    <p:anim calcmode="lin" valueType="num">
                                      <p:cBhvr>
                                        <p:cTn id="128" dur="1000" fill="hold"/>
                                        <p:tgtEl>
                                          <p:spTgt spid="48"/>
                                        </p:tgtEl>
                                        <p:attrNameLst>
                                          <p:attrName>ppt_y</p:attrName>
                                        </p:attrNameLst>
                                      </p:cBhvr>
                                      <p:tavLst>
                                        <p:tav tm="0">
                                          <p:val>
                                            <p:strVal val="#ppt_y+.1"/>
                                          </p:val>
                                        </p:tav>
                                        <p:tav tm="100000">
                                          <p:val>
                                            <p:strVal val="#ppt_y"/>
                                          </p:val>
                                        </p:tav>
                                      </p:tavLst>
                                    </p:anim>
                                  </p:childTnLst>
                                </p:cTn>
                              </p:par>
                              <p:par>
                                <p:cTn id="129" presetID="42" presetClass="entr" presetSubtype="0" fill="hold" grpId="0" nodeType="withEffect">
                                  <p:stCondLst>
                                    <p:cond delay="0"/>
                                  </p:stCondLst>
                                  <p:childTnLst>
                                    <p:set>
                                      <p:cBhvr>
                                        <p:cTn id="130" dur="1" fill="hold">
                                          <p:stCondLst>
                                            <p:cond delay="0"/>
                                          </p:stCondLst>
                                        </p:cTn>
                                        <p:tgtEl>
                                          <p:spTgt spid="49"/>
                                        </p:tgtEl>
                                        <p:attrNameLst>
                                          <p:attrName>style.visibility</p:attrName>
                                        </p:attrNameLst>
                                      </p:cBhvr>
                                      <p:to>
                                        <p:strVal val="visible"/>
                                      </p:to>
                                    </p:set>
                                    <p:animEffect transition="in" filter="fade">
                                      <p:cBhvr>
                                        <p:cTn id="131" dur="1000"/>
                                        <p:tgtEl>
                                          <p:spTgt spid="49"/>
                                        </p:tgtEl>
                                      </p:cBhvr>
                                    </p:animEffect>
                                    <p:anim calcmode="lin" valueType="num">
                                      <p:cBhvr>
                                        <p:cTn id="132" dur="1000" fill="hold"/>
                                        <p:tgtEl>
                                          <p:spTgt spid="49"/>
                                        </p:tgtEl>
                                        <p:attrNameLst>
                                          <p:attrName>ppt_x</p:attrName>
                                        </p:attrNameLst>
                                      </p:cBhvr>
                                      <p:tavLst>
                                        <p:tav tm="0">
                                          <p:val>
                                            <p:strVal val="#ppt_x"/>
                                          </p:val>
                                        </p:tav>
                                        <p:tav tm="100000">
                                          <p:val>
                                            <p:strVal val="#ppt_x"/>
                                          </p:val>
                                        </p:tav>
                                      </p:tavLst>
                                    </p:anim>
                                    <p:anim calcmode="lin" valueType="num">
                                      <p:cBhvr>
                                        <p:cTn id="133" dur="1000" fill="hold"/>
                                        <p:tgtEl>
                                          <p:spTgt spid="49"/>
                                        </p:tgtEl>
                                        <p:attrNameLst>
                                          <p:attrName>ppt_y</p:attrName>
                                        </p:attrNameLst>
                                      </p:cBhvr>
                                      <p:tavLst>
                                        <p:tav tm="0">
                                          <p:val>
                                            <p:strVal val="#ppt_y+.1"/>
                                          </p:val>
                                        </p:tav>
                                        <p:tav tm="100000">
                                          <p:val>
                                            <p:strVal val="#ppt_y"/>
                                          </p:val>
                                        </p:tav>
                                      </p:tavLst>
                                    </p:anim>
                                  </p:childTnLst>
                                </p:cTn>
                              </p:par>
                              <p:par>
                                <p:cTn id="134" presetID="42" presetClass="entr" presetSubtype="0" fill="hold" nodeType="withEffect">
                                  <p:stCondLst>
                                    <p:cond delay="0"/>
                                  </p:stCondLst>
                                  <p:childTnLst>
                                    <p:set>
                                      <p:cBhvr>
                                        <p:cTn id="135" dur="1" fill="hold">
                                          <p:stCondLst>
                                            <p:cond delay="0"/>
                                          </p:stCondLst>
                                        </p:cTn>
                                        <p:tgtEl>
                                          <p:spTgt spid="45"/>
                                        </p:tgtEl>
                                        <p:attrNameLst>
                                          <p:attrName>style.visibility</p:attrName>
                                        </p:attrNameLst>
                                      </p:cBhvr>
                                      <p:to>
                                        <p:strVal val="visible"/>
                                      </p:to>
                                    </p:set>
                                    <p:animEffect transition="in" filter="fade">
                                      <p:cBhvr>
                                        <p:cTn id="136" dur="1000"/>
                                        <p:tgtEl>
                                          <p:spTgt spid="45"/>
                                        </p:tgtEl>
                                      </p:cBhvr>
                                    </p:animEffect>
                                    <p:anim calcmode="lin" valueType="num">
                                      <p:cBhvr>
                                        <p:cTn id="137" dur="1000" fill="hold"/>
                                        <p:tgtEl>
                                          <p:spTgt spid="45"/>
                                        </p:tgtEl>
                                        <p:attrNameLst>
                                          <p:attrName>ppt_x</p:attrName>
                                        </p:attrNameLst>
                                      </p:cBhvr>
                                      <p:tavLst>
                                        <p:tav tm="0">
                                          <p:val>
                                            <p:strVal val="#ppt_x"/>
                                          </p:val>
                                        </p:tav>
                                        <p:tav tm="100000">
                                          <p:val>
                                            <p:strVal val="#ppt_x"/>
                                          </p:val>
                                        </p:tav>
                                      </p:tavLst>
                                    </p:anim>
                                    <p:anim calcmode="lin" valueType="num">
                                      <p:cBhvr>
                                        <p:cTn id="138" dur="1000" fill="hold"/>
                                        <p:tgtEl>
                                          <p:spTgt spid="45"/>
                                        </p:tgtEl>
                                        <p:attrNameLst>
                                          <p:attrName>ppt_y</p:attrName>
                                        </p:attrNameLst>
                                      </p:cBhvr>
                                      <p:tavLst>
                                        <p:tav tm="0">
                                          <p:val>
                                            <p:strVal val="#ppt_y+.1"/>
                                          </p:val>
                                        </p:tav>
                                        <p:tav tm="100000">
                                          <p:val>
                                            <p:strVal val="#ppt_y"/>
                                          </p:val>
                                        </p:tav>
                                      </p:tavLst>
                                    </p:anim>
                                  </p:childTnLst>
                                </p:cTn>
                              </p:par>
                              <p:par>
                                <p:cTn id="139" presetID="42" presetClass="entr" presetSubtype="0" fill="hold" grpId="0" nodeType="withEffect">
                                  <p:stCondLst>
                                    <p:cond delay="0"/>
                                  </p:stCondLst>
                                  <p:childTnLst>
                                    <p:set>
                                      <p:cBhvr>
                                        <p:cTn id="140" dur="1" fill="hold">
                                          <p:stCondLst>
                                            <p:cond delay="0"/>
                                          </p:stCondLst>
                                        </p:cTn>
                                        <p:tgtEl>
                                          <p:spTgt spid="50"/>
                                        </p:tgtEl>
                                        <p:attrNameLst>
                                          <p:attrName>style.visibility</p:attrName>
                                        </p:attrNameLst>
                                      </p:cBhvr>
                                      <p:to>
                                        <p:strVal val="visible"/>
                                      </p:to>
                                    </p:set>
                                    <p:animEffect transition="in" filter="fade">
                                      <p:cBhvr>
                                        <p:cTn id="141" dur="1000"/>
                                        <p:tgtEl>
                                          <p:spTgt spid="50"/>
                                        </p:tgtEl>
                                      </p:cBhvr>
                                    </p:animEffect>
                                    <p:anim calcmode="lin" valueType="num">
                                      <p:cBhvr>
                                        <p:cTn id="142" dur="1000" fill="hold"/>
                                        <p:tgtEl>
                                          <p:spTgt spid="50"/>
                                        </p:tgtEl>
                                        <p:attrNameLst>
                                          <p:attrName>ppt_x</p:attrName>
                                        </p:attrNameLst>
                                      </p:cBhvr>
                                      <p:tavLst>
                                        <p:tav tm="0">
                                          <p:val>
                                            <p:strVal val="#ppt_x"/>
                                          </p:val>
                                        </p:tav>
                                        <p:tav tm="100000">
                                          <p:val>
                                            <p:strVal val="#ppt_x"/>
                                          </p:val>
                                        </p:tav>
                                      </p:tavLst>
                                    </p:anim>
                                    <p:anim calcmode="lin" valueType="num">
                                      <p:cBhvr>
                                        <p:cTn id="143" dur="1000" fill="hold"/>
                                        <p:tgtEl>
                                          <p:spTgt spid="50"/>
                                        </p:tgtEl>
                                        <p:attrNameLst>
                                          <p:attrName>ppt_y</p:attrName>
                                        </p:attrNameLst>
                                      </p:cBhvr>
                                      <p:tavLst>
                                        <p:tav tm="0">
                                          <p:val>
                                            <p:strVal val="#ppt_y+.1"/>
                                          </p:val>
                                        </p:tav>
                                        <p:tav tm="100000">
                                          <p:val>
                                            <p:strVal val="#ppt_y"/>
                                          </p:val>
                                        </p:tav>
                                      </p:tavLst>
                                    </p:anim>
                                  </p:childTnLst>
                                </p:cTn>
                              </p:par>
                              <p:par>
                                <p:cTn id="144" presetID="42" presetClass="entr" presetSubtype="0" fill="hold" grpId="0" nodeType="withEffect">
                                  <p:stCondLst>
                                    <p:cond delay="0"/>
                                  </p:stCondLst>
                                  <p:childTnLst>
                                    <p:set>
                                      <p:cBhvr>
                                        <p:cTn id="145" dur="1" fill="hold">
                                          <p:stCondLst>
                                            <p:cond delay="0"/>
                                          </p:stCondLst>
                                        </p:cTn>
                                        <p:tgtEl>
                                          <p:spTgt spid="52"/>
                                        </p:tgtEl>
                                        <p:attrNameLst>
                                          <p:attrName>style.visibility</p:attrName>
                                        </p:attrNameLst>
                                      </p:cBhvr>
                                      <p:to>
                                        <p:strVal val="visible"/>
                                      </p:to>
                                    </p:set>
                                    <p:animEffect transition="in" filter="fade">
                                      <p:cBhvr>
                                        <p:cTn id="146" dur="1000"/>
                                        <p:tgtEl>
                                          <p:spTgt spid="52"/>
                                        </p:tgtEl>
                                      </p:cBhvr>
                                    </p:animEffect>
                                    <p:anim calcmode="lin" valueType="num">
                                      <p:cBhvr>
                                        <p:cTn id="147" dur="1000" fill="hold"/>
                                        <p:tgtEl>
                                          <p:spTgt spid="52"/>
                                        </p:tgtEl>
                                        <p:attrNameLst>
                                          <p:attrName>ppt_x</p:attrName>
                                        </p:attrNameLst>
                                      </p:cBhvr>
                                      <p:tavLst>
                                        <p:tav tm="0">
                                          <p:val>
                                            <p:strVal val="#ppt_x"/>
                                          </p:val>
                                        </p:tav>
                                        <p:tav tm="100000">
                                          <p:val>
                                            <p:strVal val="#ppt_x"/>
                                          </p:val>
                                        </p:tav>
                                      </p:tavLst>
                                    </p:anim>
                                    <p:anim calcmode="lin" valueType="num">
                                      <p:cBhvr>
                                        <p:cTn id="148" dur="1000" fill="hold"/>
                                        <p:tgtEl>
                                          <p:spTgt spid="52"/>
                                        </p:tgtEl>
                                        <p:attrNameLst>
                                          <p:attrName>ppt_y</p:attrName>
                                        </p:attrNameLst>
                                      </p:cBhvr>
                                      <p:tavLst>
                                        <p:tav tm="0">
                                          <p:val>
                                            <p:strVal val="#ppt_y+.1"/>
                                          </p:val>
                                        </p:tav>
                                        <p:tav tm="100000">
                                          <p:val>
                                            <p:strVal val="#ppt_y"/>
                                          </p:val>
                                        </p:tav>
                                      </p:tavLst>
                                    </p:anim>
                                  </p:childTnLst>
                                </p:cTn>
                              </p:par>
                              <p:par>
                                <p:cTn id="149" presetID="42" presetClass="entr" presetSubtype="0" fill="hold" grpId="0" nodeType="withEffect">
                                  <p:stCondLst>
                                    <p:cond delay="0"/>
                                  </p:stCondLst>
                                  <p:childTnLst>
                                    <p:set>
                                      <p:cBhvr>
                                        <p:cTn id="150" dur="1" fill="hold">
                                          <p:stCondLst>
                                            <p:cond delay="0"/>
                                          </p:stCondLst>
                                        </p:cTn>
                                        <p:tgtEl>
                                          <p:spTgt spid="51"/>
                                        </p:tgtEl>
                                        <p:attrNameLst>
                                          <p:attrName>style.visibility</p:attrName>
                                        </p:attrNameLst>
                                      </p:cBhvr>
                                      <p:to>
                                        <p:strVal val="visible"/>
                                      </p:to>
                                    </p:set>
                                    <p:animEffect transition="in" filter="fade">
                                      <p:cBhvr>
                                        <p:cTn id="151" dur="1000"/>
                                        <p:tgtEl>
                                          <p:spTgt spid="51"/>
                                        </p:tgtEl>
                                      </p:cBhvr>
                                    </p:animEffect>
                                    <p:anim calcmode="lin" valueType="num">
                                      <p:cBhvr>
                                        <p:cTn id="152" dur="1000" fill="hold"/>
                                        <p:tgtEl>
                                          <p:spTgt spid="51"/>
                                        </p:tgtEl>
                                        <p:attrNameLst>
                                          <p:attrName>ppt_x</p:attrName>
                                        </p:attrNameLst>
                                      </p:cBhvr>
                                      <p:tavLst>
                                        <p:tav tm="0">
                                          <p:val>
                                            <p:strVal val="#ppt_x"/>
                                          </p:val>
                                        </p:tav>
                                        <p:tav tm="100000">
                                          <p:val>
                                            <p:strVal val="#ppt_x"/>
                                          </p:val>
                                        </p:tav>
                                      </p:tavLst>
                                    </p:anim>
                                    <p:anim calcmode="lin" valueType="num">
                                      <p:cBhvr>
                                        <p:cTn id="153" dur="1000" fill="hold"/>
                                        <p:tgtEl>
                                          <p:spTgt spid="51"/>
                                        </p:tgtEl>
                                        <p:attrNameLst>
                                          <p:attrName>ppt_y</p:attrName>
                                        </p:attrNameLst>
                                      </p:cBhvr>
                                      <p:tavLst>
                                        <p:tav tm="0">
                                          <p:val>
                                            <p:strVal val="#ppt_y+.1"/>
                                          </p:val>
                                        </p:tav>
                                        <p:tav tm="100000">
                                          <p:val>
                                            <p:strVal val="#ppt_y"/>
                                          </p:val>
                                        </p:tav>
                                      </p:tavLst>
                                    </p:anim>
                                  </p:childTnLst>
                                </p:cTn>
                              </p:par>
                              <p:par>
                                <p:cTn id="154" presetID="42" presetClass="entr" presetSubtype="0" fill="hold" grpId="0" nodeType="withEffect">
                                  <p:stCondLst>
                                    <p:cond delay="0"/>
                                  </p:stCondLst>
                                  <p:childTnLst>
                                    <p:set>
                                      <p:cBhvr>
                                        <p:cTn id="155" dur="1" fill="hold">
                                          <p:stCondLst>
                                            <p:cond delay="0"/>
                                          </p:stCondLst>
                                        </p:cTn>
                                        <p:tgtEl>
                                          <p:spTgt spid="53"/>
                                        </p:tgtEl>
                                        <p:attrNameLst>
                                          <p:attrName>style.visibility</p:attrName>
                                        </p:attrNameLst>
                                      </p:cBhvr>
                                      <p:to>
                                        <p:strVal val="visible"/>
                                      </p:to>
                                    </p:set>
                                    <p:animEffect transition="in" filter="fade">
                                      <p:cBhvr>
                                        <p:cTn id="156" dur="1000"/>
                                        <p:tgtEl>
                                          <p:spTgt spid="53"/>
                                        </p:tgtEl>
                                      </p:cBhvr>
                                    </p:animEffect>
                                    <p:anim calcmode="lin" valueType="num">
                                      <p:cBhvr>
                                        <p:cTn id="157" dur="1000" fill="hold"/>
                                        <p:tgtEl>
                                          <p:spTgt spid="53"/>
                                        </p:tgtEl>
                                        <p:attrNameLst>
                                          <p:attrName>ppt_x</p:attrName>
                                        </p:attrNameLst>
                                      </p:cBhvr>
                                      <p:tavLst>
                                        <p:tav tm="0">
                                          <p:val>
                                            <p:strVal val="#ppt_x"/>
                                          </p:val>
                                        </p:tav>
                                        <p:tav tm="100000">
                                          <p:val>
                                            <p:strVal val="#ppt_x"/>
                                          </p:val>
                                        </p:tav>
                                      </p:tavLst>
                                    </p:anim>
                                    <p:anim calcmode="lin" valueType="num">
                                      <p:cBhvr>
                                        <p:cTn id="158" dur="1000" fill="hold"/>
                                        <p:tgtEl>
                                          <p:spTgt spid="53"/>
                                        </p:tgtEl>
                                        <p:attrNameLst>
                                          <p:attrName>ppt_y</p:attrName>
                                        </p:attrNameLst>
                                      </p:cBhvr>
                                      <p:tavLst>
                                        <p:tav tm="0">
                                          <p:val>
                                            <p:strVal val="#ppt_y+.1"/>
                                          </p:val>
                                        </p:tav>
                                        <p:tav tm="100000">
                                          <p:val>
                                            <p:strVal val="#ppt_y"/>
                                          </p:val>
                                        </p:tav>
                                      </p:tavLst>
                                    </p:anim>
                                  </p:childTnLst>
                                </p:cTn>
                              </p:par>
                              <p:par>
                                <p:cTn id="159" presetID="42" presetClass="entr" presetSubtype="0" fill="hold" grpId="0" nodeType="withEffect">
                                  <p:stCondLst>
                                    <p:cond delay="0"/>
                                  </p:stCondLst>
                                  <p:childTnLst>
                                    <p:set>
                                      <p:cBhvr>
                                        <p:cTn id="160" dur="1" fill="hold">
                                          <p:stCondLst>
                                            <p:cond delay="0"/>
                                          </p:stCondLst>
                                        </p:cTn>
                                        <p:tgtEl>
                                          <p:spTgt spid="42"/>
                                        </p:tgtEl>
                                        <p:attrNameLst>
                                          <p:attrName>style.visibility</p:attrName>
                                        </p:attrNameLst>
                                      </p:cBhvr>
                                      <p:to>
                                        <p:strVal val="visible"/>
                                      </p:to>
                                    </p:set>
                                    <p:animEffect transition="in" filter="fade">
                                      <p:cBhvr>
                                        <p:cTn id="161" dur="1000"/>
                                        <p:tgtEl>
                                          <p:spTgt spid="42"/>
                                        </p:tgtEl>
                                      </p:cBhvr>
                                    </p:animEffect>
                                    <p:anim calcmode="lin" valueType="num">
                                      <p:cBhvr>
                                        <p:cTn id="162" dur="1000" fill="hold"/>
                                        <p:tgtEl>
                                          <p:spTgt spid="42"/>
                                        </p:tgtEl>
                                        <p:attrNameLst>
                                          <p:attrName>ppt_x</p:attrName>
                                        </p:attrNameLst>
                                      </p:cBhvr>
                                      <p:tavLst>
                                        <p:tav tm="0">
                                          <p:val>
                                            <p:strVal val="#ppt_x"/>
                                          </p:val>
                                        </p:tav>
                                        <p:tav tm="100000">
                                          <p:val>
                                            <p:strVal val="#ppt_x"/>
                                          </p:val>
                                        </p:tav>
                                      </p:tavLst>
                                    </p:anim>
                                    <p:anim calcmode="lin" valueType="num">
                                      <p:cBhvr>
                                        <p:cTn id="163" dur="1000" fill="hold"/>
                                        <p:tgtEl>
                                          <p:spTgt spid="42"/>
                                        </p:tgtEl>
                                        <p:attrNameLst>
                                          <p:attrName>ppt_y</p:attrName>
                                        </p:attrNameLst>
                                      </p:cBhvr>
                                      <p:tavLst>
                                        <p:tav tm="0">
                                          <p:val>
                                            <p:strVal val="#ppt_y+.1"/>
                                          </p:val>
                                        </p:tav>
                                        <p:tav tm="100000">
                                          <p:val>
                                            <p:strVal val="#ppt_y"/>
                                          </p:val>
                                        </p:tav>
                                      </p:tavLst>
                                    </p:anim>
                                  </p:childTnLst>
                                </p:cTn>
                              </p:par>
                            </p:childTnLst>
                          </p:cTn>
                        </p:par>
                      </p:childTnLst>
                    </p:cTn>
                  </p:par>
                  <p:par>
                    <p:cTn id="164" fill="hold">
                      <p:stCondLst>
                        <p:cond delay="indefinite"/>
                      </p:stCondLst>
                      <p:childTnLst>
                        <p:par>
                          <p:cTn id="165" fill="hold">
                            <p:stCondLst>
                              <p:cond delay="0"/>
                            </p:stCondLst>
                            <p:childTnLst>
                              <p:par>
                                <p:cTn id="166" presetID="42" presetClass="entr" presetSubtype="0" fill="hold" grpId="0" nodeType="clickEffect">
                                  <p:stCondLst>
                                    <p:cond delay="0"/>
                                  </p:stCondLst>
                                  <p:childTnLst>
                                    <p:set>
                                      <p:cBhvr>
                                        <p:cTn id="167" dur="1" fill="hold">
                                          <p:stCondLst>
                                            <p:cond delay="0"/>
                                          </p:stCondLst>
                                        </p:cTn>
                                        <p:tgtEl>
                                          <p:spTgt spid="70"/>
                                        </p:tgtEl>
                                        <p:attrNameLst>
                                          <p:attrName>style.visibility</p:attrName>
                                        </p:attrNameLst>
                                      </p:cBhvr>
                                      <p:to>
                                        <p:strVal val="visible"/>
                                      </p:to>
                                    </p:set>
                                    <p:animEffect transition="in" filter="fade">
                                      <p:cBhvr>
                                        <p:cTn id="168" dur="1000"/>
                                        <p:tgtEl>
                                          <p:spTgt spid="70"/>
                                        </p:tgtEl>
                                      </p:cBhvr>
                                    </p:animEffect>
                                    <p:anim calcmode="lin" valueType="num">
                                      <p:cBhvr>
                                        <p:cTn id="169" dur="1000" fill="hold"/>
                                        <p:tgtEl>
                                          <p:spTgt spid="70"/>
                                        </p:tgtEl>
                                        <p:attrNameLst>
                                          <p:attrName>ppt_x</p:attrName>
                                        </p:attrNameLst>
                                      </p:cBhvr>
                                      <p:tavLst>
                                        <p:tav tm="0">
                                          <p:val>
                                            <p:strVal val="#ppt_x"/>
                                          </p:val>
                                        </p:tav>
                                        <p:tav tm="100000">
                                          <p:val>
                                            <p:strVal val="#ppt_x"/>
                                          </p:val>
                                        </p:tav>
                                      </p:tavLst>
                                    </p:anim>
                                    <p:anim calcmode="lin" valueType="num">
                                      <p:cBhvr>
                                        <p:cTn id="170" dur="1000" fill="hold"/>
                                        <p:tgtEl>
                                          <p:spTgt spid="70"/>
                                        </p:tgtEl>
                                        <p:attrNameLst>
                                          <p:attrName>ppt_y</p:attrName>
                                        </p:attrNameLst>
                                      </p:cBhvr>
                                      <p:tavLst>
                                        <p:tav tm="0">
                                          <p:val>
                                            <p:strVal val="#ppt_y+.1"/>
                                          </p:val>
                                        </p:tav>
                                        <p:tav tm="100000">
                                          <p:val>
                                            <p:strVal val="#ppt_y"/>
                                          </p:val>
                                        </p:tav>
                                      </p:tavLst>
                                    </p:anim>
                                  </p:childTnLst>
                                </p:cTn>
                              </p:par>
                              <p:par>
                                <p:cTn id="171" presetID="42" presetClass="entr" presetSubtype="0" fill="hold" grpId="0" nodeType="withEffect">
                                  <p:stCondLst>
                                    <p:cond delay="0"/>
                                  </p:stCondLst>
                                  <p:childTnLst>
                                    <p:set>
                                      <p:cBhvr>
                                        <p:cTn id="172" dur="1" fill="hold">
                                          <p:stCondLst>
                                            <p:cond delay="0"/>
                                          </p:stCondLst>
                                        </p:cTn>
                                        <p:tgtEl>
                                          <p:spTgt spid="55"/>
                                        </p:tgtEl>
                                        <p:attrNameLst>
                                          <p:attrName>style.visibility</p:attrName>
                                        </p:attrNameLst>
                                      </p:cBhvr>
                                      <p:to>
                                        <p:strVal val="visible"/>
                                      </p:to>
                                    </p:set>
                                    <p:animEffect transition="in" filter="fade">
                                      <p:cBhvr>
                                        <p:cTn id="173" dur="1000"/>
                                        <p:tgtEl>
                                          <p:spTgt spid="55"/>
                                        </p:tgtEl>
                                      </p:cBhvr>
                                    </p:animEffect>
                                    <p:anim calcmode="lin" valueType="num">
                                      <p:cBhvr>
                                        <p:cTn id="174" dur="1000" fill="hold"/>
                                        <p:tgtEl>
                                          <p:spTgt spid="55"/>
                                        </p:tgtEl>
                                        <p:attrNameLst>
                                          <p:attrName>ppt_x</p:attrName>
                                        </p:attrNameLst>
                                      </p:cBhvr>
                                      <p:tavLst>
                                        <p:tav tm="0">
                                          <p:val>
                                            <p:strVal val="#ppt_x"/>
                                          </p:val>
                                        </p:tav>
                                        <p:tav tm="100000">
                                          <p:val>
                                            <p:strVal val="#ppt_x"/>
                                          </p:val>
                                        </p:tav>
                                      </p:tavLst>
                                    </p:anim>
                                    <p:anim calcmode="lin" valueType="num">
                                      <p:cBhvr>
                                        <p:cTn id="175" dur="1000" fill="hold"/>
                                        <p:tgtEl>
                                          <p:spTgt spid="55"/>
                                        </p:tgtEl>
                                        <p:attrNameLst>
                                          <p:attrName>ppt_y</p:attrName>
                                        </p:attrNameLst>
                                      </p:cBhvr>
                                      <p:tavLst>
                                        <p:tav tm="0">
                                          <p:val>
                                            <p:strVal val="#ppt_y+.1"/>
                                          </p:val>
                                        </p:tav>
                                        <p:tav tm="100000">
                                          <p:val>
                                            <p:strVal val="#ppt_y"/>
                                          </p:val>
                                        </p:tav>
                                      </p:tavLst>
                                    </p:anim>
                                  </p:childTnLst>
                                </p:cTn>
                              </p:par>
                            </p:childTnLst>
                          </p:cTn>
                        </p:par>
                      </p:childTnLst>
                    </p:cTn>
                  </p:par>
                  <p:par>
                    <p:cTn id="176" fill="hold">
                      <p:stCondLst>
                        <p:cond delay="indefinite"/>
                      </p:stCondLst>
                      <p:childTnLst>
                        <p:par>
                          <p:cTn id="177" fill="hold">
                            <p:stCondLst>
                              <p:cond delay="0"/>
                            </p:stCondLst>
                            <p:childTnLst>
                              <p:par>
                                <p:cTn id="178" presetID="10" presetClass="entr" presetSubtype="0" fill="hold" grpId="0" nodeType="clickEffect">
                                  <p:stCondLst>
                                    <p:cond delay="0"/>
                                  </p:stCondLst>
                                  <p:childTnLst>
                                    <p:set>
                                      <p:cBhvr>
                                        <p:cTn id="179" dur="1" fill="hold">
                                          <p:stCondLst>
                                            <p:cond delay="0"/>
                                          </p:stCondLst>
                                        </p:cTn>
                                        <p:tgtEl>
                                          <p:spTgt spid="71"/>
                                        </p:tgtEl>
                                        <p:attrNameLst>
                                          <p:attrName>style.visibility</p:attrName>
                                        </p:attrNameLst>
                                      </p:cBhvr>
                                      <p:to>
                                        <p:strVal val="visible"/>
                                      </p:to>
                                    </p:set>
                                    <p:animEffect transition="in" filter="fade">
                                      <p:cBhvr>
                                        <p:cTn id="180" dur="500"/>
                                        <p:tgtEl>
                                          <p:spTgt spid="71"/>
                                        </p:tgtEl>
                                      </p:cBhvr>
                                    </p:animEffect>
                                  </p:childTnLst>
                                </p:cTn>
                              </p:par>
                            </p:childTnLst>
                          </p:cTn>
                        </p:par>
                      </p:childTnLst>
                    </p:cTn>
                  </p:par>
                  <p:par>
                    <p:cTn id="181" fill="hold">
                      <p:stCondLst>
                        <p:cond delay="indefinite"/>
                      </p:stCondLst>
                      <p:childTnLst>
                        <p:par>
                          <p:cTn id="182" fill="hold">
                            <p:stCondLst>
                              <p:cond delay="0"/>
                            </p:stCondLst>
                            <p:childTnLst>
                              <p:par>
                                <p:cTn id="183" presetID="42" presetClass="entr" presetSubtype="0" fill="hold" grpId="0" nodeType="clickEffect">
                                  <p:stCondLst>
                                    <p:cond delay="0"/>
                                  </p:stCondLst>
                                  <p:childTnLst>
                                    <p:set>
                                      <p:cBhvr>
                                        <p:cTn id="184" dur="1" fill="hold">
                                          <p:stCondLst>
                                            <p:cond delay="0"/>
                                          </p:stCondLst>
                                        </p:cTn>
                                        <p:tgtEl>
                                          <p:spTgt spid="319492"/>
                                        </p:tgtEl>
                                        <p:attrNameLst>
                                          <p:attrName>style.visibility</p:attrName>
                                        </p:attrNameLst>
                                      </p:cBhvr>
                                      <p:to>
                                        <p:strVal val="visible"/>
                                      </p:to>
                                    </p:set>
                                    <p:animEffect transition="in" filter="fade">
                                      <p:cBhvr>
                                        <p:cTn id="185" dur="1000"/>
                                        <p:tgtEl>
                                          <p:spTgt spid="319492"/>
                                        </p:tgtEl>
                                      </p:cBhvr>
                                    </p:animEffect>
                                    <p:anim calcmode="lin" valueType="num">
                                      <p:cBhvr>
                                        <p:cTn id="186" dur="1000" fill="hold"/>
                                        <p:tgtEl>
                                          <p:spTgt spid="319492"/>
                                        </p:tgtEl>
                                        <p:attrNameLst>
                                          <p:attrName>ppt_x</p:attrName>
                                        </p:attrNameLst>
                                      </p:cBhvr>
                                      <p:tavLst>
                                        <p:tav tm="0">
                                          <p:val>
                                            <p:strVal val="#ppt_x"/>
                                          </p:val>
                                        </p:tav>
                                        <p:tav tm="100000">
                                          <p:val>
                                            <p:strVal val="#ppt_x"/>
                                          </p:val>
                                        </p:tav>
                                      </p:tavLst>
                                    </p:anim>
                                    <p:anim calcmode="lin" valueType="num">
                                      <p:cBhvr>
                                        <p:cTn id="187" dur="1000" fill="hold"/>
                                        <p:tgtEl>
                                          <p:spTgt spid="319492"/>
                                        </p:tgtEl>
                                        <p:attrNameLst>
                                          <p:attrName>ppt_y</p:attrName>
                                        </p:attrNameLst>
                                      </p:cBhvr>
                                      <p:tavLst>
                                        <p:tav tm="0">
                                          <p:val>
                                            <p:strVal val="#ppt_y+.1"/>
                                          </p:val>
                                        </p:tav>
                                        <p:tav tm="100000">
                                          <p:val>
                                            <p:strVal val="#ppt_y"/>
                                          </p:val>
                                        </p:tav>
                                      </p:tavLst>
                                    </p:anim>
                                  </p:childTnLst>
                                </p:cTn>
                              </p:par>
                              <p:par>
                                <p:cTn id="188" presetID="42" presetClass="entr" presetSubtype="0" fill="hold" grpId="0" nodeType="withEffect">
                                  <p:stCondLst>
                                    <p:cond delay="0"/>
                                  </p:stCondLst>
                                  <p:childTnLst>
                                    <p:set>
                                      <p:cBhvr>
                                        <p:cTn id="189" dur="1" fill="hold">
                                          <p:stCondLst>
                                            <p:cond delay="0"/>
                                          </p:stCondLst>
                                        </p:cTn>
                                        <p:tgtEl>
                                          <p:spTgt spid="319493"/>
                                        </p:tgtEl>
                                        <p:attrNameLst>
                                          <p:attrName>style.visibility</p:attrName>
                                        </p:attrNameLst>
                                      </p:cBhvr>
                                      <p:to>
                                        <p:strVal val="visible"/>
                                      </p:to>
                                    </p:set>
                                    <p:animEffect transition="in" filter="fade">
                                      <p:cBhvr>
                                        <p:cTn id="190" dur="1000"/>
                                        <p:tgtEl>
                                          <p:spTgt spid="319493"/>
                                        </p:tgtEl>
                                      </p:cBhvr>
                                    </p:animEffect>
                                    <p:anim calcmode="lin" valueType="num">
                                      <p:cBhvr>
                                        <p:cTn id="191" dur="1000" fill="hold"/>
                                        <p:tgtEl>
                                          <p:spTgt spid="319493"/>
                                        </p:tgtEl>
                                        <p:attrNameLst>
                                          <p:attrName>ppt_x</p:attrName>
                                        </p:attrNameLst>
                                      </p:cBhvr>
                                      <p:tavLst>
                                        <p:tav tm="0">
                                          <p:val>
                                            <p:strVal val="#ppt_x"/>
                                          </p:val>
                                        </p:tav>
                                        <p:tav tm="100000">
                                          <p:val>
                                            <p:strVal val="#ppt_x"/>
                                          </p:val>
                                        </p:tav>
                                      </p:tavLst>
                                    </p:anim>
                                    <p:anim calcmode="lin" valueType="num">
                                      <p:cBhvr>
                                        <p:cTn id="192" dur="1000" fill="hold"/>
                                        <p:tgtEl>
                                          <p:spTgt spid="319493"/>
                                        </p:tgtEl>
                                        <p:attrNameLst>
                                          <p:attrName>ppt_y</p:attrName>
                                        </p:attrNameLst>
                                      </p:cBhvr>
                                      <p:tavLst>
                                        <p:tav tm="0">
                                          <p:val>
                                            <p:strVal val="#ppt_y+.1"/>
                                          </p:val>
                                        </p:tav>
                                        <p:tav tm="100000">
                                          <p:val>
                                            <p:strVal val="#ppt_y"/>
                                          </p:val>
                                        </p:tav>
                                      </p:tavLst>
                                    </p:anim>
                                  </p:childTnLst>
                                </p:cTn>
                              </p:par>
                              <p:par>
                                <p:cTn id="193" presetID="42" presetClass="entr" presetSubtype="0" fill="hold" grpId="0" nodeType="withEffect">
                                  <p:stCondLst>
                                    <p:cond delay="0"/>
                                  </p:stCondLst>
                                  <p:childTnLst>
                                    <p:set>
                                      <p:cBhvr>
                                        <p:cTn id="194" dur="1" fill="hold">
                                          <p:stCondLst>
                                            <p:cond delay="0"/>
                                          </p:stCondLst>
                                        </p:cTn>
                                        <p:tgtEl>
                                          <p:spTgt spid="43"/>
                                        </p:tgtEl>
                                        <p:attrNameLst>
                                          <p:attrName>style.visibility</p:attrName>
                                        </p:attrNameLst>
                                      </p:cBhvr>
                                      <p:to>
                                        <p:strVal val="visible"/>
                                      </p:to>
                                    </p:set>
                                    <p:animEffect transition="in" filter="fade">
                                      <p:cBhvr>
                                        <p:cTn id="195" dur="1000"/>
                                        <p:tgtEl>
                                          <p:spTgt spid="43"/>
                                        </p:tgtEl>
                                      </p:cBhvr>
                                    </p:animEffect>
                                    <p:anim calcmode="lin" valueType="num">
                                      <p:cBhvr>
                                        <p:cTn id="196" dur="1000" fill="hold"/>
                                        <p:tgtEl>
                                          <p:spTgt spid="43"/>
                                        </p:tgtEl>
                                        <p:attrNameLst>
                                          <p:attrName>ppt_x</p:attrName>
                                        </p:attrNameLst>
                                      </p:cBhvr>
                                      <p:tavLst>
                                        <p:tav tm="0">
                                          <p:val>
                                            <p:strVal val="#ppt_x"/>
                                          </p:val>
                                        </p:tav>
                                        <p:tav tm="100000">
                                          <p:val>
                                            <p:strVal val="#ppt_x"/>
                                          </p:val>
                                        </p:tav>
                                      </p:tavLst>
                                    </p:anim>
                                    <p:anim calcmode="lin" valueType="num">
                                      <p:cBhvr>
                                        <p:cTn id="197" dur="1000" fill="hold"/>
                                        <p:tgtEl>
                                          <p:spTgt spid="43"/>
                                        </p:tgtEl>
                                        <p:attrNameLst>
                                          <p:attrName>ppt_y</p:attrName>
                                        </p:attrNameLst>
                                      </p:cBhvr>
                                      <p:tavLst>
                                        <p:tav tm="0">
                                          <p:val>
                                            <p:strVal val="#ppt_y+.1"/>
                                          </p:val>
                                        </p:tav>
                                        <p:tav tm="100000">
                                          <p:val>
                                            <p:strVal val="#ppt_y"/>
                                          </p:val>
                                        </p:tav>
                                      </p:tavLst>
                                    </p:anim>
                                  </p:childTnLst>
                                </p:cTn>
                              </p:par>
                              <p:par>
                                <p:cTn id="198" presetID="42" presetClass="entr" presetSubtype="0" fill="hold" grpId="0" nodeType="withEffect">
                                  <p:stCondLst>
                                    <p:cond delay="0"/>
                                  </p:stCondLst>
                                  <p:childTnLst>
                                    <p:set>
                                      <p:cBhvr>
                                        <p:cTn id="199" dur="1" fill="hold">
                                          <p:stCondLst>
                                            <p:cond delay="0"/>
                                          </p:stCondLst>
                                        </p:cTn>
                                        <p:tgtEl>
                                          <p:spTgt spid="41"/>
                                        </p:tgtEl>
                                        <p:attrNameLst>
                                          <p:attrName>style.visibility</p:attrName>
                                        </p:attrNameLst>
                                      </p:cBhvr>
                                      <p:to>
                                        <p:strVal val="visible"/>
                                      </p:to>
                                    </p:set>
                                    <p:animEffect transition="in" filter="fade">
                                      <p:cBhvr>
                                        <p:cTn id="200" dur="1000"/>
                                        <p:tgtEl>
                                          <p:spTgt spid="41"/>
                                        </p:tgtEl>
                                      </p:cBhvr>
                                    </p:animEffect>
                                    <p:anim calcmode="lin" valueType="num">
                                      <p:cBhvr>
                                        <p:cTn id="201" dur="1000" fill="hold"/>
                                        <p:tgtEl>
                                          <p:spTgt spid="41"/>
                                        </p:tgtEl>
                                        <p:attrNameLst>
                                          <p:attrName>ppt_x</p:attrName>
                                        </p:attrNameLst>
                                      </p:cBhvr>
                                      <p:tavLst>
                                        <p:tav tm="0">
                                          <p:val>
                                            <p:strVal val="#ppt_x"/>
                                          </p:val>
                                        </p:tav>
                                        <p:tav tm="100000">
                                          <p:val>
                                            <p:strVal val="#ppt_x"/>
                                          </p:val>
                                        </p:tav>
                                      </p:tavLst>
                                    </p:anim>
                                    <p:anim calcmode="lin" valueType="num">
                                      <p:cBhvr>
                                        <p:cTn id="202" dur="1000" fill="hold"/>
                                        <p:tgtEl>
                                          <p:spTgt spid="41"/>
                                        </p:tgtEl>
                                        <p:attrNameLst>
                                          <p:attrName>ppt_y</p:attrName>
                                        </p:attrNameLst>
                                      </p:cBhvr>
                                      <p:tavLst>
                                        <p:tav tm="0">
                                          <p:val>
                                            <p:strVal val="#ppt_y+.1"/>
                                          </p:val>
                                        </p:tav>
                                        <p:tav tm="100000">
                                          <p:val>
                                            <p:strVal val="#ppt_y"/>
                                          </p:val>
                                        </p:tav>
                                      </p:tavLst>
                                    </p:anim>
                                  </p:childTnLst>
                                </p:cTn>
                              </p:par>
                              <p:par>
                                <p:cTn id="203" presetID="42" presetClass="entr" presetSubtype="0" fill="hold" nodeType="withEffect">
                                  <p:stCondLst>
                                    <p:cond delay="0"/>
                                  </p:stCondLst>
                                  <p:childTnLst>
                                    <p:set>
                                      <p:cBhvr>
                                        <p:cTn id="204" dur="1" fill="hold">
                                          <p:stCondLst>
                                            <p:cond delay="0"/>
                                          </p:stCondLst>
                                        </p:cTn>
                                        <p:tgtEl>
                                          <p:spTgt spid="319491"/>
                                        </p:tgtEl>
                                        <p:attrNameLst>
                                          <p:attrName>style.visibility</p:attrName>
                                        </p:attrNameLst>
                                      </p:cBhvr>
                                      <p:to>
                                        <p:strVal val="visible"/>
                                      </p:to>
                                    </p:set>
                                    <p:animEffect transition="in" filter="fade">
                                      <p:cBhvr>
                                        <p:cTn id="205" dur="1000"/>
                                        <p:tgtEl>
                                          <p:spTgt spid="319491"/>
                                        </p:tgtEl>
                                      </p:cBhvr>
                                    </p:animEffect>
                                    <p:anim calcmode="lin" valueType="num">
                                      <p:cBhvr>
                                        <p:cTn id="206" dur="1000" fill="hold"/>
                                        <p:tgtEl>
                                          <p:spTgt spid="319491"/>
                                        </p:tgtEl>
                                        <p:attrNameLst>
                                          <p:attrName>ppt_x</p:attrName>
                                        </p:attrNameLst>
                                      </p:cBhvr>
                                      <p:tavLst>
                                        <p:tav tm="0">
                                          <p:val>
                                            <p:strVal val="#ppt_x"/>
                                          </p:val>
                                        </p:tav>
                                        <p:tav tm="100000">
                                          <p:val>
                                            <p:strVal val="#ppt_x"/>
                                          </p:val>
                                        </p:tav>
                                      </p:tavLst>
                                    </p:anim>
                                    <p:anim calcmode="lin" valueType="num">
                                      <p:cBhvr>
                                        <p:cTn id="207" dur="1000" fill="hold"/>
                                        <p:tgtEl>
                                          <p:spTgt spid="319491"/>
                                        </p:tgtEl>
                                        <p:attrNameLst>
                                          <p:attrName>ppt_y</p:attrName>
                                        </p:attrNameLst>
                                      </p:cBhvr>
                                      <p:tavLst>
                                        <p:tav tm="0">
                                          <p:val>
                                            <p:strVal val="#ppt_y+.1"/>
                                          </p:val>
                                        </p:tav>
                                        <p:tav tm="100000">
                                          <p:val>
                                            <p:strVal val="#ppt_y"/>
                                          </p:val>
                                        </p:tav>
                                      </p:tavLst>
                                    </p:anim>
                                  </p:childTnLst>
                                </p:cTn>
                              </p:par>
                            </p:childTnLst>
                          </p:cTn>
                        </p:par>
                      </p:childTnLst>
                    </p:cTn>
                  </p:par>
                  <p:par>
                    <p:cTn id="208" fill="hold">
                      <p:stCondLst>
                        <p:cond delay="indefinite"/>
                      </p:stCondLst>
                      <p:childTnLst>
                        <p:par>
                          <p:cTn id="209" fill="hold">
                            <p:stCondLst>
                              <p:cond delay="0"/>
                            </p:stCondLst>
                            <p:childTnLst>
                              <p:par>
                                <p:cTn id="210" presetID="42" presetClass="entr" presetSubtype="0" fill="hold" grpId="0" nodeType="clickEffect">
                                  <p:stCondLst>
                                    <p:cond delay="0"/>
                                  </p:stCondLst>
                                  <p:childTnLst>
                                    <p:set>
                                      <p:cBhvr>
                                        <p:cTn id="211" dur="1" fill="hold">
                                          <p:stCondLst>
                                            <p:cond delay="0"/>
                                          </p:stCondLst>
                                        </p:cTn>
                                        <p:tgtEl>
                                          <p:spTgt spid="72"/>
                                        </p:tgtEl>
                                        <p:attrNameLst>
                                          <p:attrName>style.visibility</p:attrName>
                                        </p:attrNameLst>
                                      </p:cBhvr>
                                      <p:to>
                                        <p:strVal val="visible"/>
                                      </p:to>
                                    </p:set>
                                    <p:animEffect transition="in" filter="fade">
                                      <p:cBhvr>
                                        <p:cTn id="212" dur="1000"/>
                                        <p:tgtEl>
                                          <p:spTgt spid="72"/>
                                        </p:tgtEl>
                                      </p:cBhvr>
                                    </p:animEffect>
                                    <p:anim calcmode="lin" valueType="num">
                                      <p:cBhvr>
                                        <p:cTn id="213" dur="1000" fill="hold"/>
                                        <p:tgtEl>
                                          <p:spTgt spid="72"/>
                                        </p:tgtEl>
                                        <p:attrNameLst>
                                          <p:attrName>ppt_x</p:attrName>
                                        </p:attrNameLst>
                                      </p:cBhvr>
                                      <p:tavLst>
                                        <p:tav tm="0">
                                          <p:val>
                                            <p:strVal val="#ppt_x"/>
                                          </p:val>
                                        </p:tav>
                                        <p:tav tm="100000">
                                          <p:val>
                                            <p:strVal val="#ppt_x"/>
                                          </p:val>
                                        </p:tav>
                                      </p:tavLst>
                                    </p:anim>
                                    <p:anim calcmode="lin" valueType="num">
                                      <p:cBhvr>
                                        <p:cTn id="214" dur="1000" fill="hold"/>
                                        <p:tgtEl>
                                          <p:spTgt spid="7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7" grpId="0" animBg="1"/>
      <p:bldP spid="38" grpId="0"/>
      <p:bldP spid="39" grpId="0"/>
      <p:bldP spid="40" grpId="0" animBg="1"/>
      <p:bldP spid="41" grpId="0" animBg="1"/>
      <p:bldP spid="42" grpId="0"/>
      <p:bldP spid="43" grpId="0"/>
      <p:bldP spid="46" grpId="0"/>
      <p:bldP spid="47" grpId="0" animBg="1"/>
      <p:bldP spid="48" grpId="0"/>
      <p:bldP spid="49" grpId="0" animBg="1"/>
      <p:bldP spid="50" grpId="0" animBg="1"/>
      <p:bldP spid="51" grpId="0"/>
      <p:bldP spid="52" grpId="0" animBg="1"/>
      <p:bldP spid="53" grpId="0"/>
      <p:bldP spid="54" grpId="0" animBg="1"/>
      <p:bldP spid="55" grpId="0" animBg="1"/>
      <p:bldP spid="56" grpId="0" animBg="1"/>
      <p:bldP spid="57" grpId="0" animBg="1"/>
      <p:bldP spid="58" grpId="0" animBg="1"/>
      <p:bldP spid="59" grpId="0"/>
      <p:bldP spid="319492" grpId="0" animBg="1"/>
      <p:bldP spid="319493" grpId="0" animBg="1"/>
      <p:bldP spid="70" grpId="0" animBg="1"/>
      <p:bldP spid="71" grpId="0" animBg="1"/>
      <p:bldP spid="7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62000" y="1219200"/>
            <a:ext cx="2133600" cy="381000"/>
          </a:xfrm>
          <a:prstGeom prst="rect">
            <a:avLst/>
          </a:prstGeom>
          <a:noFill/>
        </p:spPr>
        <p:txBody>
          <a:bodyPr wrap="square" rtlCol="0">
            <a:spAutoFit/>
          </a:bodyPr>
          <a:lstStyle/>
          <a:p>
            <a:r>
              <a:rPr lang="en-IN" sz="1800" dirty="0" smtClean="0">
                <a:solidFill>
                  <a:schemeClr val="tx2">
                    <a:lumMod val="50000"/>
                  </a:schemeClr>
                </a:solidFill>
              </a:rPr>
              <a:t>What is a Sensor?</a:t>
            </a:r>
          </a:p>
        </p:txBody>
      </p:sp>
      <p:sp>
        <p:nvSpPr>
          <p:cNvPr id="4" name="Title 3"/>
          <p:cNvSpPr>
            <a:spLocks noGrp="1"/>
          </p:cNvSpPr>
          <p:nvPr>
            <p:ph type="title"/>
          </p:nvPr>
        </p:nvSpPr>
        <p:spPr/>
        <p:txBody>
          <a:bodyPr/>
          <a:lstStyle/>
          <a:p>
            <a:r>
              <a:rPr lang="en-US" sz="2400" dirty="0"/>
              <a:t>Sensors, Connectivity &amp; SAP Cloud Platform</a:t>
            </a:r>
          </a:p>
        </p:txBody>
      </p:sp>
      <p:sp>
        <p:nvSpPr>
          <p:cNvPr id="3" name="TextBox 2"/>
          <p:cNvSpPr txBox="1"/>
          <p:nvPr/>
        </p:nvSpPr>
        <p:spPr>
          <a:xfrm>
            <a:off x="4721352" y="1233706"/>
            <a:ext cx="4727448" cy="584775"/>
          </a:xfrm>
          <a:prstGeom prst="rect">
            <a:avLst/>
          </a:prstGeom>
          <a:noFill/>
        </p:spPr>
        <p:txBody>
          <a:bodyPr wrap="square" rtlCol="0">
            <a:spAutoFit/>
          </a:bodyPr>
          <a:lstStyle/>
          <a:p>
            <a:r>
              <a:rPr lang="en-IN" sz="1600" dirty="0">
                <a:solidFill>
                  <a:schemeClr val="tx2">
                    <a:lumMod val="50000"/>
                  </a:schemeClr>
                </a:solidFill>
              </a:rPr>
              <a:t>A </a:t>
            </a:r>
            <a:r>
              <a:rPr lang="en-IN" sz="1600" b="1" dirty="0">
                <a:solidFill>
                  <a:schemeClr val="accent1"/>
                </a:solidFill>
              </a:rPr>
              <a:t>sensor</a:t>
            </a:r>
            <a:r>
              <a:rPr lang="en-IN" sz="1600" dirty="0">
                <a:solidFill>
                  <a:schemeClr val="tx2">
                    <a:lumMod val="50000"/>
                  </a:schemeClr>
                </a:solidFill>
              </a:rPr>
              <a:t> is a small device that </a:t>
            </a:r>
            <a:r>
              <a:rPr lang="en-IN" sz="1600" b="1" dirty="0">
                <a:solidFill>
                  <a:schemeClr val="accent1"/>
                </a:solidFill>
              </a:rPr>
              <a:t>identifies </a:t>
            </a:r>
            <a:r>
              <a:rPr lang="en-IN" sz="1600" b="1" dirty="0" smtClean="0">
                <a:solidFill>
                  <a:schemeClr val="accent1"/>
                </a:solidFill>
              </a:rPr>
              <a:t>information</a:t>
            </a:r>
            <a:r>
              <a:rPr lang="en-IN" sz="1600" dirty="0" smtClean="0">
                <a:solidFill>
                  <a:schemeClr val="tx2">
                    <a:lumMod val="50000"/>
                  </a:schemeClr>
                </a:solidFill>
              </a:rPr>
              <a:t> from </a:t>
            </a:r>
            <a:r>
              <a:rPr lang="en-IN" sz="1600" dirty="0">
                <a:solidFill>
                  <a:schemeClr val="tx2">
                    <a:lumMod val="50000"/>
                  </a:schemeClr>
                </a:solidFill>
              </a:rPr>
              <a:t>its physical surroundings.</a:t>
            </a:r>
            <a:endParaRPr lang="en-IN" sz="1600" dirty="0" smtClean="0">
              <a:solidFill>
                <a:schemeClr val="tx2">
                  <a:lumMod val="50000"/>
                </a:schemeClr>
              </a:solidFill>
            </a:endParaRPr>
          </a:p>
        </p:txBody>
      </p:sp>
      <p:sp>
        <p:nvSpPr>
          <p:cNvPr id="7" name="Flowchart: Stored Data 6"/>
          <p:cNvSpPr/>
          <p:nvPr/>
        </p:nvSpPr>
        <p:spPr>
          <a:xfrm>
            <a:off x="307848" y="1905000"/>
            <a:ext cx="3349752" cy="990600"/>
          </a:xfrm>
          <a:prstGeom prst="flowChartOnlineStorage">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00" dirty="0" smtClean="0">
                <a:solidFill>
                  <a:schemeClr val="tx2">
                    <a:lumMod val="50000"/>
                  </a:schemeClr>
                </a:solidFill>
              </a:rPr>
              <a:t>               Transducer</a:t>
            </a:r>
          </a:p>
          <a:p>
            <a:pPr algn="ctr"/>
            <a:endParaRPr lang="en-IN" sz="1000" dirty="0">
              <a:solidFill>
                <a:schemeClr val="tx2">
                  <a:lumMod val="50000"/>
                </a:schemeClr>
              </a:solidFill>
            </a:endParaRPr>
          </a:p>
          <a:p>
            <a:pPr algn="ctr"/>
            <a:endParaRPr lang="en-IN" sz="1000" dirty="0" smtClean="0">
              <a:solidFill>
                <a:schemeClr val="tx2">
                  <a:lumMod val="50000"/>
                </a:schemeClr>
              </a:solidFill>
            </a:endParaRPr>
          </a:p>
          <a:p>
            <a:pPr algn="ctr"/>
            <a:endParaRPr lang="en-IN" sz="1000" dirty="0">
              <a:solidFill>
                <a:schemeClr val="tx2">
                  <a:lumMod val="50000"/>
                </a:schemeClr>
              </a:solidFill>
            </a:endParaRPr>
          </a:p>
          <a:p>
            <a:pPr algn="ctr"/>
            <a:endParaRPr lang="en-IN" sz="1000" dirty="0" smtClean="0">
              <a:solidFill>
                <a:schemeClr val="tx2">
                  <a:lumMod val="50000"/>
                </a:schemeClr>
              </a:solidFill>
            </a:endParaRPr>
          </a:p>
          <a:p>
            <a:pPr algn="ctr"/>
            <a:endParaRPr lang="en-IN" sz="1000" dirty="0" smtClean="0">
              <a:solidFill>
                <a:schemeClr val="tx2">
                  <a:lumMod val="50000"/>
                </a:schemeClr>
              </a:solidFill>
            </a:endParaRPr>
          </a:p>
        </p:txBody>
      </p:sp>
      <p:sp>
        <p:nvSpPr>
          <p:cNvPr id="8" name="TextBox 7"/>
          <p:cNvSpPr txBox="1"/>
          <p:nvPr/>
        </p:nvSpPr>
        <p:spPr>
          <a:xfrm>
            <a:off x="400050" y="2231023"/>
            <a:ext cx="723900" cy="338554"/>
          </a:xfrm>
          <a:prstGeom prst="rect">
            <a:avLst/>
          </a:prstGeom>
          <a:noFill/>
          <a:ln w="28575">
            <a:solidFill>
              <a:schemeClr val="accent1"/>
            </a:solidFill>
          </a:ln>
        </p:spPr>
        <p:txBody>
          <a:bodyPr wrap="square" rtlCol="0">
            <a:spAutoFit/>
          </a:bodyPr>
          <a:lstStyle/>
          <a:p>
            <a:pPr algn="ctr"/>
            <a:r>
              <a:rPr lang="en-IN" sz="800" dirty="0" smtClean="0">
                <a:solidFill>
                  <a:schemeClr val="tx2">
                    <a:lumMod val="50000"/>
                  </a:schemeClr>
                </a:solidFill>
              </a:rPr>
              <a:t>Measuring Quantity</a:t>
            </a:r>
          </a:p>
        </p:txBody>
      </p:sp>
      <p:sp>
        <p:nvSpPr>
          <p:cNvPr id="9" name="Rectangle 8"/>
          <p:cNvSpPr/>
          <p:nvPr/>
        </p:nvSpPr>
        <p:spPr>
          <a:xfrm>
            <a:off x="1371600" y="2096024"/>
            <a:ext cx="1676400" cy="609600"/>
          </a:xfrm>
          <a:prstGeom prst="rect">
            <a:avLst/>
          </a:prstGeom>
          <a:solidFill>
            <a:schemeClr val="accent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dirty="0" err="1" smtClean="0">
              <a:solidFill>
                <a:schemeClr val="tx2">
                  <a:lumMod val="50000"/>
                </a:schemeClr>
              </a:solidFill>
            </a:endParaRPr>
          </a:p>
        </p:txBody>
      </p:sp>
      <p:sp>
        <p:nvSpPr>
          <p:cNvPr id="10" name="Rounded Rectangle 9"/>
          <p:cNvSpPr/>
          <p:nvPr/>
        </p:nvSpPr>
        <p:spPr>
          <a:xfrm>
            <a:off x="1427226" y="2313487"/>
            <a:ext cx="555498" cy="228601"/>
          </a:xfrm>
          <a:prstGeom prst="round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800" dirty="0" smtClean="0">
                <a:solidFill>
                  <a:schemeClr val="tx2">
                    <a:lumMod val="50000"/>
                  </a:schemeClr>
                </a:solidFill>
              </a:rPr>
              <a:t>Sensor</a:t>
            </a:r>
          </a:p>
        </p:txBody>
      </p:sp>
      <p:sp>
        <p:nvSpPr>
          <p:cNvPr id="34" name="Rounded Rectangle 33"/>
          <p:cNvSpPr/>
          <p:nvPr/>
        </p:nvSpPr>
        <p:spPr>
          <a:xfrm>
            <a:off x="2133600" y="2285999"/>
            <a:ext cx="838200" cy="283578"/>
          </a:xfrm>
          <a:prstGeom prst="round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800" dirty="0" smtClean="0">
                <a:solidFill>
                  <a:schemeClr val="tx2">
                    <a:lumMod val="50000"/>
                  </a:schemeClr>
                </a:solidFill>
              </a:rPr>
              <a:t>Signal Conditioning</a:t>
            </a:r>
          </a:p>
        </p:txBody>
      </p:sp>
      <p:sp>
        <p:nvSpPr>
          <p:cNvPr id="11" name="Right Arrow 10"/>
          <p:cNvSpPr/>
          <p:nvPr/>
        </p:nvSpPr>
        <p:spPr>
          <a:xfrm>
            <a:off x="1155700" y="2395839"/>
            <a:ext cx="171450" cy="45719"/>
          </a:xfrm>
          <a:prstGeom prst="rightArrow">
            <a:avLst/>
          </a:prstGeom>
          <a:solidFill>
            <a:schemeClr val="accent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dirty="0" err="1" smtClean="0">
              <a:solidFill>
                <a:schemeClr val="tx2">
                  <a:lumMod val="50000"/>
                </a:schemeClr>
              </a:solidFill>
            </a:endParaRPr>
          </a:p>
        </p:txBody>
      </p:sp>
      <p:sp>
        <p:nvSpPr>
          <p:cNvPr id="51" name="Right Arrow 50"/>
          <p:cNvSpPr/>
          <p:nvPr/>
        </p:nvSpPr>
        <p:spPr>
          <a:xfrm>
            <a:off x="1985899" y="2404927"/>
            <a:ext cx="108458" cy="45719"/>
          </a:xfrm>
          <a:prstGeom prst="rightArrow">
            <a:avLst/>
          </a:prstGeom>
          <a:solidFill>
            <a:schemeClr val="accent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dirty="0" err="1" smtClean="0">
              <a:solidFill>
                <a:schemeClr val="tx2">
                  <a:lumMod val="50000"/>
                </a:schemeClr>
              </a:solidFill>
            </a:endParaRPr>
          </a:p>
        </p:txBody>
      </p:sp>
      <p:sp>
        <p:nvSpPr>
          <p:cNvPr id="52" name="Right Arrow 51"/>
          <p:cNvSpPr/>
          <p:nvPr/>
        </p:nvSpPr>
        <p:spPr>
          <a:xfrm>
            <a:off x="3113150" y="2404926"/>
            <a:ext cx="576199" cy="45719"/>
          </a:xfrm>
          <a:prstGeom prst="rightArrow">
            <a:avLst/>
          </a:prstGeom>
          <a:solidFill>
            <a:schemeClr val="accent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dirty="0" err="1" smtClean="0">
              <a:solidFill>
                <a:schemeClr val="tx2">
                  <a:lumMod val="50000"/>
                </a:schemeClr>
              </a:solidFill>
            </a:endParaRPr>
          </a:p>
        </p:txBody>
      </p:sp>
      <p:sp>
        <p:nvSpPr>
          <p:cNvPr id="53" name="TextBox 52"/>
          <p:cNvSpPr txBox="1"/>
          <p:nvPr/>
        </p:nvSpPr>
        <p:spPr>
          <a:xfrm>
            <a:off x="3743855" y="2235649"/>
            <a:ext cx="723900" cy="338554"/>
          </a:xfrm>
          <a:prstGeom prst="rect">
            <a:avLst/>
          </a:prstGeom>
          <a:noFill/>
          <a:ln w="28575">
            <a:solidFill>
              <a:schemeClr val="accent1"/>
            </a:solidFill>
          </a:ln>
        </p:spPr>
        <p:txBody>
          <a:bodyPr wrap="square" rtlCol="0">
            <a:spAutoFit/>
          </a:bodyPr>
          <a:lstStyle/>
          <a:p>
            <a:pPr algn="ctr"/>
            <a:r>
              <a:rPr lang="en-IN" sz="800" dirty="0" smtClean="0">
                <a:solidFill>
                  <a:schemeClr val="tx2">
                    <a:lumMod val="50000"/>
                  </a:schemeClr>
                </a:solidFill>
              </a:rPr>
              <a:t>Meaningful Info</a:t>
            </a:r>
          </a:p>
        </p:txBody>
      </p:sp>
      <p:sp>
        <p:nvSpPr>
          <p:cNvPr id="12" name="TextBox 11"/>
          <p:cNvSpPr txBox="1"/>
          <p:nvPr/>
        </p:nvSpPr>
        <p:spPr>
          <a:xfrm>
            <a:off x="4685925" y="1855585"/>
            <a:ext cx="4956048" cy="1077218"/>
          </a:xfrm>
          <a:prstGeom prst="rect">
            <a:avLst/>
          </a:prstGeom>
          <a:noFill/>
        </p:spPr>
        <p:txBody>
          <a:bodyPr wrap="square" rtlCol="0">
            <a:spAutoFit/>
          </a:bodyPr>
          <a:lstStyle/>
          <a:p>
            <a:r>
              <a:rPr lang="en-IN" sz="1600" dirty="0"/>
              <a:t>Technically, a sensor device is a </a:t>
            </a:r>
            <a:r>
              <a:rPr lang="en-IN" sz="1600" b="1" dirty="0">
                <a:solidFill>
                  <a:schemeClr val="accent1"/>
                </a:solidFill>
              </a:rPr>
              <a:t>transducer</a:t>
            </a:r>
            <a:r>
              <a:rPr lang="en-IN" sz="1600" dirty="0"/>
              <a:t>, which </a:t>
            </a:r>
            <a:r>
              <a:rPr lang="en-IN" sz="1600" dirty="0" smtClean="0"/>
              <a:t>consists of </a:t>
            </a:r>
            <a:r>
              <a:rPr lang="en-IN" sz="1600" dirty="0"/>
              <a:t>a sensor for </a:t>
            </a:r>
            <a:r>
              <a:rPr lang="en-IN" sz="1600" b="1" dirty="0">
                <a:solidFill>
                  <a:schemeClr val="accent1"/>
                </a:solidFill>
              </a:rPr>
              <a:t>measuring the actual value </a:t>
            </a:r>
            <a:r>
              <a:rPr lang="en-IN" sz="1600" dirty="0"/>
              <a:t>and </a:t>
            </a:r>
            <a:r>
              <a:rPr lang="en-IN" sz="1600" dirty="0" smtClean="0"/>
              <a:t>a signal </a:t>
            </a:r>
            <a:r>
              <a:rPr lang="en-IN" sz="1600" dirty="0"/>
              <a:t>conditioner to </a:t>
            </a:r>
            <a:r>
              <a:rPr lang="en-IN" sz="1600" b="1" dirty="0">
                <a:solidFill>
                  <a:schemeClr val="accent1"/>
                </a:solidFill>
              </a:rPr>
              <a:t>convert</a:t>
            </a:r>
            <a:r>
              <a:rPr lang="en-IN" sz="1600" b="1" dirty="0"/>
              <a:t> </a:t>
            </a:r>
            <a:r>
              <a:rPr lang="en-IN" sz="1600" dirty="0"/>
              <a:t>the measurement </a:t>
            </a:r>
            <a:r>
              <a:rPr lang="en-IN" sz="1600" dirty="0" smtClean="0"/>
              <a:t>into </a:t>
            </a:r>
            <a:r>
              <a:rPr lang="en-IN" sz="1600" b="1" dirty="0" smtClean="0">
                <a:solidFill>
                  <a:schemeClr val="accent1"/>
                </a:solidFill>
              </a:rPr>
              <a:t>meaningful </a:t>
            </a:r>
            <a:r>
              <a:rPr lang="en-IN" sz="1600" b="1" dirty="0">
                <a:solidFill>
                  <a:schemeClr val="accent1"/>
                </a:solidFill>
              </a:rPr>
              <a:t>information</a:t>
            </a:r>
            <a:r>
              <a:rPr lang="en-IN" sz="1600" dirty="0"/>
              <a:t>.</a:t>
            </a:r>
            <a:endParaRPr lang="en-IN" sz="1600" dirty="0" smtClean="0">
              <a:solidFill>
                <a:schemeClr val="tx2">
                  <a:lumMod val="50000"/>
                </a:schemeClr>
              </a:solidFill>
            </a:endParaRPr>
          </a:p>
        </p:txBody>
      </p:sp>
      <p:pic>
        <p:nvPicPr>
          <p:cNvPr id="13" name="Picture 12"/>
          <p:cNvPicPr>
            <a:picLocks noChangeAspect="1"/>
          </p:cNvPicPr>
          <p:nvPr/>
        </p:nvPicPr>
        <p:blipFill>
          <a:blip r:embed="rId3"/>
          <a:stretch>
            <a:fillRect/>
          </a:stretch>
        </p:blipFill>
        <p:spPr>
          <a:xfrm>
            <a:off x="4216178" y="2973434"/>
            <a:ext cx="461280" cy="503697"/>
          </a:xfrm>
          <a:prstGeom prst="rect">
            <a:avLst/>
          </a:prstGeom>
        </p:spPr>
      </p:pic>
      <p:sp>
        <p:nvSpPr>
          <p:cNvPr id="14" name="TextBox 13"/>
          <p:cNvSpPr txBox="1"/>
          <p:nvPr/>
        </p:nvSpPr>
        <p:spPr>
          <a:xfrm>
            <a:off x="4685925" y="3000519"/>
            <a:ext cx="4877160" cy="584775"/>
          </a:xfrm>
          <a:prstGeom prst="rect">
            <a:avLst/>
          </a:prstGeom>
          <a:noFill/>
        </p:spPr>
        <p:txBody>
          <a:bodyPr wrap="square" rtlCol="0">
            <a:spAutoFit/>
          </a:bodyPr>
          <a:lstStyle/>
          <a:p>
            <a:r>
              <a:rPr lang="en-IN" sz="1600" dirty="0"/>
              <a:t>If the sensor </a:t>
            </a:r>
            <a:r>
              <a:rPr lang="en-IN" sz="1600" b="1" dirty="0">
                <a:solidFill>
                  <a:schemeClr val="accent1"/>
                </a:solidFill>
              </a:rPr>
              <a:t>detects a change</a:t>
            </a:r>
            <a:r>
              <a:rPr lang="en-IN" sz="1600" b="1" dirty="0"/>
              <a:t> </a:t>
            </a:r>
            <a:r>
              <a:rPr lang="en-IN" sz="1600" dirty="0"/>
              <a:t>in </a:t>
            </a:r>
            <a:r>
              <a:rPr lang="en-IN" sz="1600" dirty="0" smtClean="0"/>
              <a:t>the environment</a:t>
            </a:r>
            <a:r>
              <a:rPr lang="en-IN" sz="1600" dirty="0"/>
              <a:t>, </a:t>
            </a:r>
            <a:r>
              <a:rPr lang="en-IN" sz="1600" dirty="0" smtClean="0"/>
              <a:t>it </a:t>
            </a:r>
            <a:r>
              <a:rPr lang="en-IN" sz="1600" b="1" dirty="0" smtClean="0">
                <a:solidFill>
                  <a:schemeClr val="accent1"/>
                </a:solidFill>
              </a:rPr>
              <a:t>records</a:t>
            </a:r>
            <a:r>
              <a:rPr lang="en-IN" sz="1600" b="1" dirty="0">
                <a:solidFill>
                  <a:schemeClr val="accent1"/>
                </a:solidFill>
              </a:rPr>
              <a:t>, indicates</a:t>
            </a:r>
            <a:r>
              <a:rPr lang="en-IN" sz="1600" dirty="0"/>
              <a:t>, or otherwise </a:t>
            </a:r>
            <a:r>
              <a:rPr lang="en-IN" sz="1600" b="1" dirty="0">
                <a:solidFill>
                  <a:schemeClr val="accent1"/>
                </a:solidFill>
              </a:rPr>
              <a:t>responds</a:t>
            </a:r>
            <a:r>
              <a:rPr lang="en-IN" sz="1600" b="1" dirty="0"/>
              <a:t> </a:t>
            </a:r>
            <a:r>
              <a:rPr lang="en-IN" sz="1600" dirty="0"/>
              <a:t>to it.</a:t>
            </a:r>
            <a:endParaRPr lang="en-IN" sz="1600" dirty="0" smtClean="0">
              <a:solidFill>
                <a:schemeClr val="tx2">
                  <a:lumMod val="50000"/>
                </a:schemeClr>
              </a:solidFill>
            </a:endParaRPr>
          </a:p>
        </p:txBody>
      </p:sp>
      <p:pic>
        <p:nvPicPr>
          <p:cNvPr id="15" name="Picture 14"/>
          <p:cNvPicPr>
            <a:picLocks noChangeAspect="1"/>
          </p:cNvPicPr>
          <p:nvPr/>
        </p:nvPicPr>
        <p:blipFill>
          <a:blip r:embed="rId4"/>
          <a:stretch>
            <a:fillRect/>
          </a:stretch>
        </p:blipFill>
        <p:spPr>
          <a:xfrm>
            <a:off x="4258051" y="1233706"/>
            <a:ext cx="419407" cy="666750"/>
          </a:xfrm>
          <a:prstGeom prst="rect">
            <a:avLst/>
          </a:prstGeom>
        </p:spPr>
      </p:pic>
      <p:sp>
        <p:nvSpPr>
          <p:cNvPr id="16" name="Rounded Rectangle 15"/>
          <p:cNvSpPr/>
          <p:nvPr/>
        </p:nvSpPr>
        <p:spPr>
          <a:xfrm>
            <a:off x="152400" y="4111091"/>
            <a:ext cx="4688618" cy="2137309"/>
          </a:xfrm>
          <a:prstGeom prst="roundRect">
            <a:avLst/>
          </a:prstGeom>
          <a:solidFill>
            <a:schemeClr val="bg2">
              <a:lumMod val="20000"/>
              <a:lumOff val="8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dirty="0" err="1" smtClean="0">
              <a:solidFill>
                <a:schemeClr val="tx2">
                  <a:lumMod val="50000"/>
                </a:schemeClr>
              </a:solidFill>
            </a:endParaRPr>
          </a:p>
        </p:txBody>
      </p:sp>
      <p:pic>
        <p:nvPicPr>
          <p:cNvPr id="17" name="Picture 16"/>
          <p:cNvPicPr>
            <a:picLocks noChangeAspect="1"/>
          </p:cNvPicPr>
          <p:nvPr/>
        </p:nvPicPr>
        <p:blipFill>
          <a:blip r:embed="rId5"/>
          <a:stretch>
            <a:fillRect/>
          </a:stretch>
        </p:blipFill>
        <p:spPr>
          <a:xfrm>
            <a:off x="332866" y="4230023"/>
            <a:ext cx="740283" cy="1692681"/>
          </a:xfrm>
          <a:prstGeom prst="rect">
            <a:avLst/>
          </a:prstGeom>
        </p:spPr>
      </p:pic>
      <p:sp>
        <p:nvSpPr>
          <p:cNvPr id="18" name="TextBox 17"/>
          <p:cNvSpPr txBox="1"/>
          <p:nvPr/>
        </p:nvSpPr>
        <p:spPr>
          <a:xfrm>
            <a:off x="304800" y="5921190"/>
            <a:ext cx="768350" cy="276999"/>
          </a:xfrm>
          <a:prstGeom prst="rect">
            <a:avLst/>
          </a:prstGeom>
          <a:noFill/>
        </p:spPr>
        <p:txBody>
          <a:bodyPr wrap="square" rtlCol="0">
            <a:spAutoFit/>
          </a:bodyPr>
          <a:lstStyle/>
          <a:p>
            <a:r>
              <a:rPr lang="en-IN" sz="1200" dirty="0" smtClean="0">
                <a:solidFill>
                  <a:schemeClr val="tx2">
                    <a:lumMod val="50000"/>
                  </a:schemeClr>
                </a:solidFill>
              </a:rPr>
              <a:t>Sensors</a:t>
            </a:r>
          </a:p>
        </p:txBody>
      </p:sp>
      <p:sp>
        <p:nvSpPr>
          <p:cNvPr id="19" name="Rectangle 18"/>
          <p:cNvSpPr/>
          <p:nvPr/>
        </p:nvSpPr>
        <p:spPr>
          <a:xfrm>
            <a:off x="1753362" y="4242512"/>
            <a:ext cx="1294638" cy="1491700"/>
          </a:xfrm>
          <a:prstGeom prst="rect">
            <a:avLst/>
          </a:prstGeom>
          <a:solidFill>
            <a:schemeClr val="accent1">
              <a:lumMod val="20000"/>
              <a:lumOff val="8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smtClean="0">
                <a:solidFill>
                  <a:schemeClr val="tx2">
                    <a:lumMod val="50000"/>
                  </a:schemeClr>
                </a:solidFill>
              </a:rPr>
              <a:t>Processors</a:t>
            </a:r>
          </a:p>
        </p:txBody>
      </p:sp>
      <p:sp>
        <p:nvSpPr>
          <p:cNvPr id="54" name="Rectangle 53"/>
          <p:cNvSpPr/>
          <p:nvPr/>
        </p:nvSpPr>
        <p:spPr>
          <a:xfrm>
            <a:off x="3575812" y="4230023"/>
            <a:ext cx="934985" cy="1479646"/>
          </a:xfrm>
          <a:prstGeom prst="rect">
            <a:avLst/>
          </a:prstGeom>
          <a:solidFill>
            <a:schemeClr val="accent1">
              <a:lumMod val="20000"/>
              <a:lumOff val="8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smtClean="0">
                <a:solidFill>
                  <a:schemeClr val="tx2">
                    <a:lumMod val="50000"/>
                  </a:schemeClr>
                </a:solidFill>
              </a:rPr>
              <a:t>Emitter</a:t>
            </a:r>
          </a:p>
        </p:txBody>
      </p:sp>
      <p:sp>
        <p:nvSpPr>
          <p:cNvPr id="55" name="Rectangle 54"/>
          <p:cNvSpPr/>
          <p:nvPr/>
        </p:nvSpPr>
        <p:spPr>
          <a:xfrm>
            <a:off x="2971800" y="5828246"/>
            <a:ext cx="1544574" cy="343954"/>
          </a:xfrm>
          <a:prstGeom prst="rect">
            <a:avLst/>
          </a:prstGeom>
          <a:solidFill>
            <a:schemeClr val="accent1">
              <a:lumMod val="20000"/>
              <a:lumOff val="8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smtClean="0">
                <a:solidFill>
                  <a:schemeClr val="tx2">
                    <a:lumMod val="50000"/>
                  </a:schemeClr>
                </a:solidFill>
              </a:rPr>
              <a:t>Configurations</a:t>
            </a:r>
          </a:p>
        </p:txBody>
      </p:sp>
      <p:sp>
        <p:nvSpPr>
          <p:cNvPr id="56" name="Rectangle 55"/>
          <p:cNvSpPr/>
          <p:nvPr/>
        </p:nvSpPr>
        <p:spPr>
          <a:xfrm>
            <a:off x="1360170" y="5828246"/>
            <a:ext cx="1468374" cy="343954"/>
          </a:xfrm>
          <a:prstGeom prst="rect">
            <a:avLst/>
          </a:prstGeom>
          <a:solidFill>
            <a:schemeClr val="accent1">
              <a:lumMod val="20000"/>
              <a:lumOff val="8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smtClean="0">
                <a:solidFill>
                  <a:schemeClr val="tx2">
                    <a:lumMod val="50000"/>
                  </a:schemeClr>
                </a:solidFill>
              </a:rPr>
              <a:t>Security</a:t>
            </a:r>
          </a:p>
        </p:txBody>
      </p:sp>
      <p:sp>
        <p:nvSpPr>
          <p:cNvPr id="20" name="Right Arrow 19"/>
          <p:cNvSpPr/>
          <p:nvPr/>
        </p:nvSpPr>
        <p:spPr>
          <a:xfrm>
            <a:off x="1111631" y="4343400"/>
            <a:ext cx="603250" cy="176520"/>
          </a:xfrm>
          <a:prstGeom prst="rightArrow">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dirty="0" err="1" smtClean="0">
              <a:solidFill>
                <a:schemeClr val="tx2">
                  <a:lumMod val="50000"/>
                </a:schemeClr>
              </a:solidFill>
            </a:endParaRPr>
          </a:p>
        </p:txBody>
      </p:sp>
      <p:sp>
        <p:nvSpPr>
          <p:cNvPr id="57" name="Right Arrow 56"/>
          <p:cNvSpPr/>
          <p:nvPr/>
        </p:nvSpPr>
        <p:spPr>
          <a:xfrm>
            <a:off x="1111631" y="4732552"/>
            <a:ext cx="603250" cy="176520"/>
          </a:xfrm>
          <a:prstGeom prst="rightArrow">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dirty="0" err="1" smtClean="0">
              <a:solidFill>
                <a:schemeClr val="tx2">
                  <a:lumMod val="50000"/>
                </a:schemeClr>
              </a:solidFill>
            </a:endParaRPr>
          </a:p>
        </p:txBody>
      </p:sp>
      <p:sp>
        <p:nvSpPr>
          <p:cNvPr id="58" name="Right Arrow 57"/>
          <p:cNvSpPr/>
          <p:nvPr/>
        </p:nvSpPr>
        <p:spPr>
          <a:xfrm>
            <a:off x="1111631" y="5143997"/>
            <a:ext cx="603250" cy="176520"/>
          </a:xfrm>
          <a:prstGeom prst="rightArrow">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dirty="0" err="1" smtClean="0">
              <a:solidFill>
                <a:schemeClr val="tx2">
                  <a:lumMod val="50000"/>
                </a:schemeClr>
              </a:solidFill>
            </a:endParaRPr>
          </a:p>
        </p:txBody>
      </p:sp>
      <p:sp>
        <p:nvSpPr>
          <p:cNvPr id="59" name="Right Arrow 58"/>
          <p:cNvSpPr/>
          <p:nvPr/>
        </p:nvSpPr>
        <p:spPr>
          <a:xfrm>
            <a:off x="1111631" y="5533149"/>
            <a:ext cx="603250" cy="176520"/>
          </a:xfrm>
          <a:prstGeom prst="rightArrow">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dirty="0" err="1" smtClean="0">
              <a:solidFill>
                <a:schemeClr val="tx2">
                  <a:lumMod val="50000"/>
                </a:schemeClr>
              </a:solidFill>
            </a:endParaRPr>
          </a:p>
        </p:txBody>
      </p:sp>
      <p:sp>
        <p:nvSpPr>
          <p:cNvPr id="21" name="TextBox 20"/>
          <p:cNvSpPr txBox="1"/>
          <p:nvPr/>
        </p:nvSpPr>
        <p:spPr>
          <a:xfrm>
            <a:off x="1111631" y="4190390"/>
            <a:ext cx="488569" cy="215444"/>
          </a:xfrm>
          <a:prstGeom prst="rect">
            <a:avLst/>
          </a:prstGeom>
          <a:noFill/>
        </p:spPr>
        <p:txBody>
          <a:bodyPr wrap="square" rtlCol="0">
            <a:spAutoFit/>
          </a:bodyPr>
          <a:lstStyle/>
          <a:p>
            <a:r>
              <a:rPr lang="en-IN" sz="800" dirty="0" smtClean="0">
                <a:solidFill>
                  <a:schemeClr val="accent4">
                    <a:lumMod val="50000"/>
                  </a:schemeClr>
                </a:solidFill>
              </a:rPr>
              <a:t>Signal</a:t>
            </a:r>
          </a:p>
        </p:txBody>
      </p:sp>
      <p:sp>
        <p:nvSpPr>
          <p:cNvPr id="60" name="TextBox 59"/>
          <p:cNvSpPr txBox="1"/>
          <p:nvPr/>
        </p:nvSpPr>
        <p:spPr>
          <a:xfrm>
            <a:off x="1106064" y="4576688"/>
            <a:ext cx="488569" cy="215444"/>
          </a:xfrm>
          <a:prstGeom prst="rect">
            <a:avLst/>
          </a:prstGeom>
          <a:noFill/>
        </p:spPr>
        <p:txBody>
          <a:bodyPr wrap="square" rtlCol="0">
            <a:spAutoFit/>
          </a:bodyPr>
          <a:lstStyle/>
          <a:p>
            <a:r>
              <a:rPr lang="en-IN" sz="800" dirty="0" smtClean="0">
                <a:solidFill>
                  <a:schemeClr val="accent4">
                    <a:lumMod val="50000"/>
                  </a:schemeClr>
                </a:solidFill>
              </a:rPr>
              <a:t>Signal</a:t>
            </a:r>
          </a:p>
        </p:txBody>
      </p:sp>
      <p:sp>
        <p:nvSpPr>
          <p:cNvPr id="61" name="TextBox 60"/>
          <p:cNvSpPr txBox="1"/>
          <p:nvPr/>
        </p:nvSpPr>
        <p:spPr>
          <a:xfrm>
            <a:off x="1106064" y="4993719"/>
            <a:ext cx="488569" cy="215444"/>
          </a:xfrm>
          <a:prstGeom prst="rect">
            <a:avLst/>
          </a:prstGeom>
          <a:noFill/>
        </p:spPr>
        <p:txBody>
          <a:bodyPr wrap="square" rtlCol="0">
            <a:spAutoFit/>
          </a:bodyPr>
          <a:lstStyle/>
          <a:p>
            <a:r>
              <a:rPr lang="en-IN" sz="800" dirty="0" smtClean="0">
                <a:solidFill>
                  <a:schemeClr val="accent4">
                    <a:lumMod val="50000"/>
                  </a:schemeClr>
                </a:solidFill>
              </a:rPr>
              <a:t>Signal</a:t>
            </a:r>
          </a:p>
        </p:txBody>
      </p:sp>
      <p:sp>
        <p:nvSpPr>
          <p:cNvPr id="62" name="TextBox 61"/>
          <p:cNvSpPr txBox="1"/>
          <p:nvPr/>
        </p:nvSpPr>
        <p:spPr>
          <a:xfrm>
            <a:off x="1103524" y="5375656"/>
            <a:ext cx="488569" cy="215444"/>
          </a:xfrm>
          <a:prstGeom prst="rect">
            <a:avLst/>
          </a:prstGeom>
          <a:noFill/>
        </p:spPr>
        <p:txBody>
          <a:bodyPr wrap="square" rtlCol="0">
            <a:spAutoFit/>
          </a:bodyPr>
          <a:lstStyle/>
          <a:p>
            <a:r>
              <a:rPr lang="en-IN" sz="800" dirty="0" smtClean="0">
                <a:solidFill>
                  <a:schemeClr val="accent4">
                    <a:lumMod val="50000"/>
                  </a:schemeClr>
                </a:solidFill>
              </a:rPr>
              <a:t>Signal</a:t>
            </a:r>
          </a:p>
        </p:txBody>
      </p:sp>
      <p:sp>
        <p:nvSpPr>
          <p:cNvPr id="22" name="Right Arrow 21"/>
          <p:cNvSpPr/>
          <p:nvPr/>
        </p:nvSpPr>
        <p:spPr>
          <a:xfrm>
            <a:off x="3083306" y="4905113"/>
            <a:ext cx="457200" cy="196328"/>
          </a:xfrm>
          <a:prstGeom prst="rightArrow">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dirty="0" err="1" smtClean="0">
              <a:solidFill>
                <a:schemeClr val="tx2">
                  <a:lumMod val="50000"/>
                </a:schemeClr>
              </a:solidFill>
            </a:endParaRPr>
          </a:p>
        </p:txBody>
      </p:sp>
      <p:sp>
        <p:nvSpPr>
          <p:cNvPr id="24" name="Rectangle 23"/>
          <p:cNvSpPr/>
          <p:nvPr/>
        </p:nvSpPr>
        <p:spPr>
          <a:xfrm>
            <a:off x="7636934" y="4114800"/>
            <a:ext cx="1964266" cy="2133600"/>
          </a:xfrm>
          <a:prstGeom prst="rect">
            <a:avLst/>
          </a:prstGeom>
          <a:solidFill>
            <a:srgbClr val="92D05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smtClean="0">
                <a:solidFill>
                  <a:schemeClr val="tx2">
                    <a:lumMod val="50000"/>
                  </a:schemeClr>
                </a:solidFill>
              </a:rPr>
              <a:t>Message Receiving System</a:t>
            </a:r>
          </a:p>
        </p:txBody>
      </p:sp>
      <p:sp>
        <p:nvSpPr>
          <p:cNvPr id="25" name="TextBox 24"/>
          <p:cNvSpPr txBox="1"/>
          <p:nvPr/>
        </p:nvSpPr>
        <p:spPr>
          <a:xfrm>
            <a:off x="1828800" y="3831869"/>
            <a:ext cx="1684507" cy="304800"/>
          </a:xfrm>
          <a:prstGeom prst="rect">
            <a:avLst/>
          </a:prstGeom>
          <a:noFill/>
        </p:spPr>
        <p:txBody>
          <a:bodyPr wrap="square" rtlCol="0">
            <a:spAutoFit/>
          </a:bodyPr>
          <a:lstStyle/>
          <a:p>
            <a:r>
              <a:rPr lang="en-IN" sz="1400" b="1" dirty="0" smtClean="0">
                <a:solidFill>
                  <a:schemeClr val="tx2">
                    <a:lumMod val="50000"/>
                  </a:schemeClr>
                </a:solidFill>
              </a:rPr>
              <a:t>Sensor Device</a:t>
            </a:r>
          </a:p>
        </p:txBody>
      </p:sp>
      <p:sp>
        <p:nvSpPr>
          <p:cNvPr id="63" name="TextBox 62"/>
          <p:cNvSpPr txBox="1"/>
          <p:nvPr/>
        </p:nvSpPr>
        <p:spPr>
          <a:xfrm>
            <a:off x="7700613" y="3691672"/>
            <a:ext cx="1836907" cy="461665"/>
          </a:xfrm>
          <a:prstGeom prst="rect">
            <a:avLst/>
          </a:prstGeom>
          <a:noFill/>
        </p:spPr>
        <p:txBody>
          <a:bodyPr wrap="square" rtlCol="0">
            <a:spAutoFit/>
          </a:bodyPr>
          <a:lstStyle/>
          <a:p>
            <a:pPr algn="ctr"/>
            <a:r>
              <a:rPr lang="en-IN" sz="1200" b="1" dirty="0" smtClean="0">
                <a:solidFill>
                  <a:schemeClr val="tx2">
                    <a:lumMod val="50000"/>
                  </a:schemeClr>
                </a:solidFill>
              </a:rPr>
              <a:t>Local or Remote Receiving System</a:t>
            </a:r>
          </a:p>
        </p:txBody>
      </p:sp>
      <p:sp>
        <p:nvSpPr>
          <p:cNvPr id="26" name="Right Arrow 25"/>
          <p:cNvSpPr/>
          <p:nvPr/>
        </p:nvSpPr>
        <p:spPr>
          <a:xfrm>
            <a:off x="4571503" y="4958271"/>
            <a:ext cx="3065431" cy="587823"/>
          </a:xfrm>
          <a:prstGeom prst="rightArrow">
            <a:avLst/>
          </a:prstGeom>
          <a:solidFill>
            <a:schemeClr val="accent5"/>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b="1" dirty="0" smtClean="0">
                <a:solidFill>
                  <a:schemeClr val="bg1"/>
                </a:solidFill>
              </a:rPr>
              <a:t>Protocol: HTTP or MQTT</a:t>
            </a:r>
          </a:p>
        </p:txBody>
      </p:sp>
      <p:sp>
        <p:nvSpPr>
          <p:cNvPr id="35" name="TextBox 34"/>
          <p:cNvSpPr txBox="1"/>
          <p:nvPr/>
        </p:nvSpPr>
        <p:spPr>
          <a:xfrm>
            <a:off x="4927124" y="4630029"/>
            <a:ext cx="1533409" cy="461665"/>
          </a:xfrm>
          <a:prstGeom prst="rect">
            <a:avLst/>
          </a:prstGeom>
          <a:noFill/>
        </p:spPr>
        <p:txBody>
          <a:bodyPr wrap="square" rtlCol="0">
            <a:spAutoFit/>
          </a:bodyPr>
          <a:lstStyle/>
          <a:p>
            <a:r>
              <a:rPr lang="en-IN" sz="1200" dirty="0" smtClean="0">
                <a:solidFill>
                  <a:schemeClr val="tx2">
                    <a:lumMod val="50000"/>
                  </a:schemeClr>
                </a:solidFill>
              </a:rPr>
              <a:t>Message : </a:t>
            </a:r>
          </a:p>
          <a:p>
            <a:r>
              <a:rPr lang="en-IN" sz="1200" dirty="0" smtClean="0">
                <a:solidFill>
                  <a:schemeClr val="tx2">
                    <a:lumMod val="50000"/>
                  </a:schemeClr>
                </a:solidFill>
              </a:rPr>
              <a:t>JSON, XML etc.</a:t>
            </a:r>
          </a:p>
        </p:txBody>
      </p:sp>
      <p:sp>
        <p:nvSpPr>
          <p:cNvPr id="64" name="TextBox 63"/>
          <p:cNvSpPr txBox="1"/>
          <p:nvPr/>
        </p:nvSpPr>
        <p:spPr>
          <a:xfrm>
            <a:off x="4927124" y="5437266"/>
            <a:ext cx="2083276" cy="461665"/>
          </a:xfrm>
          <a:prstGeom prst="rect">
            <a:avLst/>
          </a:prstGeom>
          <a:noFill/>
        </p:spPr>
        <p:txBody>
          <a:bodyPr wrap="square" rtlCol="0">
            <a:spAutoFit/>
          </a:bodyPr>
          <a:lstStyle/>
          <a:p>
            <a:r>
              <a:rPr lang="en-IN" sz="1200" dirty="0" smtClean="0">
                <a:solidFill>
                  <a:schemeClr val="tx2">
                    <a:lumMod val="50000"/>
                  </a:schemeClr>
                </a:solidFill>
              </a:rPr>
              <a:t>Connectivity : </a:t>
            </a:r>
          </a:p>
          <a:p>
            <a:r>
              <a:rPr lang="en-IN" sz="1200" dirty="0" smtClean="0">
                <a:solidFill>
                  <a:schemeClr val="tx2">
                    <a:lumMod val="50000"/>
                  </a:schemeClr>
                </a:solidFill>
              </a:rPr>
              <a:t>BLE, Bluetooth, 4G, 2G etc.</a:t>
            </a:r>
          </a:p>
        </p:txBody>
      </p:sp>
    </p:spTree>
    <p:extLst>
      <p:ext uri="{BB962C8B-B14F-4D97-AF65-F5344CB8AC3E}">
        <p14:creationId xmlns:p14="http://schemas.microsoft.com/office/powerpoint/2010/main" val="380524934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4"/>
                                        </p:tgtEl>
                                        <p:attrNameLst>
                                          <p:attrName>style.visibility</p:attrName>
                                        </p:attrNameLst>
                                      </p:cBhvr>
                                      <p:to>
                                        <p:strVal val="visible"/>
                                      </p:to>
                                    </p:set>
                                    <p:animEffect transition="in" filter="fade">
                                      <p:cBhvr>
                                        <p:cTn id="27" dur="500"/>
                                        <p:tgtEl>
                                          <p:spTgt spid="34"/>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fade">
                                      <p:cBhvr>
                                        <p:cTn id="30" dur="500"/>
                                        <p:tgtEl>
                                          <p:spTgt spid="11"/>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51"/>
                                        </p:tgtEl>
                                        <p:attrNameLst>
                                          <p:attrName>style.visibility</p:attrName>
                                        </p:attrNameLst>
                                      </p:cBhvr>
                                      <p:to>
                                        <p:strVal val="visible"/>
                                      </p:to>
                                    </p:set>
                                    <p:animEffect transition="in" filter="fade">
                                      <p:cBhvr>
                                        <p:cTn id="33" dur="500"/>
                                        <p:tgtEl>
                                          <p:spTgt spid="51"/>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52"/>
                                        </p:tgtEl>
                                        <p:attrNameLst>
                                          <p:attrName>style.visibility</p:attrName>
                                        </p:attrNameLst>
                                      </p:cBhvr>
                                      <p:to>
                                        <p:strVal val="visible"/>
                                      </p:to>
                                    </p:set>
                                    <p:animEffect transition="in" filter="fade">
                                      <p:cBhvr>
                                        <p:cTn id="36" dur="500"/>
                                        <p:tgtEl>
                                          <p:spTgt spid="52"/>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53"/>
                                        </p:tgtEl>
                                        <p:attrNameLst>
                                          <p:attrName>style.visibility</p:attrName>
                                        </p:attrNameLst>
                                      </p:cBhvr>
                                      <p:to>
                                        <p:strVal val="visible"/>
                                      </p:to>
                                    </p:set>
                                    <p:animEffect transition="in" filter="fade">
                                      <p:cBhvr>
                                        <p:cTn id="39" dur="500"/>
                                        <p:tgtEl>
                                          <p:spTgt spid="53"/>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12"/>
                                        </p:tgtEl>
                                        <p:attrNameLst>
                                          <p:attrName>style.visibility</p:attrName>
                                        </p:attrNameLst>
                                      </p:cBhvr>
                                      <p:to>
                                        <p:strVal val="visible"/>
                                      </p:to>
                                    </p:set>
                                    <p:animEffect transition="in" filter="fade">
                                      <p:cBhvr>
                                        <p:cTn id="44" dur="500"/>
                                        <p:tgtEl>
                                          <p:spTgt spid="12"/>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13"/>
                                        </p:tgtEl>
                                        <p:attrNameLst>
                                          <p:attrName>style.visibility</p:attrName>
                                        </p:attrNameLst>
                                      </p:cBhvr>
                                      <p:to>
                                        <p:strVal val="visible"/>
                                      </p:to>
                                    </p:set>
                                    <p:animEffect transition="in" filter="fade">
                                      <p:cBhvr>
                                        <p:cTn id="49" dur="500"/>
                                        <p:tgtEl>
                                          <p:spTgt spid="13"/>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4"/>
                                        </p:tgtEl>
                                        <p:attrNameLst>
                                          <p:attrName>style.visibility</p:attrName>
                                        </p:attrNameLst>
                                      </p:cBhvr>
                                      <p:to>
                                        <p:strVal val="visible"/>
                                      </p:to>
                                    </p:set>
                                    <p:animEffect transition="in" filter="fade">
                                      <p:cBhvr>
                                        <p:cTn id="52" dur="500"/>
                                        <p:tgtEl>
                                          <p:spTgt spid="14"/>
                                        </p:tgtEl>
                                      </p:cBhvr>
                                    </p:animEffect>
                                  </p:childTnLst>
                                </p:cTn>
                              </p:par>
                            </p:childTnLst>
                          </p:cTn>
                        </p:par>
                      </p:childTnLst>
                    </p:cTn>
                  </p:par>
                  <p:par>
                    <p:cTn id="53" fill="hold">
                      <p:stCondLst>
                        <p:cond delay="indefinite"/>
                      </p:stCondLst>
                      <p:childTnLst>
                        <p:par>
                          <p:cTn id="54" fill="hold">
                            <p:stCondLst>
                              <p:cond delay="0"/>
                            </p:stCondLst>
                            <p:childTnLst>
                              <p:par>
                                <p:cTn id="55" presetID="42" presetClass="entr" presetSubtype="0" fill="hold" grpId="0" nodeType="clickEffect">
                                  <p:stCondLst>
                                    <p:cond delay="0"/>
                                  </p:stCondLst>
                                  <p:childTnLst>
                                    <p:set>
                                      <p:cBhvr>
                                        <p:cTn id="56" dur="1" fill="hold">
                                          <p:stCondLst>
                                            <p:cond delay="0"/>
                                          </p:stCondLst>
                                        </p:cTn>
                                        <p:tgtEl>
                                          <p:spTgt spid="16"/>
                                        </p:tgtEl>
                                        <p:attrNameLst>
                                          <p:attrName>style.visibility</p:attrName>
                                        </p:attrNameLst>
                                      </p:cBhvr>
                                      <p:to>
                                        <p:strVal val="visible"/>
                                      </p:to>
                                    </p:set>
                                    <p:animEffect transition="in" filter="fade">
                                      <p:cBhvr>
                                        <p:cTn id="57" dur="1000"/>
                                        <p:tgtEl>
                                          <p:spTgt spid="16"/>
                                        </p:tgtEl>
                                      </p:cBhvr>
                                    </p:animEffect>
                                    <p:anim calcmode="lin" valueType="num">
                                      <p:cBhvr>
                                        <p:cTn id="58" dur="1000" fill="hold"/>
                                        <p:tgtEl>
                                          <p:spTgt spid="16"/>
                                        </p:tgtEl>
                                        <p:attrNameLst>
                                          <p:attrName>ppt_x</p:attrName>
                                        </p:attrNameLst>
                                      </p:cBhvr>
                                      <p:tavLst>
                                        <p:tav tm="0">
                                          <p:val>
                                            <p:strVal val="#ppt_x"/>
                                          </p:val>
                                        </p:tav>
                                        <p:tav tm="100000">
                                          <p:val>
                                            <p:strVal val="#ppt_x"/>
                                          </p:val>
                                        </p:tav>
                                      </p:tavLst>
                                    </p:anim>
                                    <p:anim calcmode="lin" valueType="num">
                                      <p:cBhvr>
                                        <p:cTn id="59" dur="1000" fill="hold"/>
                                        <p:tgtEl>
                                          <p:spTgt spid="16"/>
                                        </p:tgtEl>
                                        <p:attrNameLst>
                                          <p:attrName>ppt_y</p:attrName>
                                        </p:attrNameLst>
                                      </p:cBhvr>
                                      <p:tavLst>
                                        <p:tav tm="0">
                                          <p:val>
                                            <p:strVal val="#ppt_y+.1"/>
                                          </p:val>
                                        </p:tav>
                                        <p:tav tm="100000">
                                          <p:val>
                                            <p:strVal val="#ppt_y"/>
                                          </p:val>
                                        </p:tav>
                                      </p:tavLst>
                                    </p:anim>
                                  </p:childTnLst>
                                </p:cTn>
                              </p:par>
                              <p:par>
                                <p:cTn id="60" presetID="42" presetClass="entr" presetSubtype="0" fill="hold" nodeType="withEffect">
                                  <p:stCondLst>
                                    <p:cond delay="0"/>
                                  </p:stCondLst>
                                  <p:childTnLst>
                                    <p:set>
                                      <p:cBhvr>
                                        <p:cTn id="61" dur="1" fill="hold">
                                          <p:stCondLst>
                                            <p:cond delay="0"/>
                                          </p:stCondLst>
                                        </p:cTn>
                                        <p:tgtEl>
                                          <p:spTgt spid="17"/>
                                        </p:tgtEl>
                                        <p:attrNameLst>
                                          <p:attrName>style.visibility</p:attrName>
                                        </p:attrNameLst>
                                      </p:cBhvr>
                                      <p:to>
                                        <p:strVal val="visible"/>
                                      </p:to>
                                    </p:set>
                                    <p:animEffect transition="in" filter="fade">
                                      <p:cBhvr>
                                        <p:cTn id="62" dur="1000"/>
                                        <p:tgtEl>
                                          <p:spTgt spid="17"/>
                                        </p:tgtEl>
                                      </p:cBhvr>
                                    </p:animEffect>
                                    <p:anim calcmode="lin" valueType="num">
                                      <p:cBhvr>
                                        <p:cTn id="63" dur="1000" fill="hold"/>
                                        <p:tgtEl>
                                          <p:spTgt spid="17"/>
                                        </p:tgtEl>
                                        <p:attrNameLst>
                                          <p:attrName>ppt_x</p:attrName>
                                        </p:attrNameLst>
                                      </p:cBhvr>
                                      <p:tavLst>
                                        <p:tav tm="0">
                                          <p:val>
                                            <p:strVal val="#ppt_x"/>
                                          </p:val>
                                        </p:tav>
                                        <p:tav tm="100000">
                                          <p:val>
                                            <p:strVal val="#ppt_x"/>
                                          </p:val>
                                        </p:tav>
                                      </p:tavLst>
                                    </p:anim>
                                    <p:anim calcmode="lin" valueType="num">
                                      <p:cBhvr>
                                        <p:cTn id="64" dur="1000" fill="hold"/>
                                        <p:tgtEl>
                                          <p:spTgt spid="17"/>
                                        </p:tgtEl>
                                        <p:attrNameLst>
                                          <p:attrName>ppt_y</p:attrName>
                                        </p:attrNameLst>
                                      </p:cBhvr>
                                      <p:tavLst>
                                        <p:tav tm="0">
                                          <p:val>
                                            <p:strVal val="#ppt_y+.1"/>
                                          </p:val>
                                        </p:tav>
                                        <p:tav tm="100000">
                                          <p:val>
                                            <p:strVal val="#ppt_y"/>
                                          </p:val>
                                        </p:tav>
                                      </p:tavLst>
                                    </p:anim>
                                  </p:childTnLst>
                                </p:cTn>
                              </p:par>
                              <p:par>
                                <p:cTn id="65" presetID="42" presetClass="entr" presetSubtype="0" fill="hold" grpId="0" nodeType="withEffect">
                                  <p:stCondLst>
                                    <p:cond delay="0"/>
                                  </p:stCondLst>
                                  <p:childTnLst>
                                    <p:set>
                                      <p:cBhvr>
                                        <p:cTn id="66" dur="1" fill="hold">
                                          <p:stCondLst>
                                            <p:cond delay="0"/>
                                          </p:stCondLst>
                                        </p:cTn>
                                        <p:tgtEl>
                                          <p:spTgt spid="18"/>
                                        </p:tgtEl>
                                        <p:attrNameLst>
                                          <p:attrName>style.visibility</p:attrName>
                                        </p:attrNameLst>
                                      </p:cBhvr>
                                      <p:to>
                                        <p:strVal val="visible"/>
                                      </p:to>
                                    </p:set>
                                    <p:animEffect transition="in" filter="fade">
                                      <p:cBhvr>
                                        <p:cTn id="67" dur="1000"/>
                                        <p:tgtEl>
                                          <p:spTgt spid="18"/>
                                        </p:tgtEl>
                                      </p:cBhvr>
                                    </p:animEffect>
                                    <p:anim calcmode="lin" valueType="num">
                                      <p:cBhvr>
                                        <p:cTn id="68" dur="1000" fill="hold"/>
                                        <p:tgtEl>
                                          <p:spTgt spid="18"/>
                                        </p:tgtEl>
                                        <p:attrNameLst>
                                          <p:attrName>ppt_x</p:attrName>
                                        </p:attrNameLst>
                                      </p:cBhvr>
                                      <p:tavLst>
                                        <p:tav tm="0">
                                          <p:val>
                                            <p:strVal val="#ppt_x"/>
                                          </p:val>
                                        </p:tav>
                                        <p:tav tm="100000">
                                          <p:val>
                                            <p:strVal val="#ppt_x"/>
                                          </p:val>
                                        </p:tav>
                                      </p:tavLst>
                                    </p:anim>
                                    <p:anim calcmode="lin" valueType="num">
                                      <p:cBhvr>
                                        <p:cTn id="69" dur="1000" fill="hold"/>
                                        <p:tgtEl>
                                          <p:spTgt spid="18"/>
                                        </p:tgtEl>
                                        <p:attrNameLst>
                                          <p:attrName>ppt_y</p:attrName>
                                        </p:attrNameLst>
                                      </p:cBhvr>
                                      <p:tavLst>
                                        <p:tav tm="0">
                                          <p:val>
                                            <p:strVal val="#ppt_y+.1"/>
                                          </p:val>
                                        </p:tav>
                                        <p:tav tm="100000">
                                          <p:val>
                                            <p:strVal val="#ppt_y"/>
                                          </p:val>
                                        </p:tav>
                                      </p:tavLst>
                                    </p:anim>
                                  </p:childTnLst>
                                </p:cTn>
                              </p:par>
                              <p:par>
                                <p:cTn id="70" presetID="42" presetClass="entr" presetSubtype="0" fill="hold" grpId="0" nodeType="withEffect">
                                  <p:stCondLst>
                                    <p:cond delay="0"/>
                                  </p:stCondLst>
                                  <p:childTnLst>
                                    <p:set>
                                      <p:cBhvr>
                                        <p:cTn id="71" dur="1" fill="hold">
                                          <p:stCondLst>
                                            <p:cond delay="0"/>
                                          </p:stCondLst>
                                        </p:cTn>
                                        <p:tgtEl>
                                          <p:spTgt spid="19"/>
                                        </p:tgtEl>
                                        <p:attrNameLst>
                                          <p:attrName>style.visibility</p:attrName>
                                        </p:attrNameLst>
                                      </p:cBhvr>
                                      <p:to>
                                        <p:strVal val="visible"/>
                                      </p:to>
                                    </p:set>
                                    <p:animEffect transition="in" filter="fade">
                                      <p:cBhvr>
                                        <p:cTn id="72" dur="1000"/>
                                        <p:tgtEl>
                                          <p:spTgt spid="19"/>
                                        </p:tgtEl>
                                      </p:cBhvr>
                                    </p:animEffect>
                                    <p:anim calcmode="lin" valueType="num">
                                      <p:cBhvr>
                                        <p:cTn id="73" dur="1000" fill="hold"/>
                                        <p:tgtEl>
                                          <p:spTgt spid="19"/>
                                        </p:tgtEl>
                                        <p:attrNameLst>
                                          <p:attrName>ppt_x</p:attrName>
                                        </p:attrNameLst>
                                      </p:cBhvr>
                                      <p:tavLst>
                                        <p:tav tm="0">
                                          <p:val>
                                            <p:strVal val="#ppt_x"/>
                                          </p:val>
                                        </p:tav>
                                        <p:tav tm="100000">
                                          <p:val>
                                            <p:strVal val="#ppt_x"/>
                                          </p:val>
                                        </p:tav>
                                      </p:tavLst>
                                    </p:anim>
                                    <p:anim calcmode="lin" valueType="num">
                                      <p:cBhvr>
                                        <p:cTn id="74" dur="1000" fill="hold"/>
                                        <p:tgtEl>
                                          <p:spTgt spid="19"/>
                                        </p:tgtEl>
                                        <p:attrNameLst>
                                          <p:attrName>ppt_y</p:attrName>
                                        </p:attrNameLst>
                                      </p:cBhvr>
                                      <p:tavLst>
                                        <p:tav tm="0">
                                          <p:val>
                                            <p:strVal val="#ppt_y+.1"/>
                                          </p:val>
                                        </p:tav>
                                        <p:tav tm="100000">
                                          <p:val>
                                            <p:strVal val="#ppt_y"/>
                                          </p:val>
                                        </p:tav>
                                      </p:tavLst>
                                    </p:anim>
                                  </p:childTnLst>
                                </p:cTn>
                              </p:par>
                              <p:par>
                                <p:cTn id="75" presetID="42" presetClass="entr" presetSubtype="0" fill="hold" grpId="0" nodeType="withEffect">
                                  <p:stCondLst>
                                    <p:cond delay="0"/>
                                  </p:stCondLst>
                                  <p:childTnLst>
                                    <p:set>
                                      <p:cBhvr>
                                        <p:cTn id="76" dur="1" fill="hold">
                                          <p:stCondLst>
                                            <p:cond delay="0"/>
                                          </p:stCondLst>
                                        </p:cTn>
                                        <p:tgtEl>
                                          <p:spTgt spid="54"/>
                                        </p:tgtEl>
                                        <p:attrNameLst>
                                          <p:attrName>style.visibility</p:attrName>
                                        </p:attrNameLst>
                                      </p:cBhvr>
                                      <p:to>
                                        <p:strVal val="visible"/>
                                      </p:to>
                                    </p:set>
                                    <p:animEffect transition="in" filter="fade">
                                      <p:cBhvr>
                                        <p:cTn id="77" dur="1000"/>
                                        <p:tgtEl>
                                          <p:spTgt spid="54"/>
                                        </p:tgtEl>
                                      </p:cBhvr>
                                    </p:animEffect>
                                    <p:anim calcmode="lin" valueType="num">
                                      <p:cBhvr>
                                        <p:cTn id="78" dur="1000" fill="hold"/>
                                        <p:tgtEl>
                                          <p:spTgt spid="54"/>
                                        </p:tgtEl>
                                        <p:attrNameLst>
                                          <p:attrName>ppt_x</p:attrName>
                                        </p:attrNameLst>
                                      </p:cBhvr>
                                      <p:tavLst>
                                        <p:tav tm="0">
                                          <p:val>
                                            <p:strVal val="#ppt_x"/>
                                          </p:val>
                                        </p:tav>
                                        <p:tav tm="100000">
                                          <p:val>
                                            <p:strVal val="#ppt_x"/>
                                          </p:val>
                                        </p:tav>
                                      </p:tavLst>
                                    </p:anim>
                                    <p:anim calcmode="lin" valueType="num">
                                      <p:cBhvr>
                                        <p:cTn id="79" dur="1000" fill="hold"/>
                                        <p:tgtEl>
                                          <p:spTgt spid="54"/>
                                        </p:tgtEl>
                                        <p:attrNameLst>
                                          <p:attrName>ppt_y</p:attrName>
                                        </p:attrNameLst>
                                      </p:cBhvr>
                                      <p:tavLst>
                                        <p:tav tm="0">
                                          <p:val>
                                            <p:strVal val="#ppt_y+.1"/>
                                          </p:val>
                                        </p:tav>
                                        <p:tav tm="100000">
                                          <p:val>
                                            <p:strVal val="#ppt_y"/>
                                          </p:val>
                                        </p:tav>
                                      </p:tavLst>
                                    </p:anim>
                                  </p:childTnLst>
                                </p:cTn>
                              </p:par>
                              <p:par>
                                <p:cTn id="80" presetID="42" presetClass="entr" presetSubtype="0" fill="hold" grpId="0" nodeType="withEffect">
                                  <p:stCondLst>
                                    <p:cond delay="0"/>
                                  </p:stCondLst>
                                  <p:childTnLst>
                                    <p:set>
                                      <p:cBhvr>
                                        <p:cTn id="81" dur="1" fill="hold">
                                          <p:stCondLst>
                                            <p:cond delay="0"/>
                                          </p:stCondLst>
                                        </p:cTn>
                                        <p:tgtEl>
                                          <p:spTgt spid="55"/>
                                        </p:tgtEl>
                                        <p:attrNameLst>
                                          <p:attrName>style.visibility</p:attrName>
                                        </p:attrNameLst>
                                      </p:cBhvr>
                                      <p:to>
                                        <p:strVal val="visible"/>
                                      </p:to>
                                    </p:set>
                                    <p:animEffect transition="in" filter="fade">
                                      <p:cBhvr>
                                        <p:cTn id="82" dur="1000"/>
                                        <p:tgtEl>
                                          <p:spTgt spid="55"/>
                                        </p:tgtEl>
                                      </p:cBhvr>
                                    </p:animEffect>
                                    <p:anim calcmode="lin" valueType="num">
                                      <p:cBhvr>
                                        <p:cTn id="83" dur="1000" fill="hold"/>
                                        <p:tgtEl>
                                          <p:spTgt spid="55"/>
                                        </p:tgtEl>
                                        <p:attrNameLst>
                                          <p:attrName>ppt_x</p:attrName>
                                        </p:attrNameLst>
                                      </p:cBhvr>
                                      <p:tavLst>
                                        <p:tav tm="0">
                                          <p:val>
                                            <p:strVal val="#ppt_x"/>
                                          </p:val>
                                        </p:tav>
                                        <p:tav tm="100000">
                                          <p:val>
                                            <p:strVal val="#ppt_x"/>
                                          </p:val>
                                        </p:tav>
                                      </p:tavLst>
                                    </p:anim>
                                    <p:anim calcmode="lin" valueType="num">
                                      <p:cBhvr>
                                        <p:cTn id="84" dur="1000" fill="hold"/>
                                        <p:tgtEl>
                                          <p:spTgt spid="55"/>
                                        </p:tgtEl>
                                        <p:attrNameLst>
                                          <p:attrName>ppt_y</p:attrName>
                                        </p:attrNameLst>
                                      </p:cBhvr>
                                      <p:tavLst>
                                        <p:tav tm="0">
                                          <p:val>
                                            <p:strVal val="#ppt_y+.1"/>
                                          </p:val>
                                        </p:tav>
                                        <p:tav tm="100000">
                                          <p:val>
                                            <p:strVal val="#ppt_y"/>
                                          </p:val>
                                        </p:tav>
                                      </p:tavLst>
                                    </p:anim>
                                  </p:childTnLst>
                                </p:cTn>
                              </p:par>
                              <p:par>
                                <p:cTn id="85" presetID="42" presetClass="entr" presetSubtype="0" fill="hold" grpId="0" nodeType="withEffect">
                                  <p:stCondLst>
                                    <p:cond delay="0"/>
                                  </p:stCondLst>
                                  <p:childTnLst>
                                    <p:set>
                                      <p:cBhvr>
                                        <p:cTn id="86" dur="1" fill="hold">
                                          <p:stCondLst>
                                            <p:cond delay="0"/>
                                          </p:stCondLst>
                                        </p:cTn>
                                        <p:tgtEl>
                                          <p:spTgt spid="56"/>
                                        </p:tgtEl>
                                        <p:attrNameLst>
                                          <p:attrName>style.visibility</p:attrName>
                                        </p:attrNameLst>
                                      </p:cBhvr>
                                      <p:to>
                                        <p:strVal val="visible"/>
                                      </p:to>
                                    </p:set>
                                    <p:animEffect transition="in" filter="fade">
                                      <p:cBhvr>
                                        <p:cTn id="87" dur="1000"/>
                                        <p:tgtEl>
                                          <p:spTgt spid="56"/>
                                        </p:tgtEl>
                                      </p:cBhvr>
                                    </p:animEffect>
                                    <p:anim calcmode="lin" valueType="num">
                                      <p:cBhvr>
                                        <p:cTn id="88" dur="1000" fill="hold"/>
                                        <p:tgtEl>
                                          <p:spTgt spid="56"/>
                                        </p:tgtEl>
                                        <p:attrNameLst>
                                          <p:attrName>ppt_x</p:attrName>
                                        </p:attrNameLst>
                                      </p:cBhvr>
                                      <p:tavLst>
                                        <p:tav tm="0">
                                          <p:val>
                                            <p:strVal val="#ppt_x"/>
                                          </p:val>
                                        </p:tav>
                                        <p:tav tm="100000">
                                          <p:val>
                                            <p:strVal val="#ppt_x"/>
                                          </p:val>
                                        </p:tav>
                                      </p:tavLst>
                                    </p:anim>
                                    <p:anim calcmode="lin" valueType="num">
                                      <p:cBhvr>
                                        <p:cTn id="89" dur="1000" fill="hold"/>
                                        <p:tgtEl>
                                          <p:spTgt spid="56"/>
                                        </p:tgtEl>
                                        <p:attrNameLst>
                                          <p:attrName>ppt_y</p:attrName>
                                        </p:attrNameLst>
                                      </p:cBhvr>
                                      <p:tavLst>
                                        <p:tav tm="0">
                                          <p:val>
                                            <p:strVal val="#ppt_y+.1"/>
                                          </p:val>
                                        </p:tav>
                                        <p:tav tm="100000">
                                          <p:val>
                                            <p:strVal val="#ppt_y"/>
                                          </p:val>
                                        </p:tav>
                                      </p:tavLst>
                                    </p:anim>
                                  </p:childTnLst>
                                </p:cTn>
                              </p:par>
                              <p:par>
                                <p:cTn id="90" presetID="42" presetClass="entr" presetSubtype="0" fill="hold" grpId="0" nodeType="withEffect">
                                  <p:stCondLst>
                                    <p:cond delay="0"/>
                                  </p:stCondLst>
                                  <p:childTnLst>
                                    <p:set>
                                      <p:cBhvr>
                                        <p:cTn id="91" dur="1" fill="hold">
                                          <p:stCondLst>
                                            <p:cond delay="0"/>
                                          </p:stCondLst>
                                        </p:cTn>
                                        <p:tgtEl>
                                          <p:spTgt spid="20"/>
                                        </p:tgtEl>
                                        <p:attrNameLst>
                                          <p:attrName>style.visibility</p:attrName>
                                        </p:attrNameLst>
                                      </p:cBhvr>
                                      <p:to>
                                        <p:strVal val="visible"/>
                                      </p:to>
                                    </p:set>
                                    <p:animEffect transition="in" filter="fade">
                                      <p:cBhvr>
                                        <p:cTn id="92" dur="1000"/>
                                        <p:tgtEl>
                                          <p:spTgt spid="20"/>
                                        </p:tgtEl>
                                      </p:cBhvr>
                                    </p:animEffect>
                                    <p:anim calcmode="lin" valueType="num">
                                      <p:cBhvr>
                                        <p:cTn id="93" dur="1000" fill="hold"/>
                                        <p:tgtEl>
                                          <p:spTgt spid="20"/>
                                        </p:tgtEl>
                                        <p:attrNameLst>
                                          <p:attrName>ppt_x</p:attrName>
                                        </p:attrNameLst>
                                      </p:cBhvr>
                                      <p:tavLst>
                                        <p:tav tm="0">
                                          <p:val>
                                            <p:strVal val="#ppt_x"/>
                                          </p:val>
                                        </p:tav>
                                        <p:tav tm="100000">
                                          <p:val>
                                            <p:strVal val="#ppt_x"/>
                                          </p:val>
                                        </p:tav>
                                      </p:tavLst>
                                    </p:anim>
                                    <p:anim calcmode="lin" valueType="num">
                                      <p:cBhvr>
                                        <p:cTn id="94" dur="1000" fill="hold"/>
                                        <p:tgtEl>
                                          <p:spTgt spid="20"/>
                                        </p:tgtEl>
                                        <p:attrNameLst>
                                          <p:attrName>ppt_y</p:attrName>
                                        </p:attrNameLst>
                                      </p:cBhvr>
                                      <p:tavLst>
                                        <p:tav tm="0">
                                          <p:val>
                                            <p:strVal val="#ppt_y+.1"/>
                                          </p:val>
                                        </p:tav>
                                        <p:tav tm="100000">
                                          <p:val>
                                            <p:strVal val="#ppt_y"/>
                                          </p:val>
                                        </p:tav>
                                      </p:tavLst>
                                    </p:anim>
                                  </p:childTnLst>
                                </p:cTn>
                              </p:par>
                              <p:par>
                                <p:cTn id="95" presetID="42" presetClass="entr" presetSubtype="0" fill="hold" grpId="0" nodeType="withEffect">
                                  <p:stCondLst>
                                    <p:cond delay="0"/>
                                  </p:stCondLst>
                                  <p:childTnLst>
                                    <p:set>
                                      <p:cBhvr>
                                        <p:cTn id="96" dur="1" fill="hold">
                                          <p:stCondLst>
                                            <p:cond delay="0"/>
                                          </p:stCondLst>
                                        </p:cTn>
                                        <p:tgtEl>
                                          <p:spTgt spid="57"/>
                                        </p:tgtEl>
                                        <p:attrNameLst>
                                          <p:attrName>style.visibility</p:attrName>
                                        </p:attrNameLst>
                                      </p:cBhvr>
                                      <p:to>
                                        <p:strVal val="visible"/>
                                      </p:to>
                                    </p:set>
                                    <p:animEffect transition="in" filter="fade">
                                      <p:cBhvr>
                                        <p:cTn id="97" dur="1000"/>
                                        <p:tgtEl>
                                          <p:spTgt spid="57"/>
                                        </p:tgtEl>
                                      </p:cBhvr>
                                    </p:animEffect>
                                    <p:anim calcmode="lin" valueType="num">
                                      <p:cBhvr>
                                        <p:cTn id="98" dur="1000" fill="hold"/>
                                        <p:tgtEl>
                                          <p:spTgt spid="57"/>
                                        </p:tgtEl>
                                        <p:attrNameLst>
                                          <p:attrName>ppt_x</p:attrName>
                                        </p:attrNameLst>
                                      </p:cBhvr>
                                      <p:tavLst>
                                        <p:tav tm="0">
                                          <p:val>
                                            <p:strVal val="#ppt_x"/>
                                          </p:val>
                                        </p:tav>
                                        <p:tav tm="100000">
                                          <p:val>
                                            <p:strVal val="#ppt_x"/>
                                          </p:val>
                                        </p:tav>
                                      </p:tavLst>
                                    </p:anim>
                                    <p:anim calcmode="lin" valueType="num">
                                      <p:cBhvr>
                                        <p:cTn id="99" dur="1000" fill="hold"/>
                                        <p:tgtEl>
                                          <p:spTgt spid="57"/>
                                        </p:tgtEl>
                                        <p:attrNameLst>
                                          <p:attrName>ppt_y</p:attrName>
                                        </p:attrNameLst>
                                      </p:cBhvr>
                                      <p:tavLst>
                                        <p:tav tm="0">
                                          <p:val>
                                            <p:strVal val="#ppt_y+.1"/>
                                          </p:val>
                                        </p:tav>
                                        <p:tav tm="100000">
                                          <p:val>
                                            <p:strVal val="#ppt_y"/>
                                          </p:val>
                                        </p:tav>
                                      </p:tavLst>
                                    </p:anim>
                                  </p:childTnLst>
                                </p:cTn>
                              </p:par>
                              <p:par>
                                <p:cTn id="100" presetID="42" presetClass="entr" presetSubtype="0" fill="hold" grpId="0" nodeType="withEffect">
                                  <p:stCondLst>
                                    <p:cond delay="0"/>
                                  </p:stCondLst>
                                  <p:childTnLst>
                                    <p:set>
                                      <p:cBhvr>
                                        <p:cTn id="101" dur="1" fill="hold">
                                          <p:stCondLst>
                                            <p:cond delay="0"/>
                                          </p:stCondLst>
                                        </p:cTn>
                                        <p:tgtEl>
                                          <p:spTgt spid="58"/>
                                        </p:tgtEl>
                                        <p:attrNameLst>
                                          <p:attrName>style.visibility</p:attrName>
                                        </p:attrNameLst>
                                      </p:cBhvr>
                                      <p:to>
                                        <p:strVal val="visible"/>
                                      </p:to>
                                    </p:set>
                                    <p:animEffect transition="in" filter="fade">
                                      <p:cBhvr>
                                        <p:cTn id="102" dur="1000"/>
                                        <p:tgtEl>
                                          <p:spTgt spid="58"/>
                                        </p:tgtEl>
                                      </p:cBhvr>
                                    </p:animEffect>
                                    <p:anim calcmode="lin" valueType="num">
                                      <p:cBhvr>
                                        <p:cTn id="103" dur="1000" fill="hold"/>
                                        <p:tgtEl>
                                          <p:spTgt spid="58"/>
                                        </p:tgtEl>
                                        <p:attrNameLst>
                                          <p:attrName>ppt_x</p:attrName>
                                        </p:attrNameLst>
                                      </p:cBhvr>
                                      <p:tavLst>
                                        <p:tav tm="0">
                                          <p:val>
                                            <p:strVal val="#ppt_x"/>
                                          </p:val>
                                        </p:tav>
                                        <p:tav tm="100000">
                                          <p:val>
                                            <p:strVal val="#ppt_x"/>
                                          </p:val>
                                        </p:tav>
                                      </p:tavLst>
                                    </p:anim>
                                    <p:anim calcmode="lin" valueType="num">
                                      <p:cBhvr>
                                        <p:cTn id="104" dur="1000" fill="hold"/>
                                        <p:tgtEl>
                                          <p:spTgt spid="58"/>
                                        </p:tgtEl>
                                        <p:attrNameLst>
                                          <p:attrName>ppt_y</p:attrName>
                                        </p:attrNameLst>
                                      </p:cBhvr>
                                      <p:tavLst>
                                        <p:tav tm="0">
                                          <p:val>
                                            <p:strVal val="#ppt_y+.1"/>
                                          </p:val>
                                        </p:tav>
                                        <p:tav tm="100000">
                                          <p:val>
                                            <p:strVal val="#ppt_y"/>
                                          </p:val>
                                        </p:tav>
                                      </p:tavLst>
                                    </p:anim>
                                  </p:childTnLst>
                                </p:cTn>
                              </p:par>
                              <p:par>
                                <p:cTn id="105" presetID="42" presetClass="entr" presetSubtype="0" fill="hold" grpId="0" nodeType="withEffect">
                                  <p:stCondLst>
                                    <p:cond delay="0"/>
                                  </p:stCondLst>
                                  <p:childTnLst>
                                    <p:set>
                                      <p:cBhvr>
                                        <p:cTn id="106" dur="1" fill="hold">
                                          <p:stCondLst>
                                            <p:cond delay="0"/>
                                          </p:stCondLst>
                                        </p:cTn>
                                        <p:tgtEl>
                                          <p:spTgt spid="59"/>
                                        </p:tgtEl>
                                        <p:attrNameLst>
                                          <p:attrName>style.visibility</p:attrName>
                                        </p:attrNameLst>
                                      </p:cBhvr>
                                      <p:to>
                                        <p:strVal val="visible"/>
                                      </p:to>
                                    </p:set>
                                    <p:animEffect transition="in" filter="fade">
                                      <p:cBhvr>
                                        <p:cTn id="107" dur="1000"/>
                                        <p:tgtEl>
                                          <p:spTgt spid="59"/>
                                        </p:tgtEl>
                                      </p:cBhvr>
                                    </p:animEffect>
                                    <p:anim calcmode="lin" valueType="num">
                                      <p:cBhvr>
                                        <p:cTn id="108" dur="1000" fill="hold"/>
                                        <p:tgtEl>
                                          <p:spTgt spid="59"/>
                                        </p:tgtEl>
                                        <p:attrNameLst>
                                          <p:attrName>ppt_x</p:attrName>
                                        </p:attrNameLst>
                                      </p:cBhvr>
                                      <p:tavLst>
                                        <p:tav tm="0">
                                          <p:val>
                                            <p:strVal val="#ppt_x"/>
                                          </p:val>
                                        </p:tav>
                                        <p:tav tm="100000">
                                          <p:val>
                                            <p:strVal val="#ppt_x"/>
                                          </p:val>
                                        </p:tav>
                                      </p:tavLst>
                                    </p:anim>
                                    <p:anim calcmode="lin" valueType="num">
                                      <p:cBhvr>
                                        <p:cTn id="109" dur="1000" fill="hold"/>
                                        <p:tgtEl>
                                          <p:spTgt spid="59"/>
                                        </p:tgtEl>
                                        <p:attrNameLst>
                                          <p:attrName>ppt_y</p:attrName>
                                        </p:attrNameLst>
                                      </p:cBhvr>
                                      <p:tavLst>
                                        <p:tav tm="0">
                                          <p:val>
                                            <p:strVal val="#ppt_y+.1"/>
                                          </p:val>
                                        </p:tav>
                                        <p:tav tm="100000">
                                          <p:val>
                                            <p:strVal val="#ppt_y"/>
                                          </p:val>
                                        </p:tav>
                                      </p:tavLst>
                                    </p:anim>
                                  </p:childTnLst>
                                </p:cTn>
                              </p:par>
                              <p:par>
                                <p:cTn id="110" presetID="42" presetClass="entr" presetSubtype="0" fill="hold" grpId="0" nodeType="withEffect">
                                  <p:stCondLst>
                                    <p:cond delay="0"/>
                                  </p:stCondLst>
                                  <p:childTnLst>
                                    <p:set>
                                      <p:cBhvr>
                                        <p:cTn id="111" dur="1" fill="hold">
                                          <p:stCondLst>
                                            <p:cond delay="0"/>
                                          </p:stCondLst>
                                        </p:cTn>
                                        <p:tgtEl>
                                          <p:spTgt spid="21"/>
                                        </p:tgtEl>
                                        <p:attrNameLst>
                                          <p:attrName>style.visibility</p:attrName>
                                        </p:attrNameLst>
                                      </p:cBhvr>
                                      <p:to>
                                        <p:strVal val="visible"/>
                                      </p:to>
                                    </p:set>
                                    <p:animEffect transition="in" filter="fade">
                                      <p:cBhvr>
                                        <p:cTn id="112" dur="1000"/>
                                        <p:tgtEl>
                                          <p:spTgt spid="21"/>
                                        </p:tgtEl>
                                      </p:cBhvr>
                                    </p:animEffect>
                                    <p:anim calcmode="lin" valueType="num">
                                      <p:cBhvr>
                                        <p:cTn id="113" dur="1000" fill="hold"/>
                                        <p:tgtEl>
                                          <p:spTgt spid="21"/>
                                        </p:tgtEl>
                                        <p:attrNameLst>
                                          <p:attrName>ppt_x</p:attrName>
                                        </p:attrNameLst>
                                      </p:cBhvr>
                                      <p:tavLst>
                                        <p:tav tm="0">
                                          <p:val>
                                            <p:strVal val="#ppt_x"/>
                                          </p:val>
                                        </p:tav>
                                        <p:tav tm="100000">
                                          <p:val>
                                            <p:strVal val="#ppt_x"/>
                                          </p:val>
                                        </p:tav>
                                      </p:tavLst>
                                    </p:anim>
                                    <p:anim calcmode="lin" valueType="num">
                                      <p:cBhvr>
                                        <p:cTn id="114" dur="1000" fill="hold"/>
                                        <p:tgtEl>
                                          <p:spTgt spid="21"/>
                                        </p:tgtEl>
                                        <p:attrNameLst>
                                          <p:attrName>ppt_y</p:attrName>
                                        </p:attrNameLst>
                                      </p:cBhvr>
                                      <p:tavLst>
                                        <p:tav tm="0">
                                          <p:val>
                                            <p:strVal val="#ppt_y+.1"/>
                                          </p:val>
                                        </p:tav>
                                        <p:tav tm="100000">
                                          <p:val>
                                            <p:strVal val="#ppt_y"/>
                                          </p:val>
                                        </p:tav>
                                      </p:tavLst>
                                    </p:anim>
                                  </p:childTnLst>
                                </p:cTn>
                              </p:par>
                              <p:par>
                                <p:cTn id="115" presetID="42" presetClass="entr" presetSubtype="0" fill="hold" grpId="0" nodeType="withEffect">
                                  <p:stCondLst>
                                    <p:cond delay="0"/>
                                  </p:stCondLst>
                                  <p:childTnLst>
                                    <p:set>
                                      <p:cBhvr>
                                        <p:cTn id="116" dur="1" fill="hold">
                                          <p:stCondLst>
                                            <p:cond delay="0"/>
                                          </p:stCondLst>
                                        </p:cTn>
                                        <p:tgtEl>
                                          <p:spTgt spid="60"/>
                                        </p:tgtEl>
                                        <p:attrNameLst>
                                          <p:attrName>style.visibility</p:attrName>
                                        </p:attrNameLst>
                                      </p:cBhvr>
                                      <p:to>
                                        <p:strVal val="visible"/>
                                      </p:to>
                                    </p:set>
                                    <p:animEffect transition="in" filter="fade">
                                      <p:cBhvr>
                                        <p:cTn id="117" dur="1000"/>
                                        <p:tgtEl>
                                          <p:spTgt spid="60"/>
                                        </p:tgtEl>
                                      </p:cBhvr>
                                    </p:animEffect>
                                    <p:anim calcmode="lin" valueType="num">
                                      <p:cBhvr>
                                        <p:cTn id="118" dur="1000" fill="hold"/>
                                        <p:tgtEl>
                                          <p:spTgt spid="60"/>
                                        </p:tgtEl>
                                        <p:attrNameLst>
                                          <p:attrName>ppt_x</p:attrName>
                                        </p:attrNameLst>
                                      </p:cBhvr>
                                      <p:tavLst>
                                        <p:tav tm="0">
                                          <p:val>
                                            <p:strVal val="#ppt_x"/>
                                          </p:val>
                                        </p:tav>
                                        <p:tav tm="100000">
                                          <p:val>
                                            <p:strVal val="#ppt_x"/>
                                          </p:val>
                                        </p:tav>
                                      </p:tavLst>
                                    </p:anim>
                                    <p:anim calcmode="lin" valueType="num">
                                      <p:cBhvr>
                                        <p:cTn id="119" dur="1000" fill="hold"/>
                                        <p:tgtEl>
                                          <p:spTgt spid="60"/>
                                        </p:tgtEl>
                                        <p:attrNameLst>
                                          <p:attrName>ppt_y</p:attrName>
                                        </p:attrNameLst>
                                      </p:cBhvr>
                                      <p:tavLst>
                                        <p:tav tm="0">
                                          <p:val>
                                            <p:strVal val="#ppt_y+.1"/>
                                          </p:val>
                                        </p:tav>
                                        <p:tav tm="100000">
                                          <p:val>
                                            <p:strVal val="#ppt_y"/>
                                          </p:val>
                                        </p:tav>
                                      </p:tavLst>
                                    </p:anim>
                                  </p:childTnLst>
                                </p:cTn>
                              </p:par>
                              <p:par>
                                <p:cTn id="120" presetID="42" presetClass="entr" presetSubtype="0" fill="hold" grpId="0" nodeType="withEffect">
                                  <p:stCondLst>
                                    <p:cond delay="0"/>
                                  </p:stCondLst>
                                  <p:childTnLst>
                                    <p:set>
                                      <p:cBhvr>
                                        <p:cTn id="121" dur="1" fill="hold">
                                          <p:stCondLst>
                                            <p:cond delay="0"/>
                                          </p:stCondLst>
                                        </p:cTn>
                                        <p:tgtEl>
                                          <p:spTgt spid="61"/>
                                        </p:tgtEl>
                                        <p:attrNameLst>
                                          <p:attrName>style.visibility</p:attrName>
                                        </p:attrNameLst>
                                      </p:cBhvr>
                                      <p:to>
                                        <p:strVal val="visible"/>
                                      </p:to>
                                    </p:set>
                                    <p:animEffect transition="in" filter="fade">
                                      <p:cBhvr>
                                        <p:cTn id="122" dur="1000"/>
                                        <p:tgtEl>
                                          <p:spTgt spid="61"/>
                                        </p:tgtEl>
                                      </p:cBhvr>
                                    </p:animEffect>
                                    <p:anim calcmode="lin" valueType="num">
                                      <p:cBhvr>
                                        <p:cTn id="123" dur="1000" fill="hold"/>
                                        <p:tgtEl>
                                          <p:spTgt spid="61"/>
                                        </p:tgtEl>
                                        <p:attrNameLst>
                                          <p:attrName>ppt_x</p:attrName>
                                        </p:attrNameLst>
                                      </p:cBhvr>
                                      <p:tavLst>
                                        <p:tav tm="0">
                                          <p:val>
                                            <p:strVal val="#ppt_x"/>
                                          </p:val>
                                        </p:tav>
                                        <p:tav tm="100000">
                                          <p:val>
                                            <p:strVal val="#ppt_x"/>
                                          </p:val>
                                        </p:tav>
                                      </p:tavLst>
                                    </p:anim>
                                    <p:anim calcmode="lin" valueType="num">
                                      <p:cBhvr>
                                        <p:cTn id="124" dur="1000" fill="hold"/>
                                        <p:tgtEl>
                                          <p:spTgt spid="61"/>
                                        </p:tgtEl>
                                        <p:attrNameLst>
                                          <p:attrName>ppt_y</p:attrName>
                                        </p:attrNameLst>
                                      </p:cBhvr>
                                      <p:tavLst>
                                        <p:tav tm="0">
                                          <p:val>
                                            <p:strVal val="#ppt_y+.1"/>
                                          </p:val>
                                        </p:tav>
                                        <p:tav tm="100000">
                                          <p:val>
                                            <p:strVal val="#ppt_y"/>
                                          </p:val>
                                        </p:tav>
                                      </p:tavLst>
                                    </p:anim>
                                  </p:childTnLst>
                                </p:cTn>
                              </p:par>
                              <p:par>
                                <p:cTn id="125" presetID="42" presetClass="entr" presetSubtype="0" fill="hold" grpId="0" nodeType="withEffect">
                                  <p:stCondLst>
                                    <p:cond delay="0"/>
                                  </p:stCondLst>
                                  <p:childTnLst>
                                    <p:set>
                                      <p:cBhvr>
                                        <p:cTn id="126" dur="1" fill="hold">
                                          <p:stCondLst>
                                            <p:cond delay="0"/>
                                          </p:stCondLst>
                                        </p:cTn>
                                        <p:tgtEl>
                                          <p:spTgt spid="62"/>
                                        </p:tgtEl>
                                        <p:attrNameLst>
                                          <p:attrName>style.visibility</p:attrName>
                                        </p:attrNameLst>
                                      </p:cBhvr>
                                      <p:to>
                                        <p:strVal val="visible"/>
                                      </p:to>
                                    </p:set>
                                    <p:animEffect transition="in" filter="fade">
                                      <p:cBhvr>
                                        <p:cTn id="127" dur="1000"/>
                                        <p:tgtEl>
                                          <p:spTgt spid="62"/>
                                        </p:tgtEl>
                                      </p:cBhvr>
                                    </p:animEffect>
                                    <p:anim calcmode="lin" valueType="num">
                                      <p:cBhvr>
                                        <p:cTn id="128" dur="1000" fill="hold"/>
                                        <p:tgtEl>
                                          <p:spTgt spid="62"/>
                                        </p:tgtEl>
                                        <p:attrNameLst>
                                          <p:attrName>ppt_x</p:attrName>
                                        </p:attrNameLst>
                                      </p:cBhvr>
                                      <p:tavLst>
                                        <p:tav tm="0">
                                          <p:val>
                                            <p:strVal val="#ppt_x"/>
                                          </p:val>
                                        </p:tav>
                                        <p:tav tm="100000">
                                          <p:val>
                                            <p:strVal val="#ppt_x"/>
                                          </p:val>
                                        </p:tav>
                                      </p:tavLst>
                                    </p:anim>
                                    <p:anim calcmode="lin" valueType="num">
                                      <p:cBhvr>
                                        <p:cTn id="129" dur="1000" fill="hold"/>
                                        <p:tgtEl>
                                          <p:spTgt spid="62"/>
                                        </p:tgtEl>
                                        <p:attrNameLst>
                                          <p:attrName>ppt_y</p:attrName>
                                        </p:attrNameLst>
                                      </p:cBhvr>
                                      <p:tavLst>
                                        <p:tav tm="0">
                                          <p:val>
                                            <p:strVal val="#ppt_y+.1"/>
                                          </p:val>
                                        </p:tav>
                                        <p:tav tm="100000">
                                          <p:val>
                                            <p:strVal val="#ppt_y"/>
                                          </p:val>
                                        </p:tav>
                                      </p:tavLst>
                                    </p:anim>
                                  </p:childTnLst>
                                </p:cTn>
                              </p:par>
                              <p:par>
                                <p:cTn id="130" presetID="42" presetClass="entr" presetSubtype="0" fill="hold" grpId="0" nodeType="withEffect">
                                  <p:stCondLst>
                                    <p:cond delay="0"/>
                                  </p:stCondLst>
                                  <p:childTnLst>
                                    <p:set>
                                      <p:cBhvr>
                                        <p:cTn id="131" dur="1" fill="hold">
                                          <p:stCondLst>
                                            <p:cond delay="0"/>
                                          </p:stCondLst>
                                        </p:cTn>
                                        <p:tgtEl>
                                          <p:spTgt spid="22"/>
                                        </p:tgtEl>
                                        <p:attrNameLst>
                                          <p:attrName>style.visibility</p:attrName>
                                        </p:attrNameLst>
                                      </p:cBhvr>
                                      <p:to>
                                        <p:strVal val="visible"/>
                                      </p:to>
                                    </p:set>
                                    <p:animEffect transition="in" filter="fade">
                                      <p:cBhvr>
                                        <p:cTn id="132" dur="1000"/>
                                        <p:tgtEl>
                                          <p:spTgt spid="22"/>
                                        </p:tgtEl>
                                      </p:cBhvr>
                                    </p:animEffect>
                                    <p:anim calcmode="lin" valueType="num">
                                      <p:cBhvr>
                                        <p:cTn id="133" dur="1000" fill="hold"/>
                                        <p:tgtEl>
                                          <p:spTgt spid="22"/>
                                        </p:tgtEl>
                                        <p:attrNameLst>
                                          <p:attrName>ppt_x</p:attrName>
                                        </p:attrNameLst>
                                      </p:cBhvr>
                                      <p:tavLst>
                                        <p:tav tm="0">
                                          <p:val>
                                            <p:strVal val="#ppt_x"/>
                                          </p:val>
                                        </p:tav>
                                        <p:tav tm="100000">
                                          <p:val>
                                            <p:strVal val="#ppt_x"/>
                                          </p:val>
                                        </p:tav>
                                      </p:tavLst>
                                    </p:anim>
                                    <p:anim calcmode="lin" valueType="num">
                                      <p:cBhvr>
                                        <p:cTn id="134" dur="1000" fill="hold"/>
                                        <p:tgtEl>
                                          <p:spTgt spid="22"/>
                                        </p:tgtEl>
                                        <p:attrNameLst>
                                          <p:attrName>ppt_y</p:attrName>
                                        </p:attrNameLst>
                                      </p:cBhvr>
                                      <p:tavLst>
                                        <p:tav tm="0">
                                          <p:val>
                                            <p:strVal val="#ppt_y+.1"/>
                                          </p:val>
                                        </p:tav>
                                        <p:tav tm="100000">
                                          <p:val>
                                            <p:strVal val="#ppt_y"/>
                                          </p:val>
                                        </p:tav>
                                      </p:tavLst>
                                    </p:anim>
                                  </p:childTnLst>
                                </p:cTn>
                              </p:par>
                              <p:par>
                                <p:cTn id="135" presetID="42" presetClass="entr" presetSubtype="0" fill="hold" grpId="0" nodeType="withEffect">
                                  <p:stCondLst>
                                    <p:cond delay="0"/>
                                  </p:stCondLst>
                                  <p:childTnLst>
                                    <p:set>
                                      <p:cBhvr>
                                        <p:cTn id="136" dur="1" fill="hold">
                                          <p:stCondLst>
                                            <p:cond delay="0"/>
                                          </p:stCondLst>
                                        </p:cTn>
                                        <p:tgtEl>
                                          <p:spTgt spid="25"/>
                                        </p:tgtEl>
                                        <p:attrNameLst>
                                          <p:attrName>style.visibility</p:attrName>
                                        </p:attrNameLst>
                                      </p:cBhvr>
                                      <p:to>
                                        <p:strVal val="visible"/>
                                      </p:to>
                                    </p:set>
                                    <p:animEffect transition="in" filter="fade">
                                      <p:cBhvr>
                                        <p:cTn id="137" dur="1000"/>
                                        <p:tgtEl>
                                          <p:spTgt spid="25"/>
                                        </p:tgtEl>
                                      </p:cBhvr>
                                    </p:animEffect>
                                    <p:anim calcmode="lin" valueType="num">
                                      <p:cBhvr>
                                        <p:cTn id="138" dur="1000" fill="hold"/>
                                        <p:tgtEl>
                                          <p:spTgt spid="25"/>
                                        </p:tgtEl>
                                        <p:attrNameLst>
                                          <p:attrName>ppt_x</p:attrName>
                                        </p:attrNameLst>
                                      </p:cBhvr>
                                      <p:tavLst>
                                        <p:tav tm="0">
                                          <p:val>
                                            <p:strVal val="#ppt_x"/>
                                          </p:val>
                                        </p:tav>
                                        <p:tav tm="100000">
                                          <p:val>
                                            <p:strVal val="#ppt_x"/>
                                          </p:val>
                                        </p:tav>
                                      </p:tavLst>
                                    </p:anim>
                                    <p:anim calcmode="lin" valueType="num">
                                      <p:cBhvr>
                                        <p:cTn id="139"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140" fill="hold">
                      <p:stCondLst>
                        <p:cond delay="indefinite"/>
                      </p:stCondLst>
                      <p:childTnLst>
                        <p:par>
                          <p:cTn id="141" fill="hold">
                            <p:stCondLst>
                              <p:cond delay="0"/>
                            </p:stCondLst>
                            <p:childTnLst>
                              <p:par>
                                <p:cTn id="142" presetID="42" presetClass="entr" presetSubtype="0" fill="hold" grpId="0" nodeType="clickEffect">
                                  <p:stCondLst>
                                    <p:cond delay="0"/>
                                  </p:stCondLst>
                                  <p:childTnLst>
                                    <p:set>
                                      <p:cBhvr>
                                        <p:cTn id="143" dur="1" fill="hold">
                                          <p:stCondLst>
                                            <p:cond delay="0"/>
                                          </p:stCondLst>
                                        </p:cTn>
                                        <p:tgtEl>
                                          <p:spTgt spid="26"/>
                                        </p:tgtEl>
                                        <p:attrNameLst>
                                          <p:attrName>style.visibility</p:attrName>
                                        </p:attrNameLst>
                                      </p:cBhvr>
                                      <p:to>
                                        <p:strVal val="visible"/>
                                      </p:to>
                                    </p:set>
                                    <p:animEffect transition="in" filter="fade">
                                      <p:cBhvr>
                                        <p:cTn id="144" dur="1000"/>
                                        <p:tgtEl>
                                          <p:spTgt spid="26"/>
                                        </p:tgtEl>
                                      </p:cBhvr>
                                    </p:animEffect>
                                    <p:anim calcmode="lin" valueType="num">
                                      <p:cBhvr>
                                        <p:cTn id="145" dur="1000" fill="hold"/>
                                        <p:tgtEl>
                                          <p:spTgt spid="26"/>
                                        </p:tgtEl>
                                        <p:attrNameLst>
                                          <p:attrName>ppt_x</p:attrName>
                                        </p:attrNameLst>
                                      </p:cBhvr>
                                      <p:tavLst>
                                        <p:tav tm="0">
                                          <p:val>
                                            <p:strVal val="#ppt_x"/>
                                          </p:val>
                                        </p:tav>
                                        <p:tav tm="100000">
                                          <p:val>
                                            <p:strVal val="#ppt_x"/>
                                          </p:val>
                                        </p:tav>
                                      </p:tavLst>
                                    </p:anim>
                                    <p:anim calcmode="lin" valueType="num">
                                      <p:cBhvr>
                                        <p:cTn id="146" dur="1000" fill="hold"/>
                                        <p:tgtEl>
                                          <p:spTgt spid="26"/>
                                        </p:tgtEl>
                                        <p:attrNameLst>
                                          <p:attrName>ppt_y</p:attrName>
                                        </p:attrNameLst>
                                      </p:cBhvr>
                                      <p:tavLst>
                                        <p:tav tm="0">
                                          <p:val>
                                            <p:strVal val="#ppt_y+.1"/>
                                          </p:val>
                                        </p:tav>
                                        <p:tav tm="100000">
                                          <p:val>
                                            <p:strVal val="#ppt_y"/>
                                          </p:val>
                                        </p:tav>
                                      </p:tavLst>
                                    </p:anim>
                                  </p:childTnLst>
                                </p:cTn>
                              </p:par>
                              <p:par>
                                <p:cTn id="147" presetID="42" presetClass="entr" presetSubtype="0" fill="hold" grpId="0" nodeType="withEffect">
                                  <p:stCondLst>
                                    <p:cond delay="0"/>
                                  </p:stCondLst>
                                  <p:childTnLst>
                                    <p:set>
                                      <p:cBhvr>
                                        <p:cTn id="148" dur="1" fill="hold">
                                          <p:stCondLst>
                                            <p:cond delay="0"/>
                                          </p:stCondLst>
                                        </p:cTn>
                                        <p:tgtEl>
                                          <p:spTgt spid="24"/>
                                        </p:tgtEl>
                                        <p:attrNameLst>
                                          <p:attrName>style.visibility</p:attrName>
                                        </p:attrNameLst>
                                      </p:cBhvr>
                                      <p:to>
                                        <p:strVal val="visible"/>
                                      </p:to>
                                    </p:set>
                                    <p:animEffect transition="in" filter="fade">
                                      <p:cBhvr>
                                        <p:cTn id="149" dur="1000"/>
                                        <p:tgtEl>
                                          <p:spTgt spid="24"/>
                                        </p:tgtEl>
                                      </p:cBhvr>
                                    </p:animEffect>
                                    <p:anim calcmode="lin" valueType="num">
                                      <p:cBhvr>
                                        <p:cTn id="150" dur="1000" fill="hold"/>
                                        <p:tgtEl>
                                          <p:spTgt spid="24"/>
                                        </p:tgtEl>
                                        <p:attrNameLst>
                                          <p:attrName>ppt_x</p:attrName>
                                        </p:attrNameLst>
                                      </p:cBhvr>
                                      <p:tavLst>
                                        <p:tav tm="0">
                                          <p:val>
                                            <p:strVal val="#ppt_x"/>
                                          </p:val>
                                        </p:tav>
                                        <p:tav tm="100000">
                                          <p:val>
                                            <p:strVal val="#ppt_x"/>
                                          </p:val>
                                        </p:tav>
                                      </p:tavLst>
                                    </p:anim>
                                    <p:anim calcmode="lin" valueType="num">
                                      <p:cBhvr>
                                        <p:cTn id="151" dur="1000" fill="hold"/>
                                        <p:tgtEl>
                                          <p:spTgt spid="24"/>
                                        </p:tgtEl>
                                        <p:attrNameLst>
                                          <p:attrName>ppt_y</p:attrName>
                                        </p:attrNameLst>
                                      </p:cBhvr>
                                      <p:tavLst>
                                        <p:tav tm="0">
                                          <p:val>
                                            <p:strVal val="#ppt_y+.1"/>
                                          </p:val>
                                        </p:tav>
                                        <p:tav tm="100000">
                                          <p:val>
                                            <p:strVal val="#ppt_y"/>
                                          </p:val>
                                        </p:tav>
                                      </p:tavLst>
                                    </p:anim>
                                  </p:childTnLst>
                                </p:cTn>
                              </p:par>
                              <p:par>
                                <p:cTn id="152" presetID="42" presetClass="entr" presetSubtype="0" fill="hold" grpId="0" nodeType="withEffect">
                                  <p:stCondLst>
                                    <p:cond delay="0"/>
                                  </p:stCondLst>
                                  <p:childTnLst>
                                    <p:set>
                                      <p:cBhvr>
                                        <p:cTn id="153" dur="1" fill="hold">
                                          <p:stCondLst>
                                            <p:cond delay="0"/>
                                          </p:stCondLst>
                                        </p:cTn>
                                        <p:tgtEl>
                                          <p:spTgt spid="63"/>
                                        </p:tgtEl>
                                        <p:attrNameLst>
                                          <p:attrName>style.visibility</p:attrName>
                                        </p:attrNameLst>
                                      </p:cBhvr>
                                      <p:to>
                                        <p:strVal val="visible"/>
                                      </p:to>
                                    </p:set>
                                    <p:animEffect transition="in" filter="fade">
                                      <p:cBhvr>
                                        <p:cTn id="154" dur="1000"/>
                                        <p:tgtEl>
                                          <p:spTgt spid="63"/>
                                        </p:tgtEl>
                                      </p:cBhvr>
                                    </p:animEffect>
                                    <p:anim calcmode="lin" valueType="num">
                                      <p:cBhvr>
                                        <p:cTn id="155" dur="1000" fill="hold"/>
                                        <p:tgtEl>
                                          <p:spTgt spid="63"/>
                                        </p:tgtEl>
                                        <p:attrNameLst>
                                          <p:attrName>ppt_x</p:attrName>
                                        </p:attrNameLst>
                                      </p:cBhvr>
                                      <p:tavLst>
                                        <p:tav tm="0">
                                          <p:val>
                                            <p:strVal val="#ppt_x"/>
                                          </p:val>
                                        </p:tav>
                                        <p:tav tm="100000">
                                          <p:val>
                                            <p:strVal val="#ppt_x"/>
                                          </p:val>
                                        </p:tav>
                                      </p:tavLst>
                                    </p:anim>
                                    <p:anim calcmode="lin" valueType="num">
                                      <p:cBhvr>
                                        <p:cTn id="156" dur="1000" fill="hold"/>
                                        <p:tgtEl>
                                          <p:spTgt spid="63"/>
                                        </p:tgtEl>
                                        <p:attrNameLst>
                                          <p:attrName>ppt_y</p:attrName>
                                        </p:attrNameLst>
                                      </p:cBhvr>
                                      <p:tavLst>
                                        <p:tav tm="0">
                                          <p:val>
                                            <p:strVal val="#ppt_y+.1"/>
                                          </p:val>
                                        </p:tav>
                                        <p:tav tm="100000">
                                          <p:val>
                                            <p:strVal val="#ppt_y"/>
                                          </p:val>
                                        </p:tav>
                                      </p:tavLst>
                                    </p:anim>
                                  </p:childTnLst>
                                </p:cTn>
                              </p:par>
                            </p:childTnLst>
                          </p:cTn>
                        </p:par>
                      </p:childTnLst>
                    </p:cTn>
                  </p:par>
                  <p:par>
                    <p:cTn id="157" fill="hold">
                      <p:stCondLst>
                        <p:cond delay="indefinite"/>
                      </p:stCondLst>
                      <p:childTnLst>
                        <p:par>
                          <p:cTn id="158" fill="hold">
                            <p:stCondLst>
                              <p:cond delay="0"/>
                            </p:stCondLst>
                            <p:childTnLst>
                              <p:par>
                                <p:cTn id="159" presetID="10" presetClass="entr" presetSubtype="0" fill="hold" grpId="0" nodeType="clickEffect">
                                  <p:stCondLst>
                                    <p:cond delay="0"/>
                                  </p:stCondLst>
                                  <p:childTnLst>
                                    <p:set>
                                      <p:cBhvr>
                                        <p:cTn id="160" dur="1" fill="hold">
                                          <p:stCondLst>
                                            <p:cond delay="0"/>
                                          </p:stCondLst>
                                        </p:cTn>
                                        <p:tgtEl>
                                          <p:spTgt spid="35"/>
                                        </p:tgtEl>
                                        <p:attrNameLst>
                                          <p:attrName>style.visibility</p:attrName>
                                        </p:attrNameLst>
                                      </p:cBhvr>
                                      <p:to>
                                        <p:strVal val="visible"/>
                                      </p:to>
                                    </p:set>
                                    <p:animEffect transition="in" filter="fade">
                                      <p:cBhvr>
                                        <p:cTn id="161" dur="500"/>
                                        <p:tgtEl>
                                          <p:spTgt spid="35"/>
                                        </p:tgtEl>
                                      </p:cBhvr>
                                    </p:animEffect>
                                  </p:childTnLst>
                                </p:cTn>
                              </p:par>
                              <p:par>
                                <p:cTn id="162" presetID="10" presetClass="entr" presetSubtype="0" fill="hold" grpId="0" nodeType="withEffect">
                                  <p:stCondLst>
                                    <p:cond delay="0"/>
                                  </p:stCondLst>
                                  <p:childTnLst>
                                    <p:set>
                                      <p:cBhvr>
                                        <p:cTn id="163" dur="1" fill="hold">
                                          <p:stCondLst>
                                            <p:cond delay="0"/>
                                          </p:stCondLst>
                                        </p:cTn>
                                        <p:tgtEl>
                                          <p:spTgt spid="64"/>
                                        </p:tgtEl>
                                        <p:attrNameLst>
                                          <p:attrName>style.visibility</p:attrName>
                                        </p:attrNameLst>
                                      </p:cBhvr>
                                      <p:to>
                                        <p:strVal val="visible"/>
                                      </p:to>
                                    </p:set>
                                    <p:animEffect transition="in" filter="fade">
                                      <p:cBhvr>
                                        <p:cTn id="164"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animBg="1"/>
      <p:bldP spid="8" grpId="0" animBg="1"/>
      <p:bldP spid="9" grpId="0" animBg="1"/>
      <p:bldP spid="10" grpId="0" animBg="1"/>
      <p:bldP spid="34" grpId="0" animBg="1"/>
      <p:bldP spid="11" grpId="0" animBg="1"/>
      <p:bldP spid="51" grpId="0" animBg="1"/>
      <p:bldP spid="52" grpId="0" animBg="1"/>
      <p:bldP spid="53" grpId="0" animBg="1"/>
      <p:bldP spid="12" grpId="0"/>
      <p:bldP spid="14" grpId="0"/>
      <p:bldP spid="16" grpId="0" animBg="1"/>
      <p:bldP spid="18" grpId="0"/>
      <p:bldP spid="19" grpId="0" animBg="1"/>
      <p:bldP spid="54" grpId="0" animBg="1"/>
      <p:bldP spid="55" grpId="0" animBg="1"/>
      <p:bldP spid="56" grpId="0" animBg="1"/>
      <p:bldP spid="20" grpId="0" animBg="1"/>
      <p:bldP spid="57" grpId="0" animBg="1"/>
      <p:bldP spid="58" grpId="0" animBg="1"/>
      <p:bldP spid="59" grpId="0" animBg="1"/>
      <p:bldP spid="21" grpId="0"/>
      <p:bldP spid="60" grpId="0"/>
      <p:bldP spid="61" grpId="0"/>
      <p:bldP spid="62" grpId="0"/>
      <p:bldP spid="22" grpId="0" animBg="1"/>
      <p:bldP spid="24" grpId="0" animBg="1"/>
      <p:bldP spid="25" grpId="0"/>
      <p:bldP spid="63" grpId="0"/>
      <p:bldP spid="26" grpId="0" animBg="1"/>
      <p:bldP spid="35" grpId="0"/>
      <p:bldP spid="6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85800" y="1371600"/>
            <a:ext cx="1447800" cy="338554"/>
          </a:xfrm>
          <a:prstGeom prst="rect">
            <a:avLst/>
          </a:prstGeom>
          <a:noFill/>
        </p:spPr>
        <p:txBody>
          <a:bodyPr wrap="square" rtlCol="0">
            <a:spAutoFit/>
          </a:bodyPr>
          <a:lstStyle/>
          <a:p>
            <a:r>
              <a:rPr lang="en-US" sz="1600" dirty="0" smtClean="0">
                <a:solidFill>
                  <a:schemeClr val="tx2">
                    <a:lumMod val="50000"/>
                  </a:schemeClr>
                </a:solidFill>
              </a:rPr>
              <a:t>Connectivity : </a:t>
            </a:r>
          </a:p>
        </p:txBody>
      </p:sp>
      <p:sp>
        <p:nvSpPr>
          <p:cNvPr id="15" name="Title 3"/>
          <p:cNvSpPr txBox="1">
            <a:spLocks/>
          </p:cNvSpPr>
          <p:nvPr/>
        </p:nvSpPr>
        <p:spPr>
          <a:xfrm>
            <a:off x="304800" y="433322"/>
            <a:ext cx="8915040" cy="313932"/>
          </a:xfrm>
          <a:prstGeom prst="rect">
            <a:avLst/>
          </a:prstGeom>
        </p:spPr>
        <p:txBody>
          <a:bodyPr vert="horz" lIns="0" tIns="0" rIns="0" bIns="0" rtlCol="0" anchor="ctr">
            <a:spAutoFit/>
          </a:bodyPr>
          <a:lstStyle>
            <a:lvl1pPr algn="l" defTabSz="914342" rtl="0" eaLnBrk="1" latinLnBrk="0" hangingPunct="1">
              <a:lnSpc>
                <a:spcPct val="85000"/>
              </a:lnSpc>
              <a:spcBef>
                <a:spcPct val="0"/>
              </a:spcBef>
              <a:buNone/>
              <a:defRPr sz="3200" b="1" kern="1200">
                <a:solidFill>
                  <a:schemeClr val="tx1"/>
                </a:solidFill>
                <a:latin typeface="+mj-lt"/>
                <a:ea typeface="+mj-ea"/>
                <a:cs typeface="+mj-cs"/>
              </a:defRPr>
            </a:lvl1pPr>
          </a:lstStyle>
          <a:p>
            <a:r>
              <a:rPr lang="en-US" sz="2400" b="0" dirty="0" smtClean="0"/>
              <a:t>Sensors, Connectivity &amp; SAP Cloud Platform</a:t>
            </a:r>
            <a:endParaRPr lang="en-US" sz="2400" b="0" dirty="0"/>
          </a:p>
        </p:txBody>
      </p:sp>
      <p:sp>
        <p:nvSpPr>
          <p:cNvPr id="6" name="Rounded Rectangle 5"/>
          <p:cNvSpPr/>
          <p:nvPr/>
        </p:nvSpPr>
        <p:spPr>
          <a:xfrm>
            <a:off x="4495800" y="1159877"/>
            <a:ext cx="1524000" cy="762000"/>
          </a:xfrm>
          <a:prstGeom prst="round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smtClean="0">
                <a:solidFill>
                  <a:schemeClr val="tx2">
                    <a:lumMod val="50000"/>
                  </a:schemeClr>
                </a:solidFill>
              </a:rPr>
              <a:t>          Bluetooth</a:t>
            </a:r>
          </a:p>
        </p:txBody>
      </p:sp>
      <p:sp>
        <p:nvSpPr>
          <p:cNvPr id="17" name="Rounded Rectangle 16"/>
          <p:cNvSpPr/>
          <p:nvPr/>
        </p:nvSpPr>
        <p:spPr>
          <a:xfrm>
            <a:off x="2590800" y="1159877"/>
            <a:ext cx="1447800" cy="762000"/>
          </a:xfrm>
          <a:prstGeom prst="round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smtClean="0">
                <a:solidFill>
                  <a:schemeClr val="tx2">
                    <a:lumMod val="50000"/>
                  </a:schemeClr>
                </a:solidFill>
              </a:rPr>
              <a:t>            Wi-Fi</a:t>
            </a:r>
          </a:p>
        </p:txBody>
      </p:sp>
      <p:sp>
        <p:nvSpPr>
          <p:cNvPr id="18" name="Rounded Rectangle 17"/>
          <p:cNvSpPr/>
          <p:nvPr/>
        </p:nvSpPr>
        <p:spPr>
          <a:xfrm>
            <a:off x="6480439" y="1155114"/>
            <a:ext cx="1447800" cy="762000"/>
          </a:xfrm>
          <a:prstGeom prst="round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smtClean="0">
                <a:solidFill>
                  <a:schemeClr val="tx2">
                    <a:lumMod val="50000"/>
                  </a:schemeClr>
                </a:solidFill>
              </a:rPr>
              <a:t>          RFID</a:t>
            </a:r>
          </a:p>
        </p:txBody>
      </p:sp>
      <p:pic>
        <p:nvPicPr>
          <p:cNvPr id="8" name="Picture 7"/>
          <p:cNvPicPr>
            <a:picLocks noChangeAspect="1"/>
          </p:cNvPicPr>
          <p:nvPr/>
        </p:nvPicPr>
        <p:blipFill>
          <a:blip r:embed="rId2"/>
          <a:stretch>
            <a:fillRect/>
          </a:stretch>
        </p:blipFill>
        <p:spPr>
          <a:xfrm>
            <a:off x="2667000" y="1305133"/>
            <a:ext cx="542051" cy="471488"/>
          </a:xfrm>
          <a:prstGeom prst="rect">
            <a:avLst/>
          </a:prstGeom>
        </p:spPr>
      </p:pic>
      <p:pic>
        <p:nvPicPr>
          <p:cNvPr id="9" name="Picture 8"/>
          <p:cNvPicPr>
            <a:picLocks noChangeAspect="1"/>
          </p:cNvPicPr>
          <p:nvPr/>
        </p:nvPicPr>
        <p:blipFill>
          <a:blip r:embed="rId3"/>
          <a:stretch>
            <a:fillRect/>
          </a:stretch>
        </p:blipFill>
        <p:spPr>
          <a:xfrm>
            <a:off x="4537159" y="1265704"/>
            <a:ext cx="524429" cy="512233"/>
          </a:xfrm>
          <a:prstGeom prst="rect">
            <a:avLst/>
          </a:prstGeom>
        </p:spPr>
      </p:pic>
      <p:pic>
        <p:nvPicPr>
          <p:cNvPr id="11" name="Picture 10"/>
          <p:cNvPicPr>
            <a:picLocks noChangeAspect="1"/>
          </p:cNvPicPr>
          <p:nvPr/>
        </p:nvPicPr>
        <p:blipFill>
          <a:blip r:embed="rId4"/>
          <a:stretch>
            <a:fillRect/>
          </a:stretch>
        </p:blipFill>
        <p:spPr>
          <a:xfrm>
            <a:off x="6563419" y="1313696"/>
            <a:ext cx="481013" cy="481013"/>
          </a:xfrm>
          <a:prstGeom prst="rect">
            <a:avLst/>
          </a:prstGeom>
        </p:spPr>
      </p:pic>
      <p:sp>
        <p:nvSpPr>
          <p:cNvPr id="13" name="TextBox 12"/>
          <p:cNvSpPr txBox="1"/>
          <p:nvPr/>
        </p:nvSpPr>
        <p:spPr>
          <a:xfrm>
            <a:off x="304800" y="2209800"/>
            <a:ext cx="5105400" cy="3754874"/>
          </a:xfrm>
          <a:prstGeom prst="rect">
            <a:avLst/>
          </a:prstGeom>
          <a:noFill/>
        </p:spPr>
        <p:txBody>
          <a:bodyPr wrap="square" rtlCol="0">
            <a:spAutoFit/>
          </a:bodyPr>
          <a:lstStyle/>
          <a:p>
            <a:pPr marL="285750" indent="-285750">
              <a:buFont typeface="Wingdings" panose="05000000000000000000" pitchFamily="2" charset="2"/>
              <a:buChar char="Ø"/>
            </a:pPr>
            <a:r>
              <a:rPr lang="en-IN" sz="1400" dirty="0" smtClean="0">
                <a:solidFill>
                  <a:schemeClr val="tx2">
                    <a:lumMod val="50000"/>
                  </a:schemeClr>
                </a:solidFill>
              </a:rPr>
              <a:t>Cloud Connected</a:t>
            </a:r>
          </a:p>
          <a:p>
            <a:pPr marL="764628" lvl="1" indent="-285750">
              <a:buFont typeface="Arial" panose="020B0604020202020204" pitchFamily="34" charset="0"/>
              <a:buChar char="•"/>
            </a:pPr>
            <a:r>
              <a:rPr lang="en-IN" sz="1400" dirty="0" smtClean="0"/>
              <a:t>A </a:t>
            </a:r>
            <a:r>
              <a:rPr lang="en-IN" sz="1400" i="1" dirty="0">
                <a:solidFill>
                  <a:schemeClr val="accent1">
                    <a:lumMod val="60000"/>
                    <a:lumOff val="40000"/>
                  </a:schemeClr>
                </a:solidFill>
              </a:rPr>
              <a:t>directly connected</a:t>
            </a:r>
            <a:r>
              <a:rPr lang="en-IN" sz="1400" i="1" dirty="0"/>
              <a:t> </a:t>
            </a:r>
            <a:r>
              <a:rPr lang="en-IN" sz="1400" dirty="0"/>
              <a:t>sensor can connect to </a:t>
            </a:r>
            <a:r>
              <a:rPr lang="en-IN" sz="1400" dirty="0" smtClean="0"/>
              <a:t>back-end systems and </a:t>
            </a:r>
            <a:r>
              <a:rPr lang="en-IN" sz="1400" dirty="0"/>
              <a:t>send data using high-speed Internet</a:t>
            </a:r>
            <a:r>
              <a:rPr lang="en-IN" sz="1400" dirty="0" smtClean="0"/>
              <a:t>.</a:t>
            </a:r>
          </a:p>
          <a:p>
            <a:pPr lvl="1"/>
            <a:endParaRPr lang="en-IN" sz="1400" dirty="0" smtClean="0"/>
          </a:p>
          <a:p>
            <a:pPr marL="764628" lvl="1" indent="-285750">
              <a:buFont typeface="Arial" panose="020B0604020202020204" pitchFamily="34" charset="0"/>
              <a:buChar char="•"/>
            </a:pPr>
            <a:r>
              <a:rPr lang="en-IN" sz="1400" dirty="0">
                <a:latin typeface="Arial" panose="020B0604020202020204" pitchFamily="34" charset="0"/>
              </a:rPr>
              <a:t>These types of sensors are based on Wi-Fi, 2G, 3G, 4G LTE, etc</a:t>
            </a:r>
            <a:r>
              <a:rPr lang="en-IN" sz="1400" dirty="0" smtClean="0">
                <a:latin typeface="Arial" panose="020B0604020202020204" pitchFamily="34" charset="0"/>
              </a:rPr>
              <a:t>.</a:t>
            </a:r>
          </a:p>
          <a:p>
            <a:pPr marL="764628" lvl="1" indent="-285750">
              <a:buFont typeface="Arial" panose="020B0604020202020204" pitchFamily="34" charset="0"/>
              <a:buChar char="•"/>
            </a:pPr>
            <a:endParaRPr lang="en-IN" sz="1400" dirty="0">
              <a:solidFill>
                <a:schemeClr val="tx2">
                  <a:lumMod val="50000"/>
                </a:schemeClr>
              </a:solidFill>
              <a:latin typeface="Arial" panose="020B0604020202020204" pitchFamily="34" charset="0"/>
            </a:endParaRPr>
          </a:p>
          <a:p>
            <a:pPr marL="764628" lvl="1" indent="-285750">
              <a:buFont typeface="Arial" panose="020B0604020202020204" pitchFamily="34" charset="0"/>
              <a:buChar char="•"/>
            </a:pPr>
            <a:endParaRPr lang="en-IN" sz="1400" dirty="0" smtClean="0">
              <a:solidFill>
                <a:schemeClr val="tx2">
                  <a:lumMod val="50000"/>
                </a:schemeClr>
              </a:solidFill>
            </a:endParaRPr>
          </a:p>
          <a:p>
            <a:pPr marL="764628" lvl="1" indent="-285750">
              <a:buFont typeface="Arial" panose="020B0604020202020204" pitchFamily="34" charset="0"/>
              <a:buChar char="•"/>
            </a:pPr>
            <a:endParaRPr lang="en-IN" sz="1400" dirty="0">
              <a:solidFill>
                <a:schemeClr val="tx2">
                  <a:lumMod val="50000"/>
                </a:schemeClr>
              </a:solidFill>
            </a:endParaRPr>
          </a:p>
          <a:p>
            <a:pPr marL="764628" lvl="1" indent="-285750">
              <a:buFont typeface="Arial" panose="020B0604020202020204" pitchFamily="34" charset="0"/>
              <a:buChar char="•"/>
            </a:pPr>
            <a:endParaRPr lang="en-IN" sz="1400" dirty="0">
              <a:solidFill>
                <a:schemeClr val="tx2">
                  <a:lumMod val="50000"/>
                </a:schemeClr>
              </a:solidFill>
            </a:endParaRPr>
          </a:p>
          <a:p>
            <a:pPr marL="285750" indent="-285750">
              <a:buFont typeface="Wingdings" panose="05000000000000000000" pitchFamily="2" charset="2"/>
              <a:buChar char="Ø"/>
            </a:pPr>
            <a:r>
              <a:rPr lang="en-IN" sz="1400" dirty="0" smtClean="0">
                <a:solidFill>
                  <a:schemeClr val="tx2">
                    <a:lumMod val="50000"/>
                  </a:schemeClr>
                </a:solidFill>
                <a:latin typeface="Arial" panose="020B0604020202020204" pitchFamily="34" charset="0"/>
              </a:rPr>
              <a:t>Locally Connected</a:t>
            </a:r>
          </a:p>
          <a:p>
            <a:pPr marL="764628" lvl="1" indent="-285750">
              <a:buFont typeface="Arial" panose="020B0604020202020204" pitchFamily="34" charset="0"/>
              <a:buChar char="•"/>
            </a:pPr>
            <a:r>
              <a:rPr lang="en-IN" sz="1400" dirty="0" smtClean="0">
                <a:latin typeface="Arial" panose="020B0604020202020204" pitchFamily="34" charset="0"/>
              </a:rPr>
              <a:t>A </a:t>
            </a:r>
            <a:r>
              <a:rPr lang="en-IN" sz="1400" i="1" dirty="0">
                <a:solidFill>
                  <a:schemeClr val="accent1">
                    <a:lumMod val="60000"/>
                    <a:lumOff val="40000"/>
                  </a:schemeClr>
                </a:solidFill>
                <a:latin typeface="Arial" panose="020B0604020202020204" pitchFamily="34" charset="0"/>
              </a:rPr>
              <a:t>locally connected </a:t>
            </a:r>
            <a:r>
              <a:rPr lang="en-IN" sz="1400" dirty="0">
                <a:latin typeface="Arial" panose="020B0604020202020204" pitchFamily="34" charset="0"/>
              </a:rPr>
              <a:t>sensor depends on nearby </a:t>
            </a:r>
            <a:r>
              <a:rPr lang="en-IN" sz="1400" dirty="0" smtClean="0">
                <a:latin typeface="Arial" panose="020B0604020202020204" pitchFamily="34" charset="0"/>
              </a:rPr>
              <a:t>gateways, smartphones</a:t>
            </a:r>
            <a:r>
              <a:rPr lang="en-IN" sz="1400" dirty="0">
                <a:latin typeface="Arial" panose="020B0604020202020204" pitchFamily="34" charset="0"/>
              </a:rPr>
              <a:t>, or other means to </a:t>
            </a:r>
            <a:r>
              <a:rPr lang="en-IN" sz="1400" dirty="0" smtClean="0">
                <a:latin typeface="Arial" panose="020B0604020202020204" pitchFamily="34" charset="0"/>
              </a:rPr>
              <a:t>deliver messages to back-end </a:t>
            </a:r>
            <a:r>
              <a:rPr lang="en-IN" sz="1400" dirty="0">
                <a:latin typeface="Arial" panose="020B0604020202020204" pitchFamily="34" charset="0"/>
              </a:rPr>
              <a:t>systems</a:t>
            </a:r>
            <a:r>
              <a:rPr lang="en-IN" sz="1400" dirty="0" smtClean="0">
                <a:latin typeface="Arial" panose="020B0604020202020204" pitchFamily="34" charset="0"/>
              </a:rPr>
              <a:t>.</a:t>
            </a:r>
          </a:p>
          <a:p>
            <a:pPr marL="764628" lvl="1" indent="-285750">
              <a:buFont typeface="Arial" panose="020B0604020202020204" pitchFamily="34" charset="0"/>
              <a:buChar char="•"/>
            </a:pPr>
            <a:endParaRPr lang="en-IN" sz="1400" dirty="0">
              <a:solidFill>
                <a:schemeClr val="tx2">
                  <a:lumMod val="50000"/>
                </a:schemeClr>
              </a:solidFill>
              <a:latin typeface="Arial" panose="020B0604020202020204" pitchFamily="34" charset="0"/>
            </a:endParaRPr>
          </a:p>
          <a:p>
            <a:pPr marL="764628" lvl="1" indent="-285750">
              <a:buFont typeface="Arial" panose="020B0604020202020204" pitchFamily="34" charset="0"/>
              <a:buChar char="•"/>
            </a:pPr>
            <a:r>
              <a:rPr lang="en-IN" sz="1400" dirty="0">
                <a:latin typeface="Arial" panose="020B0604020202020204" pitchFamily="34" charset="0"/>
              </a:rPr>
              <a:t>These sensors are based on Bluetooth/BLE or </a:t>
            </a:r>
            <a:r>
              <a:rPr lang="en-IN" sz="1400" dirty="0" err="1">
                <a:latin typeface="Arial" panose="020B0604020202020204" pitchFamily="34" charset="0"/>
              </a:rPr>
              <a:t>ZigBee</a:t>
            </a:r>
            <a:r>
              <a:rPr lang="en-IN" sz="1400" dirty="0">
                <a:latin typeface="Arial" panose="020B0604020202020204" pitchFamily="34" charset="0"/>
              </a:rPr>
              <a:t>.</a:t>
            </a:r>
            <a:endParaRPr lang="en-IN" sz="1400" dirty="0" smtClean="0">
              <a:solidFill>
                <a:schemeClr val="tx2">
                  <a:lumMod val="50000"/>
                </a:schemeClr>
              </a:solidFill>
              <a:latin typeface="Arial" panose="020B0604020202020204" pitchFamily="34" charset="0"/>
            </a:endParaRPr>
          </a:p>
        </p:txBody>
      </p:sp>
      <p:pic>
        <p:nvPicPr>
          <p:cNvPr id="27" name="Picture 26"/>
          <p:cNvPicPr>
            <a:picLocks noChangeAspect="1"/>
          </p:cNvPicPr>
          <p:nvPr/>
        </p:nvPicPr>
        <p:blipFill>
          <a:blip r:embed="rId5"/>
          <a:stretch>
            <a:fillRect/>
          </a:stretch>
        </p:blipFill>
        <p:spPr>
          <a:xfrm>
            <a:off x="5504220" y="3039779"/>
            <a:ext cx="1161730" cy="735762"/>
          </a:xfrm>
          <a:prstGeom prst="rect">
            <a:avLst/>
          </a:prstGeom>
        </p:spPr>
      </p:pic>
      <p:pic>
        <p:nvPicPr>
          <p:cNvPr id="28" name="Picture 27"/>
          <p:cNvPicPr>
            <a:picLocks noChangeAspect="1"/>
          </p:cNvPicPr>
          <p:nvPr/>
        </p:nvPicPr>
        <p:blipFill>
          <a:blip r:embed="rId5"/>
          <a:stretch>
            <a:fillRect/>
          </a:stretch>
        </p:blipFill>
        <p:spPr>
          <a:xfrm>
            <a:off x="5507164" y="2314676"/>
            <a:ext cx="1161730" cy="735762"/>
          </a:xfrm>
          <a:prstGeom prst="rect">
            <a:avLst/>
          </a:prstGeom>
        </p:spPr>
      </p:pic>
      <p:sp>
        <p:nvSpPr>
          <p:cNvPr id="29" name="TextBox 28"/>
          <p:cNvSpPr txBox="1"/>
          <p:nvPr/>
        </p:nvSpPr>
        <p:spPr>
          <a:xfrm rot="5400000">
            <a:off x="6042119" y="2917487"/>
            <a:ext cx="1523614" cy="276999"/>
          </a:xfrm>
          <a:prstGeom prst="rect">
            <a:avLst/>
          </a:prstGeom>
          <a:noFill/>
        </p:spPr>
        <p:txBody>
          <a:bodyPr wrap="square" rtlCol="0">
            <a:spAutoFit/>
          </a:bodyPr>
          <a:lstStyle/>
          <a:p>
            <a:r>
              <a:rPr lang="en-IN" sz="1200" dirty="0" smtClean="0"/>
              <a:t>Directly Connected</a:t>
            </a:r>
            <a:endParaRPr lang="en-IN" sz="1200" dirty="0"/>
          </a:p>
        </p:txBody>
      </p:sp>
      <p:sp>
        <p:nvSpPr>
          <p:cNvPr id="30" name="Rounded Rectangle 29"/>
          <p:cNvSpPr/>
          <p:nvPr/>
        </p:nvSpPr>
        <p:spPr>
          <a:xfrm>
            <a:off x="7670839" y="2486528"/>
            <a:ext cx="1869215" cy="276786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p:cNvSpPr txBox="1"/>
          <p:nvPr/>
        </p:nvSpPr>
        <p:spPr>
          <a:xfrm>
            <a:off x="7517877" y="2101807"/>
            <a:ext cx="2265827" cy="384721"/>
          </a:xfrm>
          <a:prstGeom prst="rect">
            <a:avLst/>
          </a:prstGeom>
          <a:noFill/>
        </p:spPr>
        <p:txBody>
          <a:bodyPr wrap="square" rtlCol="0">
            <a:spAutoFit/>
          </a:bodyPr>
          <a:lstStyle/>
          <a:p>
            <a:r>
              <a:rPr lang="en-IN" dirty="0" smtClean="0">
                <a:solidFill>
                  <a:schemeClr val="accent2">
                    <a:lumMod val="50000"/>
                  </a:schemeClr>
                </a:solidFill>
              </a:rPr>
              <a:t>Back-End Systems</a:t>
            </a:r>
            <a:endParaRPr lang="en-IN" dirty="0">
              <a:solidFill>
                <a:schemeClr val="accent2">
                  <a:lumMod val="50000"/>
                </a:schemeClr>
              </a:solidFill>
            </a:endParaRPr>
          </a:p>
        </p:txBody>
      </p:sp>
      <p:cxnSp>
        <p:nvCxnSpPr>
          <p:cNvPr id="32" name="Straight Connector 31"/>
          <p:cNvCxnSpPr/>
          <p:nvPr/>
        </p:nvCxnSpPr>
        <p:spPr>
          <a:xfrm>
            <a:off x="7685521" y="3277227"/>
            <a:ext cx="1853932" cy="33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7685521" y="4057436"/>
            <a:ext cx="1853932" cy="33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8017480" y="2518394"/>
            <a:ext cx="1202360" cy="344011"/>
          </a:xfrm>
          <a:prstGeom prst="rect">
            <a:avLst/>
          </a:prstGeom>
          <a:noFill/>
        </p:spPr>
        <p:txBody>
          <a:bodyPr wrap="square" rtlCol="0">
            <a:spAutoFit/>
          </a:bodyPr>
          <a:lstStyle/>
          <a:p>
            <a:r>
              <a:rPr lang="en-IN" sz="1600" dirty="0" smtClean="0"/>
              <a:t>Business</a:t>
            </a:r>
            <a:endParaRPr lang="en-IN" sz="1600" dirty="0"/>
          </a:p>
        </p:txBody>
      </p:sp>
      <p:sp>
        <p:nvSpPr>
          <p:cNvPr id="37" name="Rectangle 36"/>
          <p:cNvSpPr/>
          <p:nvPr/>
        </p:nvSpPr>
        <p:spPr>
          <a:xfrm>
            <a:off x="8094352" y="2887360"/>
            <a:ext cx="918506" cy="2419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smtClean="0"/>
              <a:t>ERP</a:t>
            </a:r>
            <a:endParaRPr lang="en-IN" sz="1600" dirty="0"/>
          </a:p>
        </p:txBody>
      </p:sp>
      <p:sp>
        <p:nvSpPr>
          <p:cNvPr id="38" name="TextBox 37"/>
          <p:cNvSpPr txBox="1"/>
          <p:nvPr/>
        </p:nvSpPr>
        <p:spPr>
          <a:xfrm>
            <a:off x="7864187" y="3308421"/>
            <a:ext cx="1481955" cy="344011"/>
          </a:xfrm>
          <a:prstGeom prst="rect">
            <a:avLst/>
          </a:prstGeom>
          <a:noFill/>
        </p:spPr>
        <p:txBody>
          <a:bodyPr wrap="square" rtlCol="0">
            <a:spAutoFit/>
          </a:bodyPr>
          <a:lstStyle/>
          <a:p>
            <a:r>
              <a:rPr lang="en-IN" sz="1600" dirty="0" smtClean="0"/>
              <a:t>IoT Platform</a:t>
            </a:r>
            <a:endParaRPr lang="en-IN" sz="1600" dirty="0"/>
          </a:p>
        </p:txBody>
      </p:sp>
      <p:sp>
        <p:nvSpPr>
          <p:cNvPr id="39" name="Rectangle 38"/>
          <p:cNvSpPr/>
          <p:nvPr/>
        </p:nvSpPr>
        <p:spPr>
          <a:xfrm>
            <a:off x="7889935" y="3677008"/>
            <a:ext cx="1428349" cy="2439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smtClean="0"/>
              <a:t>Sensor Data</a:t>
            </a:r>
            <a:endParaRPr lang="en-IN" sz="1600" dirty="0"/>
          </a:p>
        </p:txBody>
      </p:sp>
      <p:sp>
        <p:nvSpPr>
          <p:cNvPr id="40" name="Cloud 39"/>
          <p:cNvSpPr/>
          <p:nvPr/>
        </p:nvSpPr>
        <p:spPr>
          <a:xfrm>
            <a:off x="7803477" y="4117229"/>
            <a:ext cx="445544" cy="271382"/>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p:cNvSpPr txBox="1"/>
          <p:nvPr/>
        </p:nvSpPr>
        <p:spPr>
          <a:xfrm>
            <a:off x="7641197" y="4376253"/>
            <a:ext cx="1172301" cy="344011"/>
          </a:xfrm>
          <a:prstGeom prst="rect">
            <a:avLst/>
          </a:prstGeom>
          <a:noFill/>
        </p:spPr>
        <p:txBody>
          <a:bodyPr wrap="square" rtlCol="0">
            <a:spAutoFit/>
          </a:bodyPr>
          <a:lstStyle/>
          <a:p>
            <a:r>
              <a:rPr lang="en-IN" sz="1600" dirty="0" smtClean="0"/>
              <a:t>On-Cloud</a:t>
            </a:r>
            <a:endParaRPr lang="en-IN" sz="1600" dirty="0"/>
          </a:p>
        </p:txBody>
      </p:sp>
      <p:sp>
        <p:nvSpPr>
          <p:cNvPr id="42" name="Cube 41"/>
          <p:cNvSpPr/>
          <p:nvPr/>
        </p:nvSpPr>
        <p:spPr>
          <a:xfrm>
            <a:off x="8899989" y="4124827"/>
            <a:ext cx="337658" cy="52732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p:cNvSpPr txBox="1"/>
          <p:nvPr/>
        </p:nvSpPr>
        <p:spPr>
          <a:xfrm>
            <a:off x="8242578" y="4902650"/>
            <a:ext cx="1404294" cy="344011"/>
          </a:xfrm>
          <a:prstGeom prst="rect">
            <a:avLst/>
          </a:prstGeom>
          <a:noFill/>
        </p:spPr>
        <p:txBody>
          <a:bodyPr wrap="square" rtlCol="0">
            <a:spAutoFit/>
          </a:bodyPr>
          <a:lstStyle/>
          <a:p>
            <a:r>
              <a:rPr lang="en-IN" sz="1600" dirty="0" smtClean="0"/>
              <a:t>On-Premise</a:t>
            </a:r>
            <a:endParaRPr lang="en-IN" sz="1600" dirty="0"/>
          </a:p>
        </p:txBody>
      </p:sp>
      <p:sp>
        <p:nvSpPr>
          <p:cNvPr id="44" name="Right Arrow 43"/>
          <p:cNvSpPr/>
          <p:nvPr/>
        </p:nvSpPr>
        <p:spPr>
          <a:xfrm>
            <a:off x="6922087" y="2832124"/>
            <a:ext cx="719110" cy="297199"/>
          </a:xfrm>
          <a:prstGeom prst="rightArrow">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Rounded Rectangle 46"/>
          <p:cNvSpPr/>
          <p:nvPr/>
        </p:nvSpPr>
        <p:spPr>
          <a:xfrm>
            <a:off x="5588917" y="4659251"/>
            <a:ext cx="1129228" cy="1391362"/>
          </a:xfrm>
          <a:prstGeom prst="round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8" name="TextBox 47"/>
          <p:cNvSpPr txBox="1"/>
          <p:nvPr/>
        </p:nvSpPr>
        <p:spPr>
          <a:xfrm>
            <a:off x="5577116" y="4291477"/>
            <a:ext cx="1159065" cy="384721"/>
          </a:xfrm>
          <a:prstGeom prst="rect">
            <a:avLst/>
          </a:prstGeom>
          <a:noFill/>
        </p:spPr>
        <p:txBody>
          <a:bodyPr wrap="square" rtlCol="0">
            <a:spAutoFit/>
          </a:bodyPr>
          <a:lstStyle/>
          <a:p>
            <a:r>
              <a:rPr lang="en-IN" dirty="0" smtClean="0">
                <a:solidFill>
                  <a:schemeClr val="accent6">
                    <a:lumMod val="75000"/>
                  </a:schemeClr>
                </a:solidFill>
              </a:rPr>
              <a:t>Gateway</a:t>
            </a:r>
            <a:endParaRPr lang="en-IN" dirty="0">
              <a:solidFill>
                <a:schemeClr val="accent6">
                  <a:lumMod val="75000"/>
                </a:schemeClr>
              </a:solidFill>
            </a:endParaRPr>
          </a:p>
        </p:txBody>
      </p:sp>
      <p:pic>
        <p:nvPicPr>
          <p:cNvPr id="49" name="Picture 48"/>
          <p:cNvPicPr>
            <a:picLocks noChangeAspect="1"/>
          </p:cNvPicPr>
          <p:nvPr/>
        </p:nvPicPr>
        <p:blipFill>
          <a:blip r:embed="rId6"/>
          <a:stretch>
            <a:fillRect/>
          </a:stretch>
        </p:blipFill>
        <p:spPr>
          <a:xfrm>
            <a:off x="5730060" y="4807703"/>
            <a:ext cx="480362" cy="480362"/>
          </a:xfrm>
          <a:prstGeom prst="rect">
            <a:avLst/>
          </a:prstGeom>
        </p:spPr>
      </p:pic>
      <p:pic>
        <p:nvPicPr>
          <p:cNvPr id="50" name="Picture 49"/>
          <p:cNvPicPr>
            <a:picLocks noChangeAspect="1"/>
          </p:cNvPicPr>
          <p:nvPr/>
        </p:nvPicPr>
        <p:blipFill>
          <a:blip r:embed="rId7"/>
          <a:stretch>
            <a:fillRect/>
          </a:stretch>
        </p:blipFill>
        <p:spPr>
          <a:xfrm>
            <a:off x="5909210" y="5507551"/>
            <a:ext cx="709950" cy="378640"/>
          </a:xfrm>
          <a:prstGeom prst="rect">
            <a:avLst/>
          </a:prstGeom>
        </p:spPr>
      </p:pic>
      <p:sp>
        <p:nvSpPr>
          <p:cNvPr id="55" name="TextBox 54"/>
          <p:cNvSpPr txBox="1"/>
          <p:nvPr/>
        </p:nvSpPr>
        <p:spPr>
          <a:xfrm>
            <a:off x="5312127" y="3741819"/>
            <a:ext cx="1499443" cy="279943"/>
          </a:xfrm>
          <a:prstGeom prst="rect">
            <a:avLst/>
          </a:prstGeom>
          <a:noFill/>
        </p:spPr>
        <p:txBody>
          <a:bodyPr wrap="square" rtlCol="0">
            <a:spAutoFit/>
          </a:bodyPr>
          <a:lstStyle/>
          <a:p>
            <a:r>
              <a:rPr lang="en-IN" sz="1200" dirty="0" smtClean="0"/>
              <a:t>Locally Connected</a:t>
            </a:r>
            <a:endParaRPr lang="en-IN" sz="1200" dirty="0"/>
          </a:p>
        </p:txBody>
      </p:sp>
      <p:sp>
        <p:nvSpPr>
          <p:cNvPr id="21" name="Down Arrow 20"/>
          <p:cNvSpPr/>
          <p:nvPr/>
        </p:nvSpPr>
        <p:spPr>
          <a:xfrm>
            <a:off x="6013778" y="3972952"/>
            <a:ext cx="255691" cy="403301"/>
          </a:xfrm>
          <a:prstGeom prst="downArrow">
            <a:avLst/>
          </a:prstGeom>
          <a:solidFill>
            <a:schemeClr val="accent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dirty="0" err="1" smtClean="0">
              <a:solidFill>
                <a:schemeClr val="tx2">
                  <a:lumMod val="50000"/>
                </a:schemeClr>
              </a:solidFill>
            </a:endParaRPr>
          </a:p>
        </p:txBody>
      </p:sp>
      <p:sp>
        <p:nvSpPr>
          <p:cNvPr id="45" name="Bent-Up Arrow 44"/>
          <p:cNvSpPr/>
          <p:nvPr/>
        </p:nvSpPr>
        <p:spPr>
          <a:xfrm>
            <a:off x="6755430" y="5281511"/>
            <a:ext cx="1867928" cy="544539"/>
          </a:xfrm>
          <a:prstGeom prst="bentUpArrow">
            <a:avLst/>
          </a:prstGeom>
          <a:solidFill>
            <a:schemeClr val="accent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dirty="0" err="1" smtClean="0">
              <a:solidFill>
                <a:schemeClr val="tx2">
                  <a:lumMod val="50000"/>
                </a:schemeClr>
              </a:solidFill>
            </a:endParaRPr>
          </a:p>
        </p:txBody>
      </p:sp>
    </p:spTree>
    <p:extLst>
      <p:ext uri="{BB962C8B-B14F-4D97-AF65-F5344CB8AC3E}">
        <p14:creationId xmlns:p14="http://schemas.microsoft.com/office/powerpoint/2010/main" val="128375037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1000"/>
                                        <p:tgtEl>
                                          <p:spTgt spid="17"/>
                                        </p:tgtEl>
                                      </p:cBhvr>
                                    </p:animEffect>
                                    <p:anim calcmode="lin" valueType="num">
                                      <p:cBhvr>
                                        <p:cTn id="13" dur="1000" fill="hold"/>
                                        <p:tgtEl>
                                          <p:spTgt spid="17"/>
                                        </p:tgtEl>
                                        <p:attrNameLst>
                                          <p:attrName>ppt_x</p:attrName>
                                        </p:attrNameLst>
                                      </p:cBhvr>
                                      <p:tavLst>
                                        <p:tav tm="0">
                                          <p:val>
                                            <p:strVal val="#ppt_x"/>
                                          </p:val>
                                        </p:tav>
                                        <p:tav tm="100000">
                                          <p:val>
                                            <p:strVal val="#ppt_x"/>
                                          </p:val>
                                        </p:tav>
                                      </p:tavLst>
                                    </p:anim>
                                    <p:anim calcmode="lin" valueType="num">
                                      <p:cBhvr>
                                        <p:cTn id="14" dur="1000" fill="hold"/>
                                        <p:tgtEl>
                                          <p:spTgt spid="17"/>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1000"/>
                                        <p:tgtEl>
                                          <p:spTgt spid="18"/>
                                        </p:tgtEl>
                                      </p:cBhvr>
                                    </p:animEffect>
                                    <p:anim calcmode="lin" valueType="num">
                                      <p:cBhvr>
                                        <p:cTn id="18" dur="1000" fill="hold"/>
                                        <p:tgtEl>
                                          <p:spTgt spid="18"/>
                                        </p:tgtEl>
                                        <p:attrNameLst>
                                          <p:attrName>ppt_x</p:attrName>
                                        </p:attrNameLst>
                                      </p:cBhvr>
                                      <p:tavLst>
                                        <p:tav tm="0">
                                          <p:val>
                                            <p:strVal val="#ppt_x"/>
                                          </p:val>
                                        </p:tav>
                                        <p:tav tm="100000">
                                          <p:val>
                                            <p:strVal val="#ppt_x"/>
                                          </p:val>
                                        </p:tav>
                                      </p:tavLst>
                                    </p:anim>
                                    <p:anim calcmode="lin" valueType="num">
                                      <p:cBhvr>
                                        <p:cTn id="19" dur="1000" fill="hold"/>
                                        <p:tgtEl>
                                          <p:spTgt spid="18"/>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1000"/>
                                        <p:tgtEl>
                                          <p:spTgt spid="8"/>
                                        </p:tgtEl>
                                      </p:cBhvr>
                                    </p:animEffect>
                                    <p:anim calcmode="lin" valueType="num">
                                      <p:cBhvr>
                                        <p:cTn id="23" dur="1000" fill="hold"/>
                                        <p:tgtEl>
                                          <p:spTgt spid="8"/>
                                        </p:tgtEl>
                                        <p:attrNameLst>
                                          <p:attrName>ppt_x</p:attrName>
                                        </p:attrNameLst>
                                      </p:cBhvr>
                                      <p:tavLst>
                                        <p:tav tm="0">
                                          <p:val>
                                            <p:strVal val="#ppt_x"/>
                                          </p:val>
                                        </p:tav>
                                        <p:tav tm="100000">
                                          <p:val>
                                            <p:strVal val="#ppt_x"/>
                                          </p:val>
                                        </p:tav>
                                      </p:tavLst>
                                    </p:anim>
                                    <p:anim calcmode="lin" valueType="num">
                                      <p:cBhvr>
                                        <p:cTn id="24" dur="1000" fill="hold"/>
                                        <p:tgtEl>
                                          <p:spTgt spid="8"/>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1000"/>
                                        <p:tgtEl>
                                          <p:spTgt spid="9"/>
                                        </p:tgtEl>
                                      </p:cBhvr>
                                    </p:animEffect>
                                    <p:anim calcmode="lin" valueType="num">
                                      <p:cBhvr>
                                        <p:cTn id="28" dur="1000" fill="hold"/>
                                        <p:tgtEl>
                                          <p:spTgt spid="9"/>
                                        </p:tgtEl>
                                        <p:attrNameLst>
                                          <p:attrName>ppt_x</p:attrName>
                                        </p:attrNameLst>
                                      </p:cBhvr>
                                      <p:tavLst>
                                        <p:tav tm="0">
                                          <p:val>
                                            <p:strVal val="#ppt_x"/>
                                          </p:val>
                                        </p:tav>
                                        <p:tav tm="100000">
                                          <p:val>
                                            <p:strVal val="#ppt_x"/>
                                          </p:val>
                                        </p:tav>
                                      </p:tavLst>
                                    </p:anim>
                                    <p:anim calcmode="lin" valueType="num">
                                      <p:cBhvr>
                                        <p:cTn id="29" dur="1000" fill="hold"/>
                                        <p:tgtEl>
                                          <p:spTgt spid="9"/>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1000"/>
                                        <p:tgtEl>
                                          <p:spTgt spid="11"/>
                                        </p:tgtEl>
                                      </p:cBhvr>
                                    </p:animEffect>
                                    <p:anim calcmode="lin" valueType="num">
                                      <p:cBhvr>
                                        <p:cTn id="33" dur="1000" fill="hold"/>
                                        <p:tgtEl>
                                          <p:spTgt spid="11"/>
                                        </p:tgtEl>
                                        <p:attrNameLst>
                                          <p:attrName>ppt_x</p:attrName>
                                        </p:attrNameLst>
                                      </p:cBhvr>
                                      <p:tavLst>
                                        <p:tav tm="0">
                                          <p:val>
                                            <p:strVal val="#ppt_x"/>
                                          </p:val>
                                        </p:tav>
                                        <p:tav tm="100000">
                                          <p:val>
                                            <p:strVal val="#ppt_x"/>
                                          </p:val>
                                        </p:tav>
                                      </p:tavLst>
                                    </p:anim>
                                    <p:anim calcmode="lin" valueType="num">
                                      <p:cBhvr>
                                        <p:cTn id="34"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nodeType="clickEffect">
                                  <p:stCondLst>
                                    <p:cond delay="0"/>
                                  </p:stCondLst>
                                  <p:childTnLst>
                                    <p:set>
                                      <p:cBhvr>
                                        <p:cTn id="38" dur="1" fill="hold">
                                          <p:stCondLst>
                                            <p:cond delay="0"/>
                                          </p:stCondLst>
                                        </p:cTn>
                                        <p:tgtEl>
                                          <p:spTgt spid="13">
                                            <p:txEl>
                                              <p:pRg st="0" end="0"/>
                                            </p:txEl>
                                          </p:spTgt>
                                        </p:tgtEl>
                                        <p:attrNameLst>
                                          <p:attrName>style.visibility</p:attrName>
                                        </p:attrNameLst>
                                      </p:cBhvr>
                                      <p:to>
                                        <p:strVal val="visible"/>
                                      </p:to>
                                    </p:set>
                                    <p:animEffect transition="in" filter="fade">
                                      <p:cBhvr>
                                        <p:cTn id="39" dur="1000"/>
                                        <p:tgtEl>
                                          <p:spTgt spid="13">
                                            <p:txEl>
                                              <p:pRg st="0" end="0"/>
                                            </p:txEl>
                                          </p:spTgt>
                                        </p:tgtEl>
                                      </p:cBhvr>
                                    </p:animEffect>
                                    <p:anim calcmode="lin" valueType="num">
                                      <p:cBhvr>
                                        <p:cTn id="40" dur="1000" fill="hold"/>
                                        <p:tgtEl>
                                          <p:spTgt spid="13">
                                            <p:txEl>
                                              <p:pRg st="0" end="0"/>
                                            </p:txEl>
                                          </p:spTgt>
                                        </p:tgtEl>
                                        <p:attrNameLst>
                                          <p:attrName>ppt_x</p:attrName>
                                        </p:attrNameLst>
                                      </p:cBhvr>
                                      <p:tavLst>
                                        <p:tav tm="0">
                                          <p:val>
                                            <p:strVal val="#ppt_x"/>
                                          </p:val>
                                        </p:tav>
                                        <p:tav tm="100000">
                                          <p:val>
                                            <p:strVal val="#ppt_x"/>
                                          </p:val>
                                        </p:tav>
                                      </p:tavLst>
                                    </p:anim>
                                    <p:anim calcmode="lin" valueType="num">
                                      <p:cBhvr>
                                        <p:cTn id="41" dur="1000" fill="hold"/>
                                        <p:tgtEl>
                                          <p:spTgt spid="13">
                                            <p:txEl>
                                              <p:pRg st="0" end="0"/>
                                            </p:txEl>
                                          </p:spTgt>
                                        </p:tgtEl>
                                        <p:attrNameLst>
                                          <p:attrName>ppt_y</p:attrName>
                                        </p:attrNameLst>
                                      </p:cBhvr>
                                      <p:tavLst>
                                        <p:tav tm="0">
                                          <p:val>
                                            <p:strVal val="#ppt_y+.1"/>
                                          </p:val>
                                        </p:tav>
                                        <p:tav tm="100000">
                                          <p:val>
                                            <p:strVal val="#ppt_y"/>
                                          </p:val>
                                        </p:tav>
                                      </p:tavLst>
                                    </p:anim>
                                  </p:childTnLst>
                                </p:cTn>
                              </p:par>
                              <p:par>
                                <p:cTn id="42" presetID="42" presetClass="entr" presetSubtype="0" fill="hold" nodeType="withEffect">
                                  <p:stCondLst>
                                    <p:cond delay="0"/>
                                  </p:stCondLst>
                                  <p:childTnLst>
                                    <p:set>
                                      <p:cBhvr>
                                        <p:cTn id="43" dur="1" fill="hold">
                                          <p:stCondLst>
                                            <p:cond delay="0"/>
                                          </p:stCondLst>
                                        </p:cTn>
                                        <p:tgtEl>
                                          <p:spTgt spid="13">
                                            <p:txEl>
                                              <p:pRg st="1" end="1"/>
                                            </p:txEl>
                                          </p:spTgt>
                                        </p:tgtEl>
                                        <p:attrNameLst>
                                          <p:attrName>style.visibility</p:attrName>
                                        </p:attrNameLst>
                                      </p:cBhvr>
                                      <p:to>
                                        <p:strVal val="visible"/>
                                      </p:to>
                                    </p:set>
                                    <p:animEffect transition="in" filter="fade">
                                      <p:cBhvr>
                                        <p:cTn id="44" dur="1000"/>
                                        <p:tgtEl>
                                          <p:spTgt spid="13">
                                            <p:txEl>
                                              <p:pRg st="1" end="1"/>
                                            </p:txEl>
                                          </p:spTgt>
                                        </p:tgtEl>
                                      </p:cBhvr>
                                    </p:animEffect>
                                    <p:anim calcmode="lin" valueType="num">
                                      <p:cBhvr>
                                        <p:cTn id="45" dur="1000" fill="hold"/>
                                        <p:tgtEl>
                                          <p:spTgt spid="13">
                                            <p:txEl>
                                              <p:pRg st="1" end="1"/>
                                            </p:txEl>
                                          </p:spTgt>
                                        </p:tgtEl>
                                        <p:attrNameLst>
                                          <p:attrName>ppt_x</p:attrName>
                                        </p:attrNameLst>
                                      </p:cBhvr>
                                      <p:tavLst>
                                        <p:tav tm="0">
                                          <p:val>
                                            <p:strVal val="#ppt_x"/>
                                          </p:val>
                                        </p:tav>
                                        <p:tav tm="100000">
                                          <p:val>
                                            <p:strVal val="#ppt_x"/>
                                          </p:val>
                                        </p:tav>
                                      </p:tavLst>
                                    </p:anim>
                                    <p:anim calcmode="lin" valueType="num">
                                      <p:cBhvr>
                                        <p:cTn id="46" dur="1000" fill="hold"/>
                                        <p:tgtEl>
                                          <p:spTgt spid="13">
                                            <p:txEl>
                                              <p:pRg st="1" end="1"/>
                                            </p:txEl>
                                          </p:spTgt>
                                        </p:tgtEl>
                                        <p:attrNameLst>
                                          <p:attrName>ppt_y</p:attrName>
                                        </p:attrNameLst>
                                      </p:cBhvr>
                                      <p:tavLst>
                                        <p:tav tm="0">
                                          <p:val>
                                            <p:strVal val="#ppt_y+.1"/>
                                          </p:val>
                                        </p:tav>
                                        <p:tav tm="100000">
                                          <p:val>
                                            <p:strVal val="#ppt_y"/>
                                          </p:val>
                                        </p:tav>
                                      </p:tavLst>
                                    </p:anim>
                                  </p:childTnLst>
                                </p:cTn>
                              </p:par>
                              <p:par>
                                <p:cTn id="47" presetID="42" presetClass="entr" presetSubtype="0" fill="hold" nodeType="withEffect">
                                  <p:stCondLst>
                                    <p:cond delay="0"/>
                                  </p:stCondLst>
                                  <p:childTnLst>
                                    <p:set>
                                      <p:cBhvr>
                                        <p:cTn id="48" dur="1" fill="hold">
                                          <p:stCondLst>
                                            <p:cond delay="0"/>
                                          </p:stCondLst>
                                        </p:cTn>
                                        <p:tgtEl>
                                          <p:spTgt spid="13">
                                            <p:txEl>
                                              <p:pRg st="3" end="3"/>
                                            </p:txEl>
                                          </p:spTgt>
                                        </p:tgtEl>
                                        <p:attrNameLst>
                                          <p:attrName>style.visibility</p:attrName>
                                        </p:attrNameLst>
                                      </p:cBhvr>
                                      <p:to>
                                        <p:strVal val="visible"/>
                                      </p:to>
                                    </p:set>
                                    <p:animEffect transition="in" filter="fade">
                                      <p:cBhvr>
                                        <p:cTn id="49" dur="1000"/>
                                        <p:tgtEl>
                                          <p:spTgt spid="13">
                                            <p:txEl>
                                              <p:pRg st="3" end="3"/>
                                            </p:txEl>
                                          </p:spTgt>
                                        </p:tgtEl>
                                      </p:cBhvr>
                                    </p:animEffect>
                                    <p:anim calcmode="lin" valueType="num">
                                      <p:cBhvr>
                                        <p:cTn id="50" dur="1000" fill="hold"/>
                                        <p:tgtEl>
                                          <p:spTgt spid="13">
                                            <p:txEl>
                                              <p:pRg st="3" end="3"/>
                                            </p:txEl>
                                          </p:spTgt>
                                        </p:tgtEl>
                                        <p:attrNameLst>
                                          <p:attrName>ppt_x</p:attrName>
                                        </p:attrNameLst>
                                      </p:cBhvr>
                                      <p:tavLst>
                                        <p:tav tm="0">
                                          <p:val>
                                            <p:strVal val="#ppt_x"/>
                                          </p:val>
                                        </p:tav>
                                        <p:tav tm="100000">
                                          <p:val>
                                            <p:strVal val="#ppt_x"/>
                                          </p:val>
                                        </p:tav>
                                      </p:tavLst>
                                    </p:anim>
                                    <p:anim calcmode="lin" valueType="num">
                                      <p:cBhvr>
                                        <p:cTn id="51" dur="1000" fill="hold"/>
                                        <p:tgtEl>
                                          <p:spTgt spid="1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nodeType="clickEffect">
                                  <p:stCondLst>
                                    <p:cond delay="0"/>
                                  </p:stCondLst>
                                  <p:childTnLst>
                                    <p:set>
                                      <p:cBhvr>
                                        <p:cTn id="55" dur="1" fill="hold">
                                          <p:stCondLst>
                                            <p:cond delay="0"/>
                                          </p:stCondLst>
                                        </p:cTn>
                                        <p:tgtEl>
                                          <p:spTgt spid="27"/>
                                        </p:tgtEl>
                                        <p:attrNameLst>
                                          <p:attrName>style.visibility</p:attrName>
                                        </p:attrNameLst>
                                      </p:cBhvr>
                                      <p:to>
                                        <p:strVal val="visible"/>
                                      </p:to>
                                    </p:set>
                                    <p:animEffect transition="in" filter="fade">
                                      <p:cBhvr>
                                        <p:cTn id="56" dur="1000"/>
                                        <p:tgtEl>
                                          <p:spTgt spid="27"/>
                                        </p:tgtEl>
                                      </p:cBhvr>
                                    </p:animEffect>
                                    <p:anim calcmode="lin" valueType="num">
                                      <p:cBhvr>
                                        <p:cTn id="57" dur="1000" fill="hold"/>
                                        <p:tgtEl>
                                          <p:spTgt spid="27"/>
                                        </p:tgtEl>
                                        <p:attrNameLst>
                                          <p:attrName>ppt_x</p:attrName>
                                        </p:attrNameLst>
                                      </p:cBhvr>
                                      <p:tavLst>
                                        <p:tav tm="0">
                                          <p:val>
                                            <p:strVal val="#ppt_x"/>
                                          </p:val>
                                        </p:tav>
                                        <p:tav tm="100000">
                                          <p:val>
                                            <p:strVal val="#ppt_x"/>
                                          </p:val>
                                        </p:tav>
                                      </p:tavLst>
                                    </p:anim>
                                    <p:anim calcmode="lin" valueType="num">
                                      <p:cBhvr>
                                        <p:cTn id="58" dur="1000" fill="hold"/>
                                        <p:tgtEl>
                                          <p:spTgt spid="27"/>
                                        </p:tgtEl>
                                        <p:attrNameLst>
                                          <p:attrName>ppt_y</p:attrName>
                                        </p:attrNameLst>
                                      </p:cBhvr>
                                      <p:tavLst>
                                        <p:tav tm="0">
                                          <p:val>
                                            <p:strVal val="#ppt_y+.1"/>
                                          </p:val>
                                        </p:tav>
                                        <p:tav tm="100000">
                                          <p:val>
                                            <p:strVal val="#ppt_y"/>
                                          </p:val>
                                        </p:tav>
                                      </p:tavLst>
                                    </p:anim>
                                  </p:childTnLst>
                                </p:cTn>
                              </p:par>
                              <p:par>
                                <p:cTn id="59" presetID="42" presetClass="entr" presetSubtype="0" fill="hold" nodeType="withEffect">
                                  <p:stCondLst>
                                    <p:cond delay="0"/>
                                  </p:stCondLst>
                                  <p:childTnLst>
                                    <p:set>
                                      <p:cBhvr>
                                        <p:cTn id="60" dur="1" fill="hold">
                                          <p:stCondLst>
                                            <p:cond delay="0"/>
                                          </p:stCondLst>
                                        </p:cTn>
                                        <p:tgtEl>
                                          <p:spTgt spid="28"/>
                                        </p:tgtEl>
                                        <p:attrNameLst>
                                          <p:attrName>style.visibility</p:attrName>
                                        </p:attrNameLst>
                                      </p:cBhvr>
                                      <p:to>
                                        <p:strVal val="visible"/>
                                      </p:to>
                                    </p:set>
                                    <p:animEffect transition="in" filter="fade">
                                      <p:cBhvr>
                                        <p:cTn id="61" dur="1000"/>
                                        <p:tgtEl>
                                          <p:spTgt spid="28"/>
                                        </p:tgtEl>
                                      </p:cBhvr>
                                    </p:animEffect>
                                    <p:anim calcmode="lin" valueType="num">
                                      <p:cBhvr>
                                        <p:cTn id="62" dur="1000" fill="hold"/>
                                        <p:tgtEl>
                                          <p:spTgt spid="28"/>
                                        </p:tgtEl>
                                        <p:attrNameLst>
                                          <p:attrName>ppt_x</p:attrName>
                                        </p:attrNameLst>
                                      </p:cBhvr>
                                      <p:tavLst>
                                        <p:tav tm="0">
                                          <p:val>
                                            <p:strVal val="#ppt_x"/>
                                          </p:val>
                                        </p:tav>
                                        <p:tav tm="100000">
                                          <p:val>
                                            <p:strVal val="#ppt_x"/>
                                          </p:val>
                                        </p:tav>
                                      </p:tavLst>
                                    </p:anim>
                                    <p:anim calcmode="lin" valueType="num">
                                      <p:cBhvr>
                                        <p:cTn id="63" dur="1000" fill="hold"/>
                                        <p:tgtEl>
                                          <p:spTgt spid="28"/>
                                        </p:tgtEl>
                                        <p:attrNameLst>
                                          <p:attrName>ppt_y</p:attrName>
                                        </p:attrNameLst>
                                      </p:cBhvr>
                                      <p:tavLst>
                                        <p:tav tm="0">
                                          <p:val>
                                            <p:strVal val="#ppt_y+.1"/>
                                          </p:val>
                                        </p:tav>
                                        <p:tav tm="100000">
                                          <p:val>
                                            <p:strVal val="#ppt_y"/>
                                          </p:val>
                                        </p:tav>
                                      </p:tavLst>
                                    </p:anim>
                                  </p:childTnLst>
                                </p:cTn>
                              </p:par>
                              <p:par>
                                <p:cTn id="64" presetID="42" presetClass="entr" presetSubtype="0" fill="hold" grpId="0" nodeType="withEffect">
                                  <p:stCondLst>
                                    <p:cond delay="0"/>
                                  </p:stCondLst>
                                  <p:childTnLst>
                                    <p:set>
                                      <p:cBhvr>
                                        <p:cTn id="65" dur="1" fill="hold">
                                          <p:stCondLst>
                                            <p:cond delay="0"/>
                                          </p:stCondLst>
                                        </p:cTn>
                                        <p:tgtEl>
                                          <p:spTgt spid="29"/>
                                        </p:tgtEl>
                                        <p:attrNameLst>
                                          <p:attrName>style.visibility</p:attrName>
                                        </p:attrNameLst>
                                      </p:cBhvr>
                                      <p:to>
                                        <p:strVal val="visible"/>
                                      </p:to>
                                    </p:set>
                                    <p:animEffect transition="in" filter="fade">
                                      <p:cBhvr>
                                        <p:cTn id="66" dur="1000"/>
                                        <p:tgtEl>
                                          <p:spTgt spid="29"/>
                                        </p:tgtEl>
                                      </p:cBhvr>
                                    </p:animEffect>
                                    <p:anim calcmode="lin" valueType="num">
                                      <p:cBhvr>
                                        <p:cTn id="67" dur="1000" fill="hold"/>
                                        <p:tgtEl>
                                          <p:spTgt spid="29"/>
                                        </p:tgtEl>
                                        <p:attrNameLst>
                                          <p:attrName>ppt_x</p:attrName>
                                        </p:attrNameLst>
                                      </p:cBhvr>
                                      <p:tavLst>
                                        <p:tav tm="0">
                                          <p:val>
                                            <p:strVal val="#ppt_x"/>
                                          </p:val>
                                        </p:tav>
                                        <p:tav tm="100000">
                                          <p:val>
                                            <p:strVal val="#ppt_x"/>
                                          </p:val>
                                        </p:tav>
                                      </p:tavLst>
                                    </p:anim>
                                    <p:anim calcmode="lin" valueType="num">
                                      <p:cBhvr>
                                        <p:cTn id="68" dur="1000" fill="hold"/>
                                        <p:tgtEl>
                                          <p:spTgt spid="29"/>
                                        </p:tgtEl>
                                        <p:attrNameLst>
                                          <p:attrName>ppt_y</p:attrName>
                                        </p:attrNameLst>
                                      </p:cBhvr>
                                      <p:tavLst>
                                        <p:tav tm="0">
                                          <p:val>
                                            <p:strVal val="#ppt_y+.1"/>
                                          </p:val>
                                        </p:tav>
                                        <p:tav tm="100000">
                                          <p:val>
                                            <p:strVal val="#ppt_y"/>
                                          </p:val>
                                        </p:tav>
                                      </p:tavLst>
                                    </p:anim>
                                  </p:childTnLst>
                                </p:cTn>
                              </p:par>
                              <p:par>
                                <p:cTn id="69" presetID="42" presetClass="entr" presetSubtype="0" fill="hold" grpId="0" nodeType="withEffect">
                                  <p:stCondLst>
                                    <p:cond delay="0"/>
                                  </p:stCondLst>
                                  <p:childTnLst>
                                    <p:set>
                                      <p:cBhvr>
                                        <p:cTn id="70" dur="1" fill="hold">
                                          <p:stCondLst>
                                            <p:cond delay="0"/>
                                          </p:stCondLst>
                                        </p:cTn>
                                        <p:tgtEl>
                                          <p:spTgt spid="30"/>
                                        </p:tgtEl>
                                        <p:attrNameLst>
                                          <p:attrName>style.visibility</p:attrName>
                                        </p:attrNameLst>
                                      </p:cBhvr>
                                      <p:to>
                                        <p:strVal val="visible"/>
                                      </p:to>
                                    </p:set>
                                    <p:animEffect transition="in" filter="fade">
                                      <p:cBhvr>
                                        <p:cTn id="71" dur="1000"/>
                                        <p:tgtEl>
                                          <p:spTgt spid="30"/>
                                        </p:tgtEl>
                                      </p:cBhvr>
                                    </p:animEffect>
                                    <p:anim calcmode="lin" valueType="num">
                                      <p:cBhvr>
                                        <p:cTn id="72" dur="1000" fill="hold"/>
                                        <p:tgtEl>
                                          <p:spTgt spid="30"/>
                                        </p:tgtEl>
                                        <p:attrNameLst>
                                          <p:attrName>ppt_x</p:attrName>
                                        </p:attrNameLst>
                                      </p:cBhvr>
                                      <p:tavLst>
                                        <p:tav tm="0">
                                          <p:val>
                                            <p:strVal val="#ppt_x"/>
                                          </p:val>
                                        </p:tav>
                                        <p:tav tm="100000">
                                          <p:val>
                                            <p:strVal val="#ppt_x"/>
                                          </p:val>
                                        </p:tav>
                                      </p:tavLst>
                                    </p:anim>
                                    <p:anim calcmode="lin" valueType="num">
                                      <p:cBhvr>
                                        <p:cTn id="73" dur="1000" fill="hold"/>
                                        <p:tgtEl>
                                          <p:spTgt spid="30"/>
                                        </p:tgtEl>
                                        <p:attrNameLst>
                                          <p:attrName>ppt_y</p:attrName>
                                        </p:attrNameLst>
                                      </p:cBhvr>
                                      <p:tavLst>
                                        <p:tav tm="0">
                                          <p:val>
                                            <p:strVal val="#ppt_y+.1"/>
                                          </p:val>
                                        </p:tav>
                                        <p:tav tm="100000">
                                          <p:val>
                                            <p:strVal val="#ppt_y"/>
                                          </p:val>
                                        </p:tav>
                                      </p:tavLst>
                                    </p:anim>
                                  </p:childTnLst>
                                </p:cTn>
                              </p:par>
                              <p:par>
                                <p:cTn id="74" presetID="42" presetClass="entr" presetSubtype="0" fill="hold" nodeType="withEffect">
                                  <p:stCondLst>
                                    <p:cond delay="0"/>
                                  </p:stCondLst>
                                  <p:childTnLst>
                                    <p:set>
                                      <p:cBhvr>
                                        <p:cTn id="75" dur="1" fill="hold">
                                          <p:stCondLst>
                                            <p:cond delay="0"/>
                                          </p:stCondLst>
                                        </p:cTn>
                                        <p:tgtEl>
                                          <p:spTgt spid="32"/>
                                        </p:tgtEl>
                                        <p:attrNameLst>
                                          <p:attrName>style.visibility</p:attrName>
                                        </p:attrNameLst>
                                      </p:cBhvr>
                                      <p:to>
                                        <p:strVal val="visible"/>
                                      </p:to>
                                    </p:set>
                                    <p:animEffect transition="in" filter="fade">
                                      <p:cBhvr>
                                        <p:cTn id="76" dur="1000"/>
                                        <p:tgtEl>
                                          <p:spTgt spid="32"/>
                                        </p:tgtEl>
                                      </p:cBhvr>
                                    </p:animEffect>
                                    <p:anim calcmode="lin" valueType="num">
                                      <p:cBhvr>
                                        <p:cTn id="77" dur="1000" fill="hold"/>
                                        <p:tgtEl>
                                          <p:spTgt spid="32"/>
                                        </p:tgtEl>
                                        <p:attrNameLst>
                                          <p:attrName>ppt_x</p:attrName>
                                        </p:attrNameLst>
                                      </p:cBhvr>
                                      <p:tavLst>
                                        <p:tav tm="0">
                                          <p:val>
                                            <p:strVal val="#ppt_x"/>
                                          </p:val>
                                        </p:tav>
                                        <p:tav tm="100000">
                                          <p:val>
                                            <p:strVal val="#ppt_x"/>
                                          </p:val>
                                        </p:tav>
                                      </p:tavLst>
                                    </p:anim>
                                    <p:anim calcmode="lin" valueType="num">
                                      <p:cBhvr>
                                        <p:cTn id="78" dur="1000" fill="hold"/>
                                        <p:tgtEl>
                                          <p:spTgt spid="32"/>
                                        </p:tgtEl>
                                        <p:attrNameLst>
                                          <p:attrName>ppt_y</p:attrName>
                                        </p:attrNameLst>
                                      </p:cBhvr>
                                      <p:tavLst>
                                        <p:tav tm="0">
                                          <p:val>
                                            <p:strVal val="#ppt_y+.1"/>
                                          </p:val>
                                        </p:tav>
                                        <p:tav tm="100000">
                                          <p:val>
                                            <p:strVal val="#ppt_y"/>
                                          </p:val>
                                        </p:tav>
                                      </p:tavLst>
                                    </p:anim>
                                  </p:childTnLst>
                                </p:cTn>
                              </p:par>
                              <p:par>
                                <p:cTn id="79" presetID="42" presetClass="entr" presetSubtype="0" fill="hold" nodeType="withEffect">
                                  <p:stCondLst>
                                    <p:cond delay="0"/>
                                  </p:stCondLst>
                                  <p:childTnLst>
                                    <p:set>
                                      <p:cBhvr>
                                        <p:cTn id="80" dur="1" fill="hold">
                                          <p:stCondLst>
                                            <p:cond delay="0"/>
                                          </p:stCondLst>
                                        </p:cTn>
                                        <p:tgtEl>
                                          <p:spTgt spid="33"/>
                                        </p:tgtEl>
                                        <p:attrNameLst>
                                          <p:attrName>style.visibility</p:attrName>
                                        </p:attrNameLst>
                                      </p:cBhvr>
                                      <p:to>
                                        <p:strVal val="visible"/>
                                      </p:to>
                                    </p:set>
                                    <p:animEffect transition="in" filter="fade">
                                      <p:cBhvr>
                                        <p:cTn id="81" dur="1000"/>
                                        <p:tgtEl>
                                          <p:spTgt spid="33"/>
                                        </p:tgtEl>
                                      </p:cBhvr>
                                    </p:animEffect>
                                    <p:anim calcmode="lin" valueType="num">
                                      <p:cBhvr>
                                        <p:cTn id="82" dur="1000" fill="hold"/>
                                        <p:tgtEl>
                                          <p:spTgt spid="33"/>
                                        </p:tgtEl>
                                        <p:attrNameLst>
                                          <p:attrName>ppt_x</p:attrName>
                                        </p:attrNameLst>
                                      </p:cBhvr>
                                      <p:tavLst>
                                        <p:tav tm="0">
                                          <p:val>
                                            <p:strVal val="#ppt_x"/>
                                          </p:val>
                                        </p:tav>
                                        <p:tav tm="100000">
                                          <p:val>
                                            <p:strVal val="#ppt_x"/>
                                          </p:val>
                                        </p:tav>
                                      </p:tavLst>
                                    </p:anim>
                                    <p:anim calcmode="lin" valueType="num">
                                      <p:cBhvr>
                                        <p:cTn id="83" dur="1000" fill="hold"/>
                                        <p:tgtEl>
                                          <p:spTgt spid="33"/>
                                        </p:tgtEl>
                                        <p:attrNameLst>
                                          <p:attrName>ppt_y</p:attrName>
                                        </p:attrNameLst>
                                      </p:cBhvr>
                                      <p:tavLst>
                                        <p:tav tm="0">
                                          <p:val>
                                            <p:strVal val="#ppt_y+.1"/>
                                          </p:val>
                                        </p:tav>
                                        <p:tav tm="100000">
                                          <p:val>
                                            <p:strVal val="#ppt_y"/>
                                          </p:val>
                                        </p:tav>
                                      </p:tavLst>
                                    </p:anim>
                                  </p:childTnLst>
                                </p:cTn>
                              </p:par>
                              <p:par>
                                <p:cTn id="84" presetID="42" presetClass="entr" presetSubtype="0" fill="hold" grpId="0" nodeType="withEffect">
                                  <p:stCondLst>
                                    <p:cond delay="0"/>
                                  </p:stCondLst>
                                  <p:childTnLst>
                                    <p:set>
                                      <p:cBhvr>
                                        <p:cTn id="85" dur="1" fill="hold">
                                          <p:stCondLst>
                                            <p:cond delay="0"/>
                                          </p:stCondLst>
                                        </p:cTn>
                                        <p:tgtEl>
                                          <p:spTgt spid="36"/>
                                        </p:tgtEl>
                                        <p:attrNameLst>
                                          <p:attrName>style.visibility</p:attrName>
                                        </p:attrNameLst>
                                      </p:cBhvr>
                                      <p:to>
                                        <p:strVal val="visible"/>
                                      </p:to>
                                    </p:set>
                                    <p:animEffect transition="in" filter="fade">
                                      <p:cBhvr>
                                        <p:cTn id="86" dur="1000"/>
                                        <p:tgtEl>
                                          <p:spTgt spid="36"/>
                                        </p:tgtEl>
                                      </p:cBhvr>
                                    </p:animEffect>
                                    <p:anim calcmode="lin" valueType="num">
                                      <p:cBhvr>
                                        <p:cTn id="87" dur="1000" fill="hold"/>
                                        <p:tgtEl>
                                          <p:spTgt spid="36"/>
                                        </p:tgtEl>
                                        <p:attrNameLst>
                                          <p:attrName>ppt_x</p:attrName>
                                        </p:attrNameLst>
                                      </p:cBhvr>
                                      <p:tavLst>
                                        <p:tav tm="0">
                                          <p:val>
                                            <p:strVal val="#ppt_x"/>
                                          </p:val>
                                        </p:tav>
                                        <p:tav tm="100000">
                                          <p:val>
                                            <p:strVal val="#ppt_x"/>
                                          </p:val>
                                        </p:tav>
                                      </p:tavLst>
                                    </p:anim>
                                    <p:anim calcmode="lin" valueType="num">
                                      <p:cBhvr>
                                        <p:cTn id="88" dur="1000" fill="hold"/>
                                        <p:tgtEl>
                                          <p:spTgt spid="36"/>
                                        </p:tgtEl>
                                        <p:attrNameLst>
                                          <p:attrName>ppt_y</p:attrName>
                                        </p:attrNameLst>
                                      </p:cBhvr>
                                      <p:tavLst>
                                        <p:tav tm="0">
                                          <p:val>
                                            <p:strVal val="#ppt_y+.1"/>
                                          </p:val>
                                        </p:tav>
                                        <p:tav tm="100000">
                                          <p:val>
                                            <p:strVal val="#ppt_y"/>
                                          </p:val>
                                        </p:tav>
                                      </p:tavLst>
                                    </p:anim>
                                  </p:childTnLst>
                                </p:cTn>
                              </p:par>
                              <p:par>
                                <p:cTn id="89" presetID="42" presetClass="entr" presetSubtype="0" fill="hold" grpId="0" nodeType="withEffect">
                                  <p:stCondLst>
                                    <p:cond delay="0"/>
                                  </p:stCondLst>
                                  <p:childTnLst>
                                    <p:set>
                                      <p:cBhvr>
                                        <p:cTn id="90" dur="1" fill="hold">
                                          <p:stCondLst>
                                            <p:cond delay="0"/>
                                          </p:stCondLst>
                                        </p:cTn>
                                        <p:tgtEl>
                                          <p:spTgt spid="37"/>
                                        </p:tgtEl>
                                        <p:attrNameLst>
                                          <p:attrName>style.visibility</p:attrName>
                                        </p:attrNameLst>
                                      </p:cBhvr>
                                      <p:to>
                                        <p:strVal val="visible"/>
                                      </p:to>
                                    </p:set>
                                    <p:animEffect transition="in" filter="fade">
                                      <p:cBhvr>
                                        <p:cTn id="91" dur="1000"/>
                                        <p:tgtEl>
                                          <p:spTgt spid="37"/>
                                        </p:tgtEl>
                                      </p:cBhvr>
                                    </p:animEffect>
                                    <p:anim calcmode="lin" valueType="num">
                                      <p:cBhvr>
                                        <p:cTn id="92" dur="1000" fill="hold"/>
                                        <p:tgtEl>
                                          <p:spTgt spid="37"/>
                                        </p:tgtEl>
                                        <p:attrNameLst>
                                          <p:attrName>ppt_x</p:attrName>
                                        </p:attrNameLst>
                                      </p:cBhvr>
                                      <p:tavLst>
                                        <p:tav tm="0">
                                          <p:val>
                                            <p:strVal val="#ppt_x"/>
                                          </p:val>
                                        </p:tav>
                                        <p:tav tm="100000">
                                          <p:val>
                                            <p:strVal val="#ppt_x"/>
                                          </p:val>
                                        </p:tav>
                                      </p:tavLst>
                                    </p:anim>
                                    <p:anim calcmode="lin" valueType="num">
                                      <p:cBhvr>
                                        <p:cTn id="93" dur="1000" fill="hold"/>
                                        <p:tgtEl>
                                          <p:spTgt spid="37"/>
                                        </p:tgtEl>
                                        <p:attrNameLst>
                                          <p:attrName>ppt_y</p:attrName>
                                        </p:attrNameLst>
                                      </p:cBhvr>
                                      <p:tavLst>
                                        <p:tav tm="0">
                                          <p:val>
                                            <p:strVal val="#ppt_y+.1"/>
                                          </p:val>
                                        </p:tav>
                                        <p:tav tm="100000">
                                          <p:val>
                                            <p:strVal val="#ppt_y"/>
                                          </p:val>
                                        </p:tav>
                                      </p:tavLst>
                                    </p:anim>
                                  </p:childTnLst>
                                </p:cTn>
                              </p:par>
                              <p:par>
                                <p:cTn id="94" presetID="42" presetClass="entr" presetSubtype="0" fill="hold" grpId="0" nodeType="withEffect">
                                  <p:stCondLst>
                                    <p:cond delay="0"/>
                                  </p:stCondLst>
                                  <p:childTnLst>
                                    <p:set>
                                      <p:cBhvr>
                                        <p:cTn id="95" dur="1" fill="hold">
                                          <p:stCondLst>
                                            <p:cond delay="0"/>
                                          </p:stCondLst>
                                        </p:cTn>
                                        <p:tgtEl>
                                          <p:spTgt spid="38"/>
                                        </p:tgtEl>
                                        <p:attrNameLst>
                                          <p:attrName>style.visibility</p:attrName>
                                        </p:attrNameLst>
                                      </p:cBhvr>
                                      <p:to>
                                        <p:strVal val="visible"/>
                                      </p:to>
                                    </p:set>
                                    <p:animEffect transition="in" filter="fade">
                                      <p:cBhvr>
                                        <p:cTn id="96" dur="1000"/>
                                        <p:tgtEl>
                                          <p:spTgt spid="38"/>
                                        </p:tgtEl>
                                      </p:cBhvr>
                                    </p:animEffect>
                                    <p:anim calcmode="lin" valueType="num">
                                      <p:cBhvr>
                                        <p:cTn id="97" dur="1000" fill="hold"/>
                                        <p:tgtEl>
                                          <p:spTgt spid="38"/>
                                        </p:tgtEl>
                                        <p:attrNameLst>
                                          <p:attrName>ppt_x</p:attrName>
                                        </p:attrNameLst>
                                      </p:cBhvr>
                                      <p:tavLst>
                                        <p:tav tm="0">
                                          <p:val>
                                            <p:strVal val="#ppt_x"/>
                                          </p:val>
                                        </p:tav>
                                        <p:tav tm="100000">
                                          <p:val>
                                            <p:strVal val="#ppt_x"/>
                                          </p:val>
                                        </p:tav>
                                      </p:tavLst>
                                    </p:anim>
                                    <p:anim calcmode="lin" valueType="num">
                                      <p:cBhvr>
                                        <p:cTn id="98" dur="1000" fill="hold"/>
                                        <p:tgtEl>
                                          <p:spTgt spid="38"/>
                                        </p:tgtEl>
                                        <p:attrNameLst>
                                          <p:attrName>ppt_y</p:attrName>
                                        </p:attrNameLst>
                                      </p:cBhvr>
                                      <p:tavLst>
                                        <p:tav tm="0">
                                          <p:val>
                                            <p:strVal val="#ppt_y+.1"/>
                                          </p:val>
                                        </p:tav>
                                        <p:tav tm="100000">
                                          <p:val>
                                            <p:strVal val="#ppt_y"/>
                                          </p:val>
                                        </p:tav>
                                      </p:tavLst>
                                    </p:anim>
                                  </p:childTnLst>
                                </p:cTn>
                              </p:par>
                              <p:par>
                                <p:cTn id="99" presetID="42" presetClass="entr" presetSubtype="0" fill="hold" grpId="0" nodeType="withEffect">
                                  <p:stCondLst>
                                    <p:cond delay="0"/>
                                  </p:stCondLst>
                                  <p:childTnLst>
                                    <p:set>
                                      <p:cBhvr>
                                        <p:cTn id="100" dur="1" fill="hold">
                                          <p:stCondLst>
                                            <p:cond delay="0"/>
                                          </p:stCondLst>
                                        </p:cTn>
                                        <p:tgtEl>
                                          <p:spTgt spid="39"/>
                                        </p:tgtEl>
                                        <p:attrNameLst>
                                          <p:attrName>style.visibility</p:attrName>
                                        </p:attrNameLst>
                                      </p:cBhvr>
                                      <p:to>
                                        <p:strVal val="visible"/>
                                      </p:to>
                                    </p:set>
                                    <p:animEffect transition="in" filter="fade">
                                      <p:cBhvr>
                                        <p:cTn id="101" dur="1000"/>
                                        <p:tgtEl>
                                          <p:spTgt spid="39"/>
                                        </p:tgtEl>
                                      </p:cBhvr>
                                    </p:animEffect>
                                    <p:anim calcmode="lin" valueType="num">
                                      <p:cBhvr>
                                        <p:cTn id="102" dur="1000" fill="hold"/>
                                        <p:tgtEl>
                                          <p:spTgt spid="39"/>
                                        </p:tgtEl>
                                        <p:attrNameLst>
                                          <p:attrName>ppt_x</p:attrName>
                                        </p:attrNameLst>
                                      </p:cBhvr>
                                      <p:tavLst>
                                        <p:tav tm="0">
                                          <p:val>
                                            <p:strVal val="#ppt_x"/>
                                          </p:val>
                                        </p:tav>
                                        <p:tav tm="100000">
                                          <p:val>
                                            <p:strVal val="#ppt_x"/>
                                          </p:val>
                                        </p:tav>
                                      </p:tavLst>
                                    </p:anim>
                                    <p:anim calcmode="lin" valueType="num">
                                      <p:cBhvr>
                                        <p:cTn id="103" dur="1000" fill="hold"/>
                                        <p:tgtEl>
                                          <p:spTgt spid="39"/>
                                        </p:tgtEl>
                                        <p:attrNameLst>
                                          <p:attrName>ppt_y</p:attrName>
                                        </p:attrNameLst>
                                      </p:cBhvr>
                                      <p:tavLst>
                                        <p:tav tm="0">
                                          <p:val>
                                            <p:strVal val="#ppt_y+.1"/>
                                          </p:val>
                                        </p:tav>
                                        <p:tav tm="100000">
                                          <p:val>
                                            <p:strVal val="#ppt_y"/>
                                          </p:val>
                                        </p:tav>
                                      </p:tavLst>
                                    </p:anim>
                                  </p:childTnLst>
                                </p:cTn>
                              </p:par>
                              <p:par>
                                <p:cTn id="104" presetID="42" presetClass="entr" presetSubtype="0" fill="hold" grpId="0" nodeType="withEffect">
                                  <p:stCondLst>
                                    <p:cond delay="0"/>
                                  </p:stCondLst>
                                  <p:childTnLst>
                                    <p:set>
                                      <p:cBhvr>
                                        <p:cTn id="105" dur="1" fill="hold">
                                          <p:stCondLst>
                                            <p:cond delay="0"/>
                                          </p:stCondLst>
                                        </p:cTn>
                                        <p:tgtEl>
                                          <p:spTgt spid="40"/>
                                        </p:tgtEl>
                                        <p:attrNameLst>
                                          <p:attrName>style.visibility</p:attrName>
                                        </p:attrNameLst>
                                      </p:cBhvr>
                                      <p:to>
                                        <p:strVal val="visible"/>
                                      </p:to>
                                    </p:set>
                                    <p:animEffect transition="in" filter="fade">
                                      <p:cBhvr>
                                        <p:cTn id="106" dur="1000"/>
                                        <p:tgtEl>
                                          <p:spTgt spid="40"/>
                                        </p:tgtEl>
                                      </p:cBhvr>
                                    </p:animEffect>
                                    <p:anim calcmode="lin" valueType="num">
                                      <p:cBhvr>
                                        <p:cTn id="107" dur="1000" fill="hold"/>
                                        <p:tgtEl>
                                          <p:spTgt spid="40"/>
                                        </p:tgtEl>
                                        <p:attrNameLst>
                                          <p:attrName>ppt_x</p:attrName>
                                        </p:attrNameLst>
                                      </p:cBhvr>
                                      <p:tavLst>
                                        <p:tav tm="0">
                                          <p:val>
                                            <p:strVal val="#ppt_x"/>
                                          </p:val>
                                        </p:tav>
                                        <p:tav tm="100000">
                                          <p:val>
                                            <p:strVal val="#ppt_x"/>
                                          </p:val>
                                        </p:tav>
                                      </p:tavLst>
                                    </p:anim>
                                    <p:anim calcmode="lin" valueType="num">
                                      <p:cBhvr>
                                        <p:cTn id="108" dur="1000" fill="hold"/>
                                        <p:tgtEl>
                                          <p:spTgt spid="40"/>
                                        </p:tgtEl>
                                        <p:attrNameLst>
                                          <p:attrName>ppt_y</p:attrName>
                                        </p:attrNameLst>
                                      </p:cBhvr>
                                      <p:tavLst>
                                        <p:tav tm="0">
                                          <p:val>
                                            <p:strVal val="#ppt_y+.1"/>
                                          </p:val>
                                        </p:tav>
                                        <p:tav tm="100000">
                                          <p:val>
                                            <p:strVal val="#ppt_y"/>
                                          </p:val>
                                        </p:tav>
                                      </p:tavLst>
                                    </p:anim>
                                  </p:childTnLst>
                                </p:cTn>
                              </p:par>
                              <p:par>
                                <p:cTn id="109" presetID="42" presetClass="entr" presetSubtype="0" fill="hold" grpId="0" nodeType="withEffect">
                                  <p:stCondLst>
                                    <p:cond delay="0"/>
                                  </p:stCondLst>
                                  <p:childTnLst>
                                    <p:set>
                                      <p:cBhvr>
                                        <p:cTn id="110" dur="1" fill="hold">
                                          <p:stCondLst>
                                            <p:cond delay="0"/>
                                          </p:stCondLst>
                                        </p:cTn>
                                        <p:tgtEl>
                                          <p:spTgt spid="41"/>
                                        </p:tgtEl>
                                        <p:attrNameLst>
                                          <p:attrName>style.visibility</p:attrName>
                                        </p:attrNameLst>
                                      </p:cBhvr>
                                      <p:to>
                                        <p:strVal val="visible"/>
                                      </p:to>
                                    </p:set>
                                    <p:animEffect transition="in" filter="fade">
                                      <p:cBhvr>
                                        <p:cTn id="111" dur="1000"/>
                                        <p:tgtEl>
                                          <p:spTgt spid="41"/>
                                        </p:tgtEl>
                                      </p:cBhvr>
                                    </p:animEffect>
                                    <p:anim calcmode="lin" valueType="num">
                                      <p:cBhvr>
                                        <p:cTn id="112" dur="1000" fill="hold"/>
                                        <p:tgtEl>
                                          <p:spTgt spid="41"/>
                                        </p:tgtEl>
                                        <p:attrNameLst>
                                          <p:attrName>ppt_x</p:attrName>
                                        </p:attrNameLst>
                                      </p:cBhvr>
                                      <p:tavLst>
                                        <p:tav tm="0">
                                          <p:val>
                                            <p:strVal val="#ppt_x"/>
                                          </p:val>
                                        </p:tav>
                                        <p:tav tm="100000">
                                          <p:val>
                                            <p:strVal val="#ppt_x"/>
                                          </p:val>
                                        </p:tav>
                                      </p:tavLst>
                                    </p:anim>
                                    <p:anim calcmode="lin" valueType="num">
                                      <p:cBhvr>
                                        <p:cTn id="113" dur="1000" fill="hold"/>
                                        <p:tgtEl>
                                          <p:spTgt spid="41"/>
                                        </p:tgtEl>
                                        <p:attrNameLst>
                                          <p:attrName>ppt_y</p:attrName>
                                        </p:attrNameLst>
                                      </p:cBhvr>
                                      <p:tavLst>
                                        <p:tav tm="0">
                                          <p:val>
                                            <p:strVal val="#ppt_y+.1"/>
                                          </p:val>
                                        </p:tav>
                                        <p:tav tm="100000">
                                          <p:val>
                                            <p:strVal val="#ppt_y"/>
                                          </p:val>
                                        </p:tav>
                                      </p:tavLst>
                                    </p:anim>
                                  </p:childTnLst>
                                </p:cTn>
                              </p:par>
                              <p:par>
                                <p:cTn id="114" presetID="42" presetClass="entr" presetSubtype="0" fill="hold" grpId="0" nodeType="withEffect">
                                  <p:stCondLst>
                                    <p:cond delay="0"/>
                                  </p:stCondLst>
                                  <p:childTnLst>
                                    <p:set>
                                      <p:cBhvr>
                                        <p:cTn id="115" dur="1" fill="hold">
                                          <p:stCondLst>
                                            <p:cond delay="0"/>
                                          </p:stCondLst>
                                        </p:cTn>
                                        <p:tgtEl>
                                          <p:spTgt spid="42"/>
                                        </p:tgtEl>
                                        <p:attrNameLst>
                                          <p:attrName>style.visibility</p:attrName>
                                        </p:attrNameLst>
                                      </p:cBhvr>
                                      <p:to>
                                        <p:strVal val="visible"/>
                                      </p:to>
                                    </p:set>
                                    <p:animEffect transition="in" filter="fade">
                                      <p:cBhvr>
                                        <p:cTn id="116" dur="1000"/>
                                        <p:tgtEl>
                                          <p:spTgt spid="42"/>
                                        </p:tgtEl>
                                      </p:cBhvr>
                                    </p:animEffect>
                                    <p:anim calcmode="lin" valueType="num">
                                      <p:cBhvr>
                                        <p:cTn id="117" dur="1000" fill="hold"/>
                                        <p:tgtEl>
                                          <p:spTgt spid="42"/>
                                        </p:tgtEl>
                                        <p:attrNameLst>
                                          <p:attrName>ppt_x</p:attrName>
                                        </p:attrNameLst>
                                      </p:cBhvr>
                                      <p:tavLst>
                                        <p:tav tm="0">
                                          <p:val>
                                            <p:strVal val="#ppt_x"/>
                                          </p:val>
                                        </p:tav>
                                        <p:tav tm="100000">
                                          <p:val>
                                            <p:strVal val="#ppt_x"/>
                                          </p:val>
                                        </p:tav>
                                      </p:tavLst>
                                    </p:anim>
                                    <p:anim calcmode="lin" valueType="num">
                                      <p:cBhvr>
                                        <p:cTn id="118" dur="1000" fill="hold"/>
                                        <p:tgtEl>
                                          <p:spTgt spid="42"/>
                                        </p:tgtEl>
                                        <p:attrNameLst>
                                          <p:attrName>ppt_y</p:attrName>
                                        </p:attrNameLst>
                                      </p:cBhvr>
                                      <p:tavLst>
                                        <p:tav tm="0">
                                          <p:val>
                                            <p:strVal val="#ppt_y+.1"/>
                                          </p:val>
                                        </p:tav>
                                        <p:tav tm="100000">
                                          <p:val>
                                            <p:strVal val="#ppt_y"/>
                                          </p:val>
                                        </p:tav>
                                      </p:tavLst>
                                    </p:anim>
                                  </p:childTnLst>
                                </p:cTn>
                              </p:par>
                              <p:par>
                                <p:cTn id="119" presetID="42" presetClass="entr" presetSubtype="0" fill="hold" grpId="0" nodeType="withEffect">
                                  <p:stCondLst>
                                    <p:cond delay="0"/>
                                  </p:stCondLst>
                                  <p:childTnLst>
                                    <p:set>
                                      <p:cBhvr>
                                        <p:cTn id="120" dur="1" fill="hold">
                                          <p:stCondLst>
                                            <p:cond delay="0"/>
                                          </p:stCondLst>
                                        </p:cTn>
                                        <p:tgtEl>
                                          <p:spTgt spid="43"/>
                                        </p:tgtEl>
                                        <p:attrNameLst>
                                          <p:attrName>style.visibility</p:attrName>
                                        </p:attrNameLst>
                                      </p:cBhvr>
                                      <p:to>
                                        <p:strVal val="visible"/>
                                      </p:to>
                                    </p:set>
                                    <p:animEffect transition="in" filter="fade">
                                      <p:cBhvr>
                                        <p:cTn id="121" dur="1000"/>
                                        <p:tgtEl>
                                          <p:spTgt spid="43"/>
                                        </p:tgtEl>
                                      </p:cBhvr>
                                    </p:animEffect>
                                    <p:anim calcmode="lin" valueType="num">
                                      <p:cBhvr>
                                        <p:cTn id="122" dur="1000" fill="hold"/>
                                        <p:tgtEl>
                                          <p:spTgt spid="43"/>
                                        </p:tgtEl>
                                        <p:attrNameLst>
                                          <p:attrName>ppt_x</p:attrName>
                                        </p:attrNameLst>
                                      </p:cBhvr>
                                      <p:tavLst>
                                        <p:tav tm="0">
                                          <p:val>
                                            <p:strVal val="#ppt_x"/>
                                          </p:val>
                                        </p:tav>
                                        <p:tav tm="100000">
                                          <p:val>
                                            <p:strVal val="#ppt_x"/>
                                          </p:val>
                                        </p:tav>
                                      </p:tavLst>
                                    </p:anim>
                                    <p:anim calcmode="lin" valueType="num">
                                      <p:cBhvr>
                                        <p:cTn id="123" dur="1000" fill="hold"/>
                                        <p:tgtEl>
                                          <p:spTgt spid="43"/>
                                        </p:tgtEl>
                                        <p:attrNameLst>
                                          <p:attrName>ppt_y</p:attrName>
                                        </p:attrNameLst>
                                      </p:cBhvr>
                                      <p:tavLst>
                                        <p:tav tm="0">
                                          <p:val>
                                            <p:strVal val="#ppt_y+.1"/>
                                          </p:val>
                                        </p:tav>
                                        <p:tav tm="100000">
                                          <p:val>
                                            <p:strVal val="#ppt_y"/>
                                          </p:val>
                                        </p:tav>
                                      </p:tavLst>
                                    </p:anim>
                                  </p:childTnLst>
                                </p:cTn>
                              </p:par>
                              <p:par>
                                <p:cTn id="124" presetID="42" presetClass="entr" presetSubtype="0" fill="hold" grpId="0" nodeType="withEffect">
                                  <p:stCondLst>
                                    <p:cond delay="0"/>
                                  </p:stCondLst>
                                  <p:childTnLst>
                                    <p:set>
                                      <p:cBhvr>
                                        <p:cTn id="125" dur="1" fill="hold">
                                          <p:stCondLst>
                                            <p:cond delay="0"/>
                                          </p:stCondLst>
                                        </p:cTn>
                                        <p:tgtEl>
                                          <p:spTgt spid="44"/>
                                        </p:tgtEl>
                                        <p:attrNameLst>
                                          <p:attrName>style.visibility</p:attrName>
                                        </p:attrNameLst>
                                      </p:cBhvr>
                                      <p:to>
                                        <p:strVal val="visible"/>
                                      </p:to>
                                    </p:set>
                                    <p:animEffect transition="in" filter="fade">
                                      <p:cBhvr>
                                        <p:cTn id="126" dur="1000"/>
                                        <p:tgtEl>
                                          <p:spTgt spid="44"/>
                                        </p:tgtEl>
                                      </p:cBhvr>
                                    </p:animEffect>
                                    <p:anim calcmode="lin" valueType="num">
                                      <p:cBhvr>
                                        <p:cTn id="127" dur="1000" fill="hold"/>
                                        <p:tgtEl>
                                          <p:spTgt spid="44"/>
                                        </p:tgtEl>
                                        <p:attrNameLst>
                                          <p:attrName>ppt_x</p:attrName>
                                        </p:attrNameLst>
                                      </p:cBhvr>
                                      <p:tavLst>
                                        <p:tav tm="0">
                                          <p:val>
                                            <p:strVal val="#ppt_x"/>
                                          </p:val>
                                        </p:tav>
                                        <p:tav tm="100000">
                                          <p:val>
                                            <p:strVal val="#ppt_x"/>
                                          </p:val>
                                        </p:tav>
                                      </p:tavLst>
                                    </p:anim>
                                    <p:anim calcmode="lin" valueType="num">
                                      <p:cBhvr>
                                        <p:cTn id="128" dur="1000" fill="hold"/>
                                        <p:tgtEl>
                                          <p:spTgt spid="44"/>
                                        </p:tgtEl>
                                        <p:attrNameLst>
                                          <p:attrName>ppt_y</p:attrName>
                                        </p:attrNameLst>
                                      </p:cBhvr>
                                      <p:tavLst>
                                        <p:tav tm="0">
                                          <p:val>
                                            <p:strVal val="#ppt_y+.1"/>
                                          </p:val>
                                        </p:tav>
                                        <p:tav tm="100000">
                                          <p:val>
                                            <p:strVal val="#ppt_y"/>
                                          </p:val>
                                        </p:tav>
                                      </p:tavLst>
                                    </p:anim>
                                  </p:childTnLst>
                                </p:cTn>
                              </p:par>
                              <p:par>
                                <p:cTn id="129" presetID="42" presetClass="entr" presetSubtype="0" fill="hold" grpId="0" nodeType="withEffect">
                                  <p:stCondLst>
                                    <p:cond delay="0"/>
                                  </p:stCondLst>
                                  <p:childTnLst>
                                    <p:set>
                                      <p:cBhvr>
                                        <p:cTn id="130" dur="1" fill="hold">
                                          <p:stCondLst>
                                            <p:cond delay="0"/>
                                          </p:stCondLst>
                                        </p:cTn>
                                        <p:tgtEl>
                                          <p:spTgt spid="31"/>
                                        </p:tgtEl>
                                        <p:attrNameLst>
                                          <p:attrName>style.visibility</p:attrName>
                                        </p:attrNameLst>
                                      </p:cBhvr>
                                      <p:to>
                                        <p:strVal val="visible"/>
                                      </p:to>
                                    </p:set>
                                    <p:animEffect transition="in" filter="fade">
                                      <p:cBhvr>
                                        <p:cTn id="131" dur="1000"/>
                                        <p:tgtEl>
                                          <p:spTgt spid="31"/>
                                        </p:tgtEl>
                                      </p:cBhvr>
                                    </p:animEffect>
                                    <p:anim calcmode="lin" valueType="num">
                                      <p:cBhvr>
                                        <p:cTn id="132" dur="1000" fill="hold"/>
                                        <p:tgtEl>
                                          <p:spTgt spid="31"/>
                                        </p:tgtEl>
                                        <p:attrNameLst>
                                          <p:attrName>ppt_x</p:attrName>
                                        </p:attrNameLst>
                                      </p:cBhvr>
                                      <p:tavLst>
                                        <p:tav tm="0">
                                          <p:val>
                                            <p:strVal val="#ppt_x"/>
                                          </p:val>
                                        </p:tav>
                                        <p:tav tm="100000">
                                          <p:val>
                                            <p:strVal val="#ppt_x"/>
                                          </p:val>
                                        </p:tav>
                                      </p:tavLst>
                                    </p:anim>
                                    <p:anim calcmode="lin" valueType="num">
                                      <p:cBhvr>
                                        <p:cTn id="133"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par>
                    <p:cTn id="134" fill="hold">
                      <p:stCondLst>
                        <p:cond delay="indefinite"/>
                      </p:stCondLst>
                      <p:childTnLst>
                        <p:par>
                          <p:cTn id="135" fill="hold">
                            <p:stCondLst>
                              <p:cond delay="0"/>
                            </p:stCondLst>
                            <p:childTnLst>
                              <p:par>
                                <p:cTn id="136" presetID="10" presetClass="entr" presetSubtype="0" fill="hold" nodeType="clickEffect">
                                  <p:stCondLst>
                                    <p:cond delay="0"/>
                                  </p:stCondLst>
                                  <p:childTnLst>
                                    <p:set>
                                      <p:cBhvr>
                                        <p:cTn id="137" dur="1" fill="hold">
                                          <p:stCondLst>
                                            <p:cond delay="0"/>
                                          </p:stCondLst>
                                        </p:cTn>
                                        <p:tgtEl>
                                          <p:spTgt spid="13">
                                            <p:txEl>
                                              <p:pRg st="8" end="8"/>
                                            </p:txEl>
                                          </p:spTgt>
                                        </p:tgtEl>
                                        <p:attrNameLst>
                                          <p:attrName>style.visibility</p:attrName>
                                        </p:attrNameLst>
                                      </p:cBhvr>
                                      <p:to>
                                        <p:strVal val="visible"/>
                                      </p:to>
                                    </p:set>
                                    <p:animEffect transition="in" filter="fade">
                                      <p:cBhvr>
                                        <p:cTn id="138" dur="500"/>
                                        <p:tgtEl>
                                          <p:spTgt spid="13">
                                            <p:txEl>
                                              <p:pRg st="8" end="8"/>
                                            </p:txEl>
                                          </p:spTgt>
                                        </p:tgtEl>
                                      </p:cBhvr>
                                    </p:animEffect>
                                  </p:childTnLst>
                                </p:cTn>
                              </p:par>
                              <p:par>
                                <p:cTn id="139" presetID="10" presetClass="entr" presetSubtype="0" fill="hold" nodeType="withEffect">
                                  <p:stCondLst>
                                    <p:cond delay="0"/>
                                  </p:stCondLst>
                                  <p:childTnLst>
                                    <p:set>
                                      <p:cBhvr>
                                        <p:cTn id="140" dur="1" fill="hold">
                                          <p:stCondLst>
                                            <p:cond delay="0"/>
                                          </p:stCondLst>
                                        </p:cTn>
                                        <p:tgtEl>
                                          <p:spTgt spid="13">
                                            <p:txEl>
                                              <p:pRg st="9" end="9"/>
                                            </p:txEl>
                                          </p:spTgt>
                                        </p:tgtEl>
                                        <p:attrNameLst>
                                          <p:attrName>style.visibility</p:attrName>
                                        </p:attrNameLst>
                                      </p:cBhvr>
                                      <p:to>
                                        <p:strVal val="visible"/>
                                      </p:to>
                                    </p:set>
                                    <p:animEffect transition="in" filter="fade">
                                      <p:cBhvr>
                                        <p:cTn id="141" dur="500"/>
                                        <p:tgtEl>
                                          <p:spTgt spid="13">
                                            <p:txEl>
                                              <p:pRg st="9" end="9"/>
                                            </p:txEl>
                                          </p:spTgt>
                                        </p:tgtEl>
                                      </p:cBhvr>
                                    </p:animEffect>
                                  </p:childTnLst>
                                </p:cTn>
                              </p:par>
                              <p:par>
                                <p:cTn id="142" presetID="10" presetClass="entr" presetSubtype="0" fill="hold" nodeType="withEffect">
                                  <p:stCondLst>
                                    <p:cond delay="0"/>
                                  </p:stCondLst>
                                  <p:childTnLst>
                                    <p:set>
                                      <p:cBhvr>
                                        <p:cTn id="143" dur="1" fill="hold">
                                          <p:stCondLst>
                                            <p:cond delay="0"/>
                                          </p:stCondLst>
                                        </p:cTn>
                                        <p:tgtEl>
                                          <p:spTgt spid="13">
                                            <p:txEl>
                                              <p:pRg st="11" end="11"/>
                                            </p:txEl>
                                          </p:spTgt>
                                        </p:tgtEl>
                                        <p:attrNameLst>
                                          <p:attrName>style.visibility</p:attrName>
                                        </p:attrNameLst>
                                      </p:cBhvr>
                                      <p:to>
                                        <p:strVal val="visible"/>
                                      </p:to>
                                    </p:set>
                                    <p:animEffect transition="in" filter="fade">
                                      <p:cBhvr>
                                        <p:cTn id="144" dur="500"/>
                                        <p:tgtEl>
                                          <p:spTgt spid="13">
                                            <p:txEl>
                                              <p:pRg st="11" end="11"/>
                                            </p:txEl>
                                          </p:spTgt>
                                        </p:tgtEl>
                                      </p:cBhvr>
                                    </p:animEffect>
                                  </p:childTnLst>
                                </p:cTn>
                              </p:par>
                            </p:childTnLst>
                          </p:cTn>
                        </p:par>
                      </p:childTnLst>
                    </p:cTn>
                  </p:par>
                  <p:par>
                    <p:cTn id="145" fill="hold">
                      <p:stCondLst>
                        <p:cond delay="indefinite"/>
                      </p:stCondLst>
                      <p:childTnLst>
                        <p:par>
                          <p:cTn id="146" fill="hold">
                            <p:stCondLst>
                              <p:cond delay="0"/>
                            </p:stCondLst>
                            <p:childTnLst>
                              <p:par>
                                <p:cTn id="147" presetID="42" presetClass="entr" presetSubtype="0" fill="hold" grpId="0" nodeType="clickEffect">
                                  <p:stCondLst>
                                    <p:cond delay="0"/>
                                  </p:stCondLst>
                                  <p:childTnLst>
                                    <p:set>
                                      <p:cBhvr>
                                        <p:cTn id="148" dur="1" fill="hold">
                                          <p:stCondLst>
                                            <p:cond delay="0"/>
                                          </p:stCondLst>
                                        </p:cTn>
                                        <p:tgtEl>
                                          <p:spTgt spid="55"/>
                                        </p:tgtEl>
                                        <p:attrNameLst>
                                          <p:attrName>style.visibility</p:attrName>
                                        </p:attrNameLst>
                                      </p:cBhvr>
                                      <p:to>
                                        <p:strVal val="visible"/>
                                      </p:to>
                                    </p:set>
                                    <p:animEffect transition="in" filter="fade">
                                      <p:cBhvr>
                                        <p:cTn id="149" dur="1000"/>
                                        <p:tgtEl>
                                          <p:spTgt spid="55"/>
                                        </p:tgtEl>
                                      </p:cBhvr>
                                    </p:animEffect>
                                    <p:anim calcmode="lin" valueType="num">
                                      <p:cBhvr>
                                        <p:cTn id="150" dur="1000" fill="hold"/>
                                        <p:tgtEl>
                                          <p:spTgt spid="55"/>
                                        </p:tgtEl>
                                        <p:attrNameLst>
                                          <p:attrName>ppt_x</p:attrName>
                                        </p:attrNameLst>
                                      </p:cBhvr>
                                      <p:tavLst>
                                        <p:tav tm="0">
                                          <p:val>
                                            <p:strVal val="#ppt_x"/>
                                          </p:val>
                                        </p:tav>
                                        <p:tav tm="100000">
                                          <p:val>
                                            <p:strVal val="#ppt_x"/>
                                          </p:val>
                                        </p:tav>
                                      </p:tavLst>
                                    </p:anim>
                                    <p:anim calcmode="lin" valueType="num">
                                      <p:cBhvr>
                                        <p:cTn id="151" dur="1000" fill="hold"/>
                                        <p:tgtEl>
                                          <p:spTgt spid="55"/>
                                        </p:tgtEl>
                                        <p:attrNameLst>
                                          <p:attrName>ppt_y</p:attrName>
                                        </p:attrNameLst>
                                      </p:cBhvr>
                                      <p:tavLst>
                                        <p:tav tm="0">
                                          <p:val>
                                            <p:strVal val="#ppt_y+.1"/>
                                          </p:val>
                                        </p:tav>
                                        <p:tav tm="100000">
                                          <p:val>
                                            <p:strVal val="#ppt_y"/>
                                          </p:val>
                                        </p:tav>
                                      </p:tavLst>
                                    </p:anim>
                                  </p:childTnLst>
                                </p:cTn>
                              </p:par>
                              <p:par>
                                <p:cTn id="152" presetID="42" presetClass="entr" presetSubtype="0" fill="hold" grpId="0" nodeType="withEffect">
                                  <p:stCondLst>
                                    <p:cond delay="0"/>
                                  </p:stCondLst>
                                  <p:childTnLst>
                                    <p:set>
                                      <p:cBhvr>
                                        <p:cTn id="153" dur="1" fill="hold">
                                          <p:stCondLst>
                                            <p:cond delay="0"/>
                                          </p:stCondLst>
                                        </p:cTn>
                                        <p:tgtEl>
                                          <p:spTgt spid="21"/>
                                        </p:tgtEl>
                                        <p:attrNameLst>
                                          <p:attrName>style.visibility</p:attrName>
                                        </p:attrNameLst>
                                      </p:cBhvr>
                                      <p:to>
                                        <p:strVal val="visible"/>
                                      </p:to>
                                    </p:set>
                                    <p:animEffect transition="in" filter="fade">
                                      <p:cBhvr>
                                        <p:cTn id="154" dur="1000"/>
                                        <p:tgtEl>
                                          <p:spTgt spid="21"/>
                                        </p:tgtEl>
                                      </p:cBhvr>
                                    </p:animEffect>
                                    <p:anim calcmode="lin" valueType="num">
                                      <p:cBhvr>
                                        <p:cTn id="155" dur="1000" fill="hold"/>
                                        <p:tgtEl>
                                          <p:spTgt spid="21"/>
                                        </p:tgtEl>
                                        <p:attrNameLst>
                                          <p:attrName>ppt_x</p:attrName>
                                        </p:attrNameLst>
                                      </p:cBhvr>
                                      <p:tavLst>
                                        <p:tav tm="0">
                                          <p:val>
                                            <p:strVal val="#ppt_x"/>
                                          </p:val>
                                        </p:tav>
                                        <p:tav tm="100000">
                                          <p:val>
                                            <p:strVal val="#ppt_x"/>
                                          </p:val>
                                        </p:tav>
                                      </p:tavLst>
                                    </p:anim>
                                    <p:anim calcmode="lin" valueType="num">
                                      <p:cBhvr>
                                        <p:cTn id="156" dur="1000" fill="hold"/>
                                        <p:tgtEl>
                                          <p:spTgt spid="21"/>
                                        </p:tgtEl>
                                        <p:attrNameLst>
                                          <p:attrName>ppt_y</p:attrName>
                                        </p:attrNameLst>
                                      </p:cBhvr>
                                      <p:tavLst>
                                        <p:tav tm="0">
                                          <p:val>
                                            <p:strVal val="#ppt_y+.1"/>
                                          </p:val>
                                        </p:tav>
                                        <p:tav tm="100000">
                                          <p:val>
                                            <p:strVal val="#ppt_y"/>
                                          </p:val>
                                        </p:tav>
                                      </p:tavLst>
                                    </p:anim>
                                  </p:childTnLst>
                                </p:cTn>
                              </p:par>
                              <p:par>
                                <p:cTn id="157" presetID="42" presetClass="entr" presetSubtype="0" fill="hold" grpId="0" nodeType="withEffect">
                                  <p:stCondLst>
                                    <p:cond delay="0"/>
                                  </p:stCondLst>
                                  <p:childTnLst>
                                    <p:set>
                                      <p:cBhvr>
                                        <p:cTn id="158" dur="1" fill="hold">
                                          <p:stCondLst>
                                            <p:cond delay="0"/>
                                          </p:stCondLst>
                                        </p:cTn>
                                        <p:tgtEl>
                                          <p:spTgt spid="48"/>
                                        </p:tgtEl>
                                        <p:attrNameLst>
                                          <p:attrName>style.visibility</p:attrName>
                                        </p:attrNameLst>
                                      </p:cBhvr>
                                      <p:to>
                                        <p:strVal val="visible"/>
                                      </p:to>
                                    </p:set>
                                    <p:animEffect transition="in" filter="fade">
                                      <p:cBhvr>
                                        <p:cTn id="159" dur="1000"/>
                                        <p:tgtEl>
                                          <p:spTgt spid="48"/>
                                        </p:tgtEl>
                                      </p:cBhvr>
                                    </p:animEffect>
                                    <p:anim calcmode="lin" valueType="num">
                                      <p:cBhvr>
                                        <p:cTn id="160" dur="1000" fill="hold"/>
                                        <p:tgtEl>
                                          <p:spTgt spid="48"/>
                                        </p:tgtEl>
                                        <p:attrNameLst>
                                          <p:attrName>ppt_x</p:attrName>
                                        </p:attrNameLst>
                                      </p:cBhvr>
                                      <p:tavLst>
                                        <p:tav tm="0">
                                          <p:val>
                                            <p:strVal val="#ppt_x"/>
                                          </p:val>
                                        </p:tav>
                                        <p:tav tm="100000">
                                          <p:val>
                                            <p:strVal val="#ppt_x"/>
                                          </p:val>
                                        </p:tav>
                                      </p:tavLst>
                                    </p:anim>
                                    <p:anim calcmode="lin" valueType="num">
                                      <p:cBhvr>
                                        <p:cTn id="161" dur="1000" fill="hold"/>
                                        <p:tgtEl>
                                          <p:spTgt spid="48"/>
                                        </p:tgtEl>
                                        <p:attrNameLst>
                                          <p:attrName>ppt_y</p:attrName>
                                        </p:attrNameLst>
                                      </p:cBhvr>
                                      <p:tavLst>
                                        <p:tav tm="0">
                                          <p:val>
                                            <p:strVal val="#ppt_y+.1"/>
                                          </p:val>
                                        </p:tav>
                                        <p:tav tm="100000">
                                          <p:val>
                                            <p:strVal val="#ppt_y"/>
                                          </p:val>
                                        </p:tav>
                                      </p:tavLst>
                                    </p:anim>
                                  </p:childTnLst>
                                </p:cTn>
                              </p:par>
                              <p:par>
                                <p:cTn id="162" presetID="42" presetClass="entr" presetSubtype="0" fill="hold" grpId="0" nodeType="withEffect">
                                  <p:stCondLst>
                                    <p:cond delay="0"/>
                                  </p:stCondLst>
                                  <p:childTnLst>
                                    <p:set>
                                      <p:cBhvr>
                                        <p:cTn id="163" dur="1" fill="hold">
                                          <p:stCondLst>
                                            <p:cond delay="0"/>
                                          </p:stCondLst>
                                        </p:cTn>
                                        <p:tgtEl>
                                          <p:spTgt spid="47"/>
                                        </p:tgtEl>
                                        <p:attrNameLst>
                                          <p:attrName>style.visibility</p:attrName>
                                        </p:attrNameLst>
                                      </p:cBhvr>
                                      <p:to>
                                        <p:strVal val="visible"/>
                                      </p:to>
                                    </p:set>
                                    <p:animEffect transition="in" filter="fade">
                                      <p:cBhvr>
                                        <p:cTn id="164" dur="1000"/>
                                        <p:tgtEl>
                                          <p:spTgt spid="47"/>
                                        </p:tgtEl>
                                      </p:cBhvr>
                                    </p:animEffect>
                                    <p:anim calcmode="lin" valueType="num">
                                      <p:cBhvr>
                                        <p:cTn id="165" dur="1000" fill="hold"/>
                                        <p:tgtEl>
                                          <p:spTgt spid="47"/>
                                        </p:tgtEl>
                                        <p:attrNameLst>
                                          <p:attrName>ppt_x</p:attrName>
                                        </p:attrNameLst>
                                      </p:cBhvr>
                                      <p:tavLst>
                                        <p:tav tm="0">
                                          <p:val>
                                            <p:strVal val="#ppt_x"/>
                                          </p:val>
                                        </p:tav>
                                        <p:tav tm="100000">
                                          <p:val>
                                            <p:strVal val="#ppt_x"/>
                                          </p:val>
                                        </p:tav>
                                      </p:tavLst>
                                    </p:anim>
                                    <p:anim calcmode="lin" valueType="num">
                                      <p:cBhvr>
                                        <p:cTn id="166" dur="1000" fill="hold"/>
                                        <p:tgtEl>
                                          <p:spTgt spid="47"/>
                                        </p:tgtEl>
                                        <p:attrNameLst>
                                          <p:attrName>ppt_y</p:attrName>
                                        </p:attrNameLst>
                                      </p:cBhvr>
                                      <p:tavLst>
                                        <p:tav tm="0">
                                          <p:val>
                                            <p:strVal val="#ppt_y+.1"/>
                                          </p:val>
                                        </p:tav>
                                        <p:tav tm="100000">
                                          <p:val>
                                            <p:strVal val="#ppt_y"/>
                                          </p:val>
                                        </p:tav>
                                      </p:tavLst>
                                    </p:anim>
                                  </p:childTnLst>
                                </p:cTn>
                              </p:par>
                              <p:par>
                                <p:cTn id="167" presetID="42" presetClass="entr" presetSubtype="0" fill="hold" nodeType="withEffect">
                                  <p:stCondLst>
                                    <p:cond delay="0"/>
                                  </p:stCondLst>
                                  <p:childTnLst>
                                    <p:set>
                                      <p:cBhvr>
                                        <p:cTn id="168" dur="1" fill="hold">
                                          <p:stCondLst>
                                            <p:cond delay="0"/>
                                          </p:stCondLst>
                                        </p:cTn>
                                        <p:tgtEl>
                                          <p:spTgt spid="49"/>
                                        </p:tgtEl>
                                        <p:attrNameLst>
                                          <p:attrName>style.visibility</p:attrName>
                                        </p:attrNameLst>
                                      </p:cBhvr>
                                      <p:to>
                                        <p:strVal val="visible"/>
                                      </p:to>
                                    </p:set>
                                    <p:animEffect transition="in" filter="fade">
                                      <p:cBhvr>
                                        <p:cTn id="169" dur="1000"/>
                                        <p:tgtEl>
                                          <p:spTgt spid="49"/>
                                        </p:tgtEl>
                                      </p:cBhvr>
                                    </p:animEffect>
                                    <p:anim calcmode="lin" valueType="num">
                                      <p:cBhvr>
                                        <p:cTn id="170" dur="1000" fill="hold"/>
                                        <p:tgtEl>
                                          <p:spTgt spid="49"/>
                                        </p:tgtEl>
                                        <p:attrNameLst>
                                          <p:attrName>ppt_x</p:attrName>
                                        </p:attrNameLst>
                                      </p:cBhvr>
                                      <p:tavLst>
                                        <p:tav tm="0">
                                          <p:val>
                                            <p:strVal val="#ppt_x"/>
                                          </p:val>
                                        </p:tav>
                                        <p:tav tm="100000">
                                          <p:val>
                                            <p:strVal val="#ppt_x"/>
                                          </p:val>
                                        </p:tav>
                                      </p:tavLst>
                                    </p:anim>
                                    <p:anim calcmode="lin" valueType="num">
                                      <p:cBhvr>
                                        <p:cTn id="171" dur="1000" fill="hold"/>
                                        <p:tgtEl>
                                          <p:spTgt spid="49"/>
                                        </p:tgtEl>
                                        <p:attrNameLst>
                                          <p:attrName>ppt_y</p:attrName>
                                        </p:attrNameLst>
                                      </p:cBhvr>
                                      <p:tavLst>
                                        <p:tav tm="0">
                                          <p:val>
                                            <p:strVal val="#ppt_y+.1"/>
                                          </p:val>
                                        </p:tav>
                                        <p:tav tm="100000">
                                          <p:val>
                                            <p:strVal val="#ppt_y"/>
                                          </p:val>
                                        </p:tav>
                                      </p:tavLst>
                                    </p:anim>
                                  </p:childTnLst>
                                </p:cTn>
                              </p:par>
                              <p:par>
                                <p:cTn id="172" presetID="42" presetClass="entr" presetSubtype="0" fill="hold" nodeType="withEffect">
                                  <p:stCondLst>
                                    <p:cond delay="0"/>
                                  </p:stCondLst>
                                  <p:childTnLst>
                                    <p:set>
                                      <p:cBhvr>
                                        <p:cTn id="173" dur="1" fill="hold">
                                          <p:stCondLst>
                                            <p:cond delay="0"/>
                                          </p:stCondLst>
                                        </p:cTn>
                                        <p:tgtEl>
                                          <p:spTgt spid="50"/>
                                        </p:tgtEl>
                                        <p:attrNameLst>
                                          <p:attrName>style.visibility</p:attrName>
                                        </p:attrNameLst>
                                      </p:cBhvr>
                                      <p:to>
                                        <p:strVal val="visible"/>
                                      </p:to>
                                    </p:set>
                                    <p:animEffect transition="in" filter="fade">
                                      <p:cBhvr>
                                        <p:cTn id="174" dur="1000"/>
                                        <p:tgtEl>
                                          <p:spTgt spid="50"/>
                                        </p:tgtEl>
                                      </p:cBhvr>
                                    </p:animEffect>
                                    <p:anim calcmode="lin" valueType="num">
                                      <p:cBhvr>
                                        <p:cTn id="175" dur="1000" fill="hold"/>
                                        <p:tgtEl>
                                          <p:spTgt spid="50"/>
                                        </p:tgtEl>
                                        <p:attrNameLst>
                                          <p:attrName>ppt_x</p:attrName>
                                        </p:attrNameLst>
                                      </p:cBhvr>
                                      <p:tavLst>
                                        <p:tav tm="0">
                                          <p:val>
                                            <p:strVal val="#ppt_x"/>
                                          </p:val>
                                        </p:tav>
                                        <p:tav tm="100000">
                                          <p:val>
                                            <p:strVal val="#ppt_x"/>
                                          </p:val>
                                        </p:tav>
                                      </p:tavLst>
                                    </p:anim>
                                    <p:anim calcmode="lin" valueType="num">
                                      <p:cBhvr>
                                        <p:cTn id="176" dur="1000" fill="hold"/>
                                        <p:tgtEl>
                                          <p:spTgt spid="50"/>
                                        </p:tgtEl>
                                        <p:attrNameLst>
                                          <p:attrName>ppt_y</p:attrName>
                                        </p:attrNameLst>
                                      </p:cBhvr>
                                      <p:tavLst>
                                        <p:tav tm="0">
                                          <p:val>
                                            <p:strVal val="#ppt_y+.1"/>
                                          </p:val>
                                        </p:tav>
                                        <p:tav tm="100000">
                                          <p:val>
                                            <p:strVal val="#ppt_y"/>
                                          </p:val>
                                        </p:tav>
                                      </p:tavLst>
                                    </p:anim>
                                  </p:childTnLst>
                                </p:cTn>
                              </p:par>
                              <p:par>
                                <p:cTn id="177" presetID="42" presetClass="entr" presetSubtype="0" fill="hold" grpId="0" nodeType="withEffect">
                                  <p:stCondLst>
                                    <p:cond delay="0"/>
                                  </p:stCondLst>
                                  <p:childTnLst>
                                    <p:set>
                                      <p:cBhvr>
                                        <p:cTn id="178" dur="1" fill="hold">
                                          <p:stCondLst>
                                            <p:cond delay="0"/>
                                          </p:stCondLst>
                                        </p:cTn>
                                        <p:tgtEl>
                                          <p:spTgt spid="45"/>
                                        </p:tgtEl>
                                        <p:attrNameLst>
                                          <p:attrName>style.visibility</p:attrName>
                                        </p:attrNameLst>
                                      </p:cBhvr>
                                      <p:to>
                                        <p:strVal val="visible"/>
                                      </p:to>
                                    </p:set>
                                    <p:animEffect transition="in" filter="fade">
                                      <p:cBhvr>
                                        <p:cTn id="179" dur="1000"/>
                                        <p:tgtEl>
                                          <p:spTgt spid="45"/>
                                        </p:tgtEl>
                                      </p:cBhvr>
                                    </p:animEffect>
                                    <p:anim calcmode="lin" valueType="num">
                                      <p:cBhvr>
                                        <p:cTn id="180" dur="1000" fill="hold"/>
                                        <p:tgtEl>
                                          <p:spTgt spid="45"/>
                                        </p:tgtEl>
                                        <p:attrNameLst>
                                          <p:attrName>ppt_x</p:attrName>
                                        </p:attrNameLst>
                                      </p:cBhvr>
                                      <p:tavLst>
                                        <p:tav tm="0">
                                          <p:val>
                                            <p:strVal val="#ppt_x"/>
                                          </p:val>
                                        </p:tav>
                                        <p:tav tm="100000">
                                          <p:val>
                                            <p:strVal val="#ppt_x"/>
                                          </p:val>
                                        </p:tav>
                                      </p:tavLst>
                                    </p:anim>
                                    <p:anim calcmode="lin" valueType="num">
                                      <p:cBhvr>
                                        <p:cTn id="181" dur="1000" fill="hold"/>
                                        <p:tgtEl>
                                          <p:spTgt spid="4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7" grpId="0" animBg="1"/>
      <p:bldP spid="18" grpId="0" animBg="1"/>
      <p:bldP spid="29" grpId="0"/>
      <p:bldP spid="30" grpId="0" animBg="1"/>
      <p:bldP spid="31" grpId="0"/>
      <p:bldP spid="36" grpId="0"/>
      <p:bldP spid="37" grpId="0" animBg="1"/>
      <p:bldP spid="38" grpId="0"/>
      <p:bldP spid="39" grpId="0" animBg="1"/>
      <p:bldP spid="40" grpId="0" animBg="1"/>
      <p:bldP spid="41" grpId="0"/>
      <p:bldP spid="42" grpId="0" animBg="1"/>
      <p:bldP spid="43" grpId="0"/>
      <p:bldP spid="44" grpId="0" animBg="1"/>
      <p:bldP spid="47" grpId="0" animBg="1"/>
      <p:bldP spid="48" grpId="0"/>
      <p:bldP spid="55" grpId="0"/>
      <p:bldP spid="21" grpId="0" animBg="1"/>
      <p:bldP spid="45"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85800" y="1295400"/>
            <a:ext cx="2895600" cy="304800"/>
          </a:xfrm>
          <a:prstGeom prst="rect">
            <a:avLst/>
          </a:prstGeom>
          <a:noFill/>
        </p:spPr>
        <p:txBody>
          <a:bodyPr wrap="square" rtlCol="0">
            <a:spAutoFit/>
          </a:bodyPr>
          <a:lstStyle/>
          <a:p>
            <a:r>
              <a:rPr lang="en-IN" sz="1400" dirty="0"/>
              <a:t>SAP Cloud Platform – What is it?</a:t>
            </a:r>
            <a:endParaRPr lang="en-IN" sz="1400" dirty="0" smtClean="0">
              <a:solidFill>
                <a:schemeClr val="tx2">
                  <a:lumMod val="50000"/>
                </a:schemeClr>
              </a:solidFill>
            </a:endParaRPr>
          </a:p>
        </p:txBody>
      </p:sp>
      <p:sp>
        <p:nvSpPr>
          <p:cNvPr id="2" name="Title 1"/>
          <p:cNvSpPr>
            <a:spLocks noGrp="1"/>
          </p:cNvSpPr>
          <p:nvPr>
            <p:ph type="title"/>
          </p:nvPr>
        </p:nvSpPr>
        <p:spPr/>
        <p:txBody>
          <a:bodyPr/>
          <a:lstStyle/>
          <a:p>
            <a:r>
              <a:rPr lang="en-US" sz="2400" dirty="0"/>
              <a:t>Sensors, Connectivity &amp; SAP Cloud </a:t>
            </a:r>
            <a:r>
              <a:rPr lang="en-US" sz="2400" dirty="0" smtClean="0"/>
              <a:t>Platform</a:t>
            </a:r>
            <a:endParaRPr lang="en-IN" sz="2400" dirty="0"/>
          </a:p>
        </p:txBody>
      </p:sp>
      <p:sp>
        <p:nvSpPr>
          <p:cNvPr id="8" name="TextBox 7"/>
          <p:cNvSpPr txBox="1"/>
          <p:nvPr/>
        </p:nvSpPr>
        <p:spPr>
          <a:xfrm>
            <a:off x="3733800" y="1600200"/>
            <a:ext cx="5867400" cy="1200329"/>
          </a:xfrm>
          <a:prstGeom prst="rect">
            <a:avLst/>
          </a:prstGeom>
          <a:noFill/>
        </p:spPr>
        <p:txBody>
          <a:bodyPr wrap="square" rtlCol="0">
            <a:spAutoFit/>
          </a:bodyPr>
          <a:lstStyle/>
          <a:p>
            <a:r>
              <a:rPr lang="en-IN" sz="1800" b="1" dirty="0">
                <a:solidFill>
                  <a:schemeClr val="accent1">
                    <a:lumMod val="60000"/>
                    <a:lumOff val="40000"/>
                  </a:schemeClr>
                </a:solidFill>
              </a:rPr>
              <a:t>SAP Cloud Platform</a:t>
            </a:r>
            <a:r>
              <a:rPr lang="en-IN" sz="1800" dirty="0"/>
              <a:t> is an open </a:t>
            </a:r>
            <a:r>
              <a:rPr lang="en-IN" sz="1800" dirty="0">
                <a:solidFill>
                  <a:schemeClr val="accent1">
                    <a:lumMod val="60000"/>
                    <a:lumOff val="40000"/>
                  </a:schemeClr>
                </a:solidFill>
              </a:rPr>
              <a:t>platform-as-a-service</a:t>
            </a:r>
            <a:r>
              <a:rPr lang="en-IN" sz="1800" dirty="0"/>
              <a:t> (</a:t>
            </a:r>
            <a:r>
              <a:rPr lang="en-IN" sz="1800" dirty="0" err="1">
                <a:solidFill>
                  <a:schemeClr val="accent1">
                    <a:lumMod val="60000"/>
                    <a:lumOff val="40000"/>
                  </a:schemeClr>
                </a:solidFill>
              </a:rPr>
              <a:t>PaaS</a:t>
            </a:r>
            <a:r>
              <a:rPr lang="en-IN" sz="1800" dirty="0"/>
              <a:t>) </a:t>
            </a:r>
            <a:r>
              <a:rPr lang="en-IN" sz="1800" dirty="0" smtClean="0"/>
              <a:t>that delivers </a:t>
            </a:r>
            <a:r>
              <a:rPr lang="en-IN" sz="1800" dirty="0"/>
              <a:t>in-memory capabilities, </a:t>
            </a:r>
            <a:r>
              <a:rPr lang="en-IN" sz="1800" dirty="0" smtClean="0"/>
              <a:t>core platform </a:t>
            </a:r>
            <a:r>
              <a:rPr lang="en-IN" sz="1800" dirty="0"/>
              <a:t>services, and </a:t>
            </a:r>
            <a:r>
              <a:rPr lang="en-IN" sz="1800" dirty="0" smtClean="0"/>
              <a:t>unique micro-services </a:t>
            </a:r>
            <a:r>
              <a:rPr lang="en-IN" sz="1800" dirty="0"/>
              <a:t>for building and extending intelligent applications.</a:t>
            </a:r>
            <a:endParaRPr lang="en-IN" sz="1800" dirty="0" smtClean="0">
              <a:solidFill>
                <a:schemeClr val="tx2">
                  <a:lumMod val="50000"/>
                </a:schemeClr>
              </a:solidFill>
            </a:endParaRPr>
          </a:p>
        </p:txBody>
      </p:sp>
      <p:pic>
        <p:nvPicPr>
          <p:cNvPr id="9" name="Picture 8"/>
          <p:cNvPicPr>
            <a:picLocks noChangeAspect="1"/>
          </p:cNvPicPr>
          <p:nvPr/>
        </p:nvPicPr>
        <p:blipFill>
          <a:blip r:embed="rId2"/>
          <a:stretch>
            <a:fillRect/>
          </a:stretch>
        </p:blipFill>
        <p:spPr>
          <a:xfrm>
            <a:off x="228600" y="1752600"/>
            <a:ext cx="3352800" cy="1177392"/>
          </a:xfrm>
          <a:prstGeom prst="rect">
            <a:avLst/>
          </a:prstGeom>
        </p:spPr>
      </p:pic>
      <p:sp>
        <p:nvSpPr>
          <p:cNvPr id="10" name="TextBox 9"/>
          <p:cNvSpPr txBox="1"/>
          <p:nvPr/>
        </p:nvSpPr>
        <p:spPr>
          <a:xfrm>
            <a:off x="228600" y="3050464"/>
            <a:ext cx="5105400" cy="307777"/>
          </a:xfrm>
          <a:prstGeom prst="rect">
            <a:avLst/>
          </a:prstGeom>
          <a:noFill/>
        </p:spPr>
        <p:txBody>
          <a:bodyPr wrap="square" rtlCol="0">
            <a:spAutoFit/>
          </a:bodyPr>
          <a:lstStyle/>
          <a:p>
            <a:r>
              <a:rPr lang="en-IN" sz="1400" b="1" dirty="0" smtClean="0">
                <a:solidFill>
                  <a:schemeClr val="tx2">
                    <a:lumMod val="50000"/>
                  </a:schemeClr>
                </a:solidFill>
              </a:rPr>
              <a:t>Combine Data from different sources for deeper insights</a:t>
            </a:r>
          </a:p>
        </p:txBody>
      </p:sp>
      <p:sp>
        <p:nvSpPr>
          <p:cNvPr id="11" name="Rectangle 10"/>
          <p:cNvSpPr/>
          <p:nvPr/>
        </p:nvSpPr>
        <p:spPr>
          <a:xfrm>
            <a:off x="304800" y="3810000"/>
            <a:ext cx="1828800" cy="2438400"/>
          </a:xfrm>
          <a:prstGeom prst="rect">
            <a:avLst/>
          </a:prstGeom>
          <a:solidFill>
            <a:schemeClr val="tx2">
              <a:lumMod val="20000"/>
              <a:lumOff val="8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dirty="0" err="1" smtClean="0">
              <a:solidFill>
                <a:schemeClr val="tx2">
                  <a:lumMod val="50000"/>
                </a:schemeClr>
              </a:solidFill>
            </a:endParaRPr>
          </a:p>
        </p:txBody>
      </p:sp>
      <p:sp>
        <p:nvSpPr>
          <p:cNvPr id="12" name="Rounded Rectangle 11"/>
          <p:cNvSpPr/>
          <p:nvPr/>
        </p:nvSpPr>
        <p:spPr>
          <a:xfrm>
            <a:off x="615696" y="4857248"/>
            <a:ext cx="1143000" cy="533400"/>
          </a:xfrm>
          <a:prstGeom prst="roundRect">
            <a:avLst/>
          </a:prstGeom>
          <a:solidFill>
            <a:schemeClr val="accent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dirty="0" err="1" smtClean="0">
              <a:solidFill>
                <a:schemeClr val="tx2">
                  <a:lumMod val="50000"/>
                </a:schemeClr>
              </a:solidFill>
            </a:endParaRPr>
          </a:p>
        </p:txBody>
      </p:sp>
      <p:sp>
        <p:nvSpPr>
          <p:cNvPr id="13" name="Rounded Rectangle 12"/>
          <p:cNvSpPr/>
          <p:nvPr/>
        </p:nvSpPr>
        <p:spPr>
          <a:xfrm>
            <a:off x="615696" y="4084361"/>
            <a:ext cx="1143000" cy="533400"/>
          </a:xfrm>
          <a:prstGeom prst="roundRect">
            <a:avLst/>
          </a:prstGeom>
          <a:solidFill>
            <a:schemeClr val="accent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800" dirty="0" smtClean="0">
              <a:solidFill>
                <a:schemeClr val="tx2">
                  <a:lumMod val="50000"/>
                </a:schemeClr>
              </a:solidFill>
            </a:endParaRPr>
          </a:p>
        </p:txBody>
      </p:sp>
      <p:sp>
        <p:nvSpPr>
          <p:cNvPr id="14" name="Rounded Rectangle 13"/>
          <p:cNvSpPr/>
          <p:nvPr/>
        </p:nvSpPr>
        <p:spPr>
          <a:xfrm>
            <a:off x="615696" y="5630135"/>
            <a:ext cx="1143000" cy="533400"/>
          </a:xfrm>
          <a:prstGeom prst="roundRect">
            <a:avLst/>
          </a:prstGeom>
          <a:solidFill>
            <a:schemeClr val="accent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800" dirty="0" smtClean="0">
                <a:solidFill>
                  <a:schemeClr val="tx2">
                    <a:lumMod val="50000"/>
                  </a:schemeClr>
                </a:solidFill>
              </a:rPr>
              <a:t>ERP</a:t>
            </a:r>
          </a:p>
          <a:p>
            <a:pPr algn="ctr"/>
            <a:r>
              <a:rPr lang="en-IN" sz="800" dirty="0" smtClean="0">
                <a:solidFill>
                  <a:schemeClr val="tx2">
                    <a:lumMod val="50000"/>
                  </a:schemeClr>
                </a:solidFill>
              </a:rPr>
              <a:t>(CRM, HCM, SCM)</a:t>
            </a:r>
          </a:p>
          <a:p>
            <a:pPr algn="ctr"/>
            <a:r>
              <a:rPr lang="en-IN" sz="800" dirty="0" smtClean="0">
                <a:solidFill>
                  <a:schemeClr val="tx2">
                    <a:lumMod val="50000"/>
                  </a:schemeClr>
                </a:solidFill>
              </a:rPr>
              <a:t>And IOT Platform</a:t>
            </a:r>
          </a:p>
        </p:txBody>
      </p:sp>
      <p:sp>
        <p:nvSpPr>
          <p:cNvPr id="15" name="TextBox 14"/>
          <p:cNvSpPr txBox="1"/>
          <p:nvPr/>
        </p:nvSpPr>
        <p:spPr>
          <a:xfrm>
            <a:off x="844296" y="5422159"/>
            <a:ext cx="679704" cy="246221"/>
          </a:xfrm>
          <a:prstGeom prst="rect">
            <a:avLst/>
          </a:prstGeom>
          <a:noFill/>
        </p:spPr>
        <p:txBody>
          <a:bodyPr wrap="square" rtlCol="0">
            <a:spAutoFit/>
          </a:bodyPr>
          <a:lstStyle/>
          <a:p>
            <a:r>
              <a:rPr lang="en-IN" sz="1000" dirty="0" smtClean="0">
                <a:solidFill>
                  <a:schemeClr val="tx2">
                    <a:lumMod val="50000"/>
                  </a:schemeClr>
                </a:solidFill>
              </a:rPr>
              <a:t>Systems</a:t>
            </a:r>
          </a:p>
        </p:txBody>
      </p:sp>
      <p:sp>
        <p:nvSpPr>
          <p:cNvPr id="16" name="TextBox 15"/>
          <p:cNvSpPr txBox="1"/>
          <p:nvPr/>
        </p:nvSpPr>
        <p:spPr>
          <a:xfrm>
            <a:off x="653796" y="4645901"/>
            <a:ext cx="1060704" cy="246221"/>
          </a:xfrm>
          <a:prstGeom prst="rect">
            <a:avLst/>
          </a:prstGeom>
          <a:noFill/>
        </p:spPr>
        <p:txBody>
          <a:bodyPr wrap="square" rtlCol="0">
            <a:spAutoFit/>
          </a:bodyPr>
          <a:lstStyle/>
          <a:p>
            <a:r>
              <a:rPr lang="en-IN" sz="1000" dirty="0" smtClean="0">
                <a:solidFill>
                  <a:schemeClr val="tx2">
                    <a:lumMod val="50000"/>
                  </a:schemeClr>
                </a:solidFill>
              </a:rPr>
              <a:t>Business Data</a:t>
            </a:r>
          </a:p>
        </p:txBody>
      </p:sp>
      <p:sp>
        <p:nvSpPr>
          <p:cNvPr id="17" name="TextBox 16"/>
          <p:cNvSpPr txBox="1"/>
          <p:nvPr/>
        </p:nvSpPr>
        <p:spPr>
          <a:xfrm>
            <a:off x="729996" y="3876385"/>
            <a:ext cx="1060704" cy="246221"/>
          </a:xfrm>
          <a:prstGeom prst="rect">
            <a:avLst/>
          </a:prstGeom>
          <a:noFill/>
        </p:spPr>
        <p:txBody>
          <a:bodyPr wrap="square" rtlCol="0">
            <a:spAutoFit/>
          </a:bodyPr>
          <a:lstStyle/>
          <a:p>
            <a:r>
              <a:rPr lang="en-IN" sz="1000" dirty="0" smtClean="0">
                <a:solidFill>
                  <a:schemeClr val="tx2">
                    <a:lumMod val="50000"/>
                  </a:schemeClr>
                </a:solidFill>
              </a:rPr>
              <a:t>Device Data</a:t>
            </a:r>
          </a:p>
        </p:txBody>
      </p:sp>
      <p:pic>
        <p:nvPicPr>
          <p:cNvPr id="320514" name="Picture 2" descr="Image result for data 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3795" y="4926816"/>
            <a:ext cx="425767" cy="425767"/>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Image result for data 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3131" y="4149209"/>
            <a:ext cx="425767" cy="425767"/>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p:cNvSpPr txBox="1"/>
          <p:nvPr/>
        </p:nvSpPr>
        <p:spPr>
          <a:xfrm>
            <a:off x="1038653" y="4181523"/>
            <a:ext cx="752048" cy="338554"/>
          </a:xfrm>
          <a:prstGeom prst="rect">
            <a:avLst/>
          </a:prstGeom>
          <a:noFill/>
        </p:spPr>
        <p:txBody>
          <a:bodyPr wrap="square" rtlCol="0">
            <a:spAutoFit/>
          </a:bodyPr>
          <a:lstStyle/>
          <a:p>
            <a:r>
              <a:rPr lang="en-IN" sz="800" dirty="0" smtClean="0">
                <a:solidFill>
                  <a:schemeClr val="tx2">
                    <a:lumMod val="50000"/>
                  </a:schemeClr>
                </a:solidFill>
              </a:rPr>
              <a:t>Sensor Data</a:t>
            </a:r>
          </a:p>
          <a:p>
            <a:r>
              <a:rPr lang="en-IN" sz="800" dirty="0" smtClean="0">
                <a:solidFill>
                  <a:schemeClr val="tx2">
                    <a:lumMod val="50000"/>
                  </a:schemeClr>
                </a:solidFill>
              </a:rPr>
              <a:t>Master Data</a:t>
            </a:r>
          </a:p>
        </p:txBody>
      </p:sp>
      <p:sp>
        <p:nvSpPr>
          <p:cNvPr id="21" name="TextBox 20"/>
          <p:cNvSpPr txBox="1"/>
          <p:nvPr/>
        </p:nvSpPr>
        <p:spPr>
          <a:xfrm>
            <a:off x="1028493" y="4899172"/>
            <a:ext cx="752048" cy="461665"/>
          </a:xfrm>
          <a:prstGeom prst="rect">
            <a:avLst/>
          </a:prstGeom>
          <a:noFill/>
        </p:spPr>
        <p:txBody>
          <a:bodyPr wrap="square" rtlCol="0">
            <a:spAutoFit/>
          </a:bodyPr>
          <a:lstStyle/>
          <a:p>
            <a:r>
              <a:rPr lang="en-IN" sz="800" dirty="0" smtClean="0">
                <a:solidFill>
                  <a:schemeClr val="tx2">
                    <a:lumMod val="50000"/>
                  </a:schemeClr>
                </a:solidFill>
              </a:rPr>
              <a:t>Rules</a:t>
            </a:r>
          </a:p>
          <a:p>
            <a:r>
              <a:rPr lang="en-IN" sz="800" dirty="0" smtClean="0">
                <a:solidFill>
                  <a:schemeClr val="tx2">
                    <a:lumMod val="50000"/>
                  </a:schemeClr>
                </a:solidFill>
              </a:rPr>
              <a:t>Processes</a:t>
            </a:r>
          </a:p>
          <a:p>
            <a:r>
              <a:rPr lang="en-IN" sz="800" dirty="0" smtClean="0">
                <a:solidFill>
                  <a:schemeClr val="tx2">
                    <a:lumMod val="50000"/>
                  </a:schemeClr>
                </a:solidFill>
              </a:rPr>
              <a:t>Historical</a:t>
            </a:r>
          </a:p>
        </p:txBody>
      </p:sp>
      <p:sp>
        <p:nvSpPr>
          <p:cNvPr id="20" name="TextBox 19"/>
          <p:cNvSpPr txBox="1"/>
          <p:nvPr/>
        </p:nvSpPr>
        <p:spPr>
          <a:xfrm>
            <a:off x="304800" y="3429000"/>
            <a:ext cx="1828800" cy="304800"/>
          </a:xfrm>
          <a:prstGeom prst="rect">
            <a:avLst/>
          </a:prstGeom>
          <a:noFill/>
        </p:spPr>
        <p:txBody>
          <a:bodyPr wrap="square" rtlCol="0">
            <a:spAutoFit/>
          </a:bodyPr>
          <a:lstStyle/>
          <a:p>
            <a:r>
              <a:rPr lang="en-IN" sz="1400" b="1" dirty="0" smtClean="0">
                <a:solidFill>
                  <a:schemeClr val="tx1">
                    <a:lumMod val="60000"/>
                    <a:lumOff val="40000"/>
                  </a:schemeClr>
                </a:solidFill>
              </a:rPr>
              <a:t>Back-End Systems</a:t>
            </a:r>
          </a:p>
        </p:txBody>
      </p:sp>
      <p:pic>
        <p:nvPicPr>
          <p:cNvPr id="23" name="Picture 22"/>
          <p:cNvPicPr>
            <a:picLocks noChangeAspect="1"/>
          </p:cNvPicPr>
          <p:nvPr/>
        </p:nvPicPr>
        <p:blipFill>
          <a:blip r:embed="rId4"/>
          <a:stretch>
            <a:fillRect/>
          </a:stretch>
        </p:blipFill>
        <p:spPr>
          <a:xfrm>
            <a:off x="3509680" y="3429000"/>
            <a:ext cx="281361" cy="293912"/>
          </a:xfrm>
          <a:prstGeom prst="rect">
            <a:avLst/>
          </a:prstGeom>
        </p:spPr>
      </p:pic>
      <p:sp>
        <p:nvSpPr>
          <p:cNvPr id="24" name="TextBox 23"/>
          <p:cNvSpPr txBox="1"/>
          <p:nvPr/>
        </p:nvSpPr>
        <p:spPr>
          <a:xfrm>
            <a:off x="3791041" y="3423556"/>
            <a:ext cx="1828800" cy="304800"/>
          </a:xfrm>
          <a:prstGeom prst="rect">
            <a:avLst/>
          </a:prstGeom>
          <a:noFill/>
        </p:spPr>
        <p:txBody>
          <a:bodyPr wrap="square" rtlCol="0">
            <a:spAutoFit/>
          </a:bodyPr>
          <a:lstStyle/>
          <a:p>
            <a:r>
              <a:rPr lang="en-IN" sz="1400" b="1" dirty="0" smtClean="0">
                <a:solidFill>
                  <a:srgbClr val="00B050"/>
                </a:solidFill>
              </a:rPr>
              <a:t>Applications</a:t>
            </a:r>
          </a:p>
        </p:txBody>
      </p:sp>
      <p:sp>
        <p:nvSpPr>
          <p:cNvPr id="22" name="Rounded Rectangle 21"/>
          <p:cNvSpPr/>
          <p:nvPr/>
        </p:nvSpPr>
        <p:spPr>
          <a:xfrm>
            <a:off x="3314128" y="3746361"/>
            <a:ext cx="1828800" cy="2514600"/>
          </a:xfrm>
          <a:prstGeom prst="round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dirty="0" err="1" smtClean="0">
              <a:solidFill>
                <a:schemeClr val="tx2">
                  <a:lumMod val="50000"/>
                </a:schemeClr>
              </a:solidFill>
            </a:endParaRPr>
          </a:p>
        </p:txBody>
      </p:sp>
      <p:pic>
        <p:nvPicPr>
          <p:cNvPr id="25" name="Picture 24"/>
          <p:cNvPicPr>
            <a:picLocks noChangeAspect="1"/>
          </p:cNvPicPr>
          <p:nvPr/>
        </p:nvPicPr>
        <p:blipFill>
          <a:blip r:embed="rId5"/>
          <a:stretch>
            <a:fillRect/>
          </a:stretch>
        </p:blipFill>
        <p:spPr>
          <a:xfrm>
            <a:off x="3427759" y="4019442"/>
            <a:ext cx="462921" cy="373171"/>
          </a:xfrm>
          <a:prstGeom prst="rect">
            <a:avLst/>
          </a:prstGeom>
        </p:spPr>
      </p:pic>
      <p:pic>
        <p:nvPicPr>
          <p:cNvPr id="26" name="Picture 25"/>
          <p:cNvPicPr>
            <a:picLocks noChangeAspect="1"/>
          </p:cNvPicPr>
          <p:nvPr/>
        </p:nvPicPr>
        <p:blipFill>
          <a:blip r:embed="rId6"/>
          <a:stretch>
            <a:fillRect/>
          </a:stretch>
        </p:blipFill>
        <p:spPr>
          <a:xfrm>
            <a:off x="3431429" y="4769011"/>
            <a:ext cx="437861" cy="437861"/>
          </a:xfrm>
          <a:prstGeom prst="rect">
            <a:avLst/>
          </a:prstGeom>
        </p:spPr>
      </p:pic>
      <p:pic>
        <p:nvPicPr>
          <p:cNvPr id="27" name="Picture 26"/>
          <p:cNvPicPr>
            <a:picLocks noChangeAspect="1"/>
          </p:cNvPicPr>
          <p:nvPr/>
        </p:nvPicPr>
        <p:blipFill>
          <a:blip r:embed="rId7"/>
          <a:stretch>
            <a:fillRect/>
          </a:stretch>
        </p:blipFill>
        <p:spPr>
          <a:xfrm>
            <a:off x="3427759" y="5583270"/>
            <a:ext cx="447387" cy="452414"/>
          </a:xfrm>
          <a:prstGeom prst="rect">
            <a:avLst/>
          </a:prstGeom>
        </p:spPr>
      </p:pic>
      <p:sp>
        <p:nvSpPr>
          <p:cNvPr id="28" name="TextBox 27"/>
          <p:cNvSpPr txBox="1"/>
          <p:nvPr/>
        </p:nvSpPr>
        <p:spPr>
          <a:xfrm>
            <a:off x="3890680" y="4085093"/>
            <a:ext cx="914400" cy="276999"/>
          </a:xfrm>
          <a:prstGeom prst="rect">
            <a:avLst/>
          </a:prstGeom>
          <a:noFill/>
        </p:spPr>
        <p:txBody>
          <a:bodyPr wrap="square" rtlCol="0">
            <a:spAutoFit/>
          </a:bodyPr>
          <a:lstStyle/>
          <a:p>
            <a:r>
              <a:rPr lang="en-IN" sz="1200" dirty="0" smtClean="0">
                <a:solidFill>
                  <a:schemeClr val="tx2">
                    <a:lumMod val="50000"/>
                  </a:schemeClr>
                </a:solidFill>
              </a:rPr>
              <a:t>Monitoring</a:t>
            </a:r>
          </a:p>
        </p:txBody>
      </p:sp>
      <p:sp>
        <p:nvSpPr>
          <p:cNvPr id="30" name="TextBox 29"/>
          <p:cNvSpPr txBox="1"/>
          <p:nvPr/>
        </p:nvSpPr>
        <p:spPr>
          <a:xfrm>
            <a:off x="3890680" y="4862700"/>
            <a:ext cx="1066800" cy="276999"/>
          </a:xfrm>
          <a:prstGeom prst="rect">
            <a:avLst/>
          </a:prstGeom>
          <a:noFill/>
        </p:spPr>
        <p:txBody>
          <a:bodyPr wrap="square" rtlCol="0">
            <a:spAutoFit/>
          </a:bodyPr>
          <a:lstStyle/>
          <a:p>
            <a:r>
              <a:rPr lang="en-IN" sz="1200" dirty="0" smtClean="0">
                <a:solidFill>
                  <a:schemeClr val="tx2">
                    <a:lumMod val="50000"/>
                  </a:schemeClr>
                </a:solidFill>
              </a:rPr>
              <a:t>Notifications</a:t>
            </a:r>
          </a:p>
        </p:txBody>
      </p:sp>
      <p:sp>
        <p:nvSpPr>
          <p:cNvPr id="31" name="TextBox 30"/>
          <p:cNvSpPr txBox="1"/>
          <p:nvPr/>
        </p:nvSpPr>
        <p:spPr>
          <a:xfrm>
            <a:off x="3890680" y="5653140"/>
            <a:ext cx="1066800" cy="276999"/>
          </a:xfrm>
          <a:prstGeom prst="rect">
            <a:avLst/>
          </a:prstGeom>
          <a:noFill/>
        </p:spPr>
        <p:txBody>
          <a:bodyPr wrap="square" rtlCol="0">
            <a:spAutoFit/>
          </a:bodyPr>
          <a:lstStyle/>
          <a:p>
            <a:r>
              <a:rPr lang="en-IN" sz="1200" dirty="0" smtClean="0">
                <a:solidFill>
                  <a:schemeClr val="tx2">
                    <a:lumMod val="50000"/>
                  </a:schemeClr>
                </a:solidFill>
              </a:rPr>
              <a:t>Analytics</a:t>
            </a:r>
          </a:p>
        </p:txBody>
      </p:sp>
      <p:sp>
        <p:nvSpPr>
          <p:cNvPr id="29" name="Rectangle 28"/>
          <p:cNvSpPr/>
          <p:nvPr/>
        </p:nvSpPr>
        <p:spPr>
          <a:xfrm>
            <a:off x="6400800" y="3810000"/>
            <a:ext cx="1676400" cy="2438400"/>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dirty="0" err="1" smtClean="0">
              <a:solidFill>
                <a:schemeClr val="tx2">
                  <a:lumMod val="50000"/>
                </a:schemeClr>
              </a:solidFill>
            </a:endParaRPr>
          </a:p>
        </p:txBody>
      </p:sp>
      <p:pic>
        <p:nvPicPr>
          <p:cNvPr id="320512" name="Picture 320511"/>
          <p:cNvPicPr>
            <a:picLocks noChangeAspect="1"/>
          </p:cNvPicPr>
          <p:nvPr/>
        </p:nvPicPr>
        <p:blipFill>
          <a:blip r:embed="rId8"/>
          <a:stretch>
            <a:fillRect/>
          </a:stretch>
        </p:blipFill>
        <p:spPr>
          <a:xfrm>
            <a:off x="6653212" y="4239485"/>
            <a:ext cx="1171575" cy="1390650"/>
          </a:xfrm>
          <a:prstGeom prst="rect">
            <a:avLst/>
          </a:prstGeom>
        </p:spPr>
      </p:pic>
      <p:sp>
        <p:nvSpPr>
          <p:cNvPr id="34" name="TextBox 33"/>
          <p:cNvSpPr txBox="1"/>
          <p:nvPr/>
        </p:nvSpPr>
        <p:spPr>
          <a:xfrm>
            <a:off x="6513569" y="3438584"/>
            <a:ext cx="2171700" cy="307777"/>
          </a:xfrm>
          <a:prstGeom prst="rect">
            <a:avLst/>
          </a:prstGeom>
          <a:noFill/>
        </p:spPr>
        <p:txBody>
          <a:bodyPr wrap="square" rtlCol="0">
            <a:spAutoFit/>
          </a:bodyPr>
          <a:lstStyle/>
          <a:p>
            <a:r>
              <a:rPr lang="en-IN" sz="1400" b="1" dirty="0" smtClean="0">
                <a:solidFill>
                  <a:schemeClr val="accent1">
                    <a:lumMod val="60000"/>
                    <a:lumOff val="40000"/>
                  </a:schemeClr>
                </a:solidFill>
              </a:rPr>
              <a:t>Insights and Actions</a:t>
            </a:r>
          </a:p>
        </p:txBody>
      </p:sp>
      <p:pic>
        <p:nvPicPr>
          <p:cNvPr id="320513" name="Picture 320512"/>
          <p:cNvPicPr>
            <a:picLocks noChangeAspect="1"/>
          </p:cNvPicPr>
          <p:nvPr/>
        </p:nvPicPr>
        <p:blipFill>
          <a:blip r:embed="rId9"/>
          <a:stretch>
            <a:fillRect/>
          </a:stretch>
        </p:blipFill>
        <p:spPr>
          <a:xfrm>
            <a:off x="6133141" y="3384417"/>
            <a:ext cx="380428" cy="380428"/>
          </a:xfrm>
          <a:prstGeom prst="rect">
            <a:avLst/>
          </a:prstGeom>
        </p:spPr>
      </p:pic>
      <p:sp>
        <p:nvSpPr>
          <p:cNvPr id="320515" name="Right Arrow 320514"/>
          <p:cNvSpPr/>
          <p:nvPr/>
        </p:nvSpPr>
        <p:spPr>
          <a:xfrm>
            <a:off x="2188224" y="4269858"/>
            <a:ext cx="1030372" cy="378276"/>
          </a:xfrm>
          <a:prstGeom prst="rightArrow">
            <a:avLst/>
          </a:prstGeom>
          <a:solidFill>
            <a:schemeClr val="accent5">
              <a:lumMod val="60000"/>
              <a:lumOff val="4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dirty="0" err="1" smtClean="0">
              <a:solidFill>
                <a:schemeClr val="tx2">
                  <a:lumMod val="50000"/>
                </a:schemeClr>
              </a:solidFill>
            </a:endParaRPr>
          </a:p>
        </p:txBody>
      </p:sp>
      <p:sp>
        <p:nvSpPr>
          <p:cNvPr id="320516" name="Left Arrow 320515"/>
          <p:cNvSpPr/>
          <p:nvPr/>
        </p:nvSpPr>
        <p:spPr>
          <a:xfrm>
            <a:off x="2171700" y="5352583"/>
            <a:ext cx="1046896" cy="315797"/>
          </a:xfrm>
          <a:prstGeom prst="leftArrow">
            <a:avLst/>
          </a:prstGeom>
          <a:solidFill>
            <a:schemeClr val="bg1">
              <a:lumMod val="6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dirty="0" err="1" smtClean="0">
              <a:solidFill>
                <a:schemeClr val="tx2">
                  <a:lumMod val="50000"/>
                </a:schemeClr>
              </a:solidFill>
            </a:endParaRPr>
          </a:p>
        </p:txBody>
      </p:sp>
      <p:sp>
        <p:nvSpPr>
          <p:cNvPr id="320517" name="Right Arrow 320516"/>
          <p:cNvSpPr/>
          <p:nvPr/>
        </p:nvSpPr>
        <p:spPr>
          <a:xfrm>
            <a:off x="5238460" y="4262913"/>
            <a:ext cx="1123617" cy="376043"/>
          </a:xfrm>
          <a:prstGeom prst="rightArrow">
            <a:avLst/>
          </a:prstGeom>
          <a:solidFill>
            <a:schemeClr val="bg1">
              <a:lumMod val="6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dirty="0" err="1" smtClean="0">
              <a:solidFill>
                <a:schemeClr val="tx2">
                  <a:lumMod val="50000"/>
                </a:schemeClr>
              </a:solidFill>
            </a:endParaRPr>
          </a:p>
        </p:txBody>
      </p:sp>
      <p:sp>
        <p:nvSpPr>
          <p:cNvPr id="320518" name="Left Arrow 320517"/>
          <p:cNvSpPr/>
          <p:nvPr/>
        </p:nvSpPr>
        <p:spPr>
          <a:xfrm>
            <a:off x="5232252" y="5367714"/>
            <a:ext cx="1135576" cy="387318"/>
          </a:xfrm>
          <a:prstGeom prst="leftArrow">
            <a:avLst/>
          </a:prstGeom>
          <a:solidFill>
            <a:schemeClr val="accent3">
              <a:lumMod val="60000"/>
              <a:lumOff val="4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dirty="0" err="1" smtClean="0">
              <a:solidFill>
                <a:schemeClr val="tx2">
                  <a:lumMod val="50000"/>
                </a:schemeClr>
              </a:solidFill>
            </a:endParaRPr>
          </a:p>
        </p:txBody>
      </p:sp>
    </p:spTree>
    <p:extLst>
      <p:ext uri="{BB962C8B-B14F-4D97-AF65-F5344CB8AC3E}">
        <p14:creationId xmlns:p14="http://schemas.microsoft.com/office/powerpoint/2010/main" val="230470023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1000"/>
                                        <p:tgtEl>
                                          <p:spTgt spid="10"/>
                                        </p:tgtEl>
                                      </p:cBhvr>
                                    </p:animEffect>
                                    <p:anim calcmode="lin" valueType="num">
                                      <p:cBhvr>
                                        <p:cTn id="16" dur="1000" fill="hold"/>
                                        <p:tgtEl>
                                          <p:spTgt spid="10"/>
                                        </p:tgtEl>
                                        <p:attrNameLst>
                                          <p:attrName>ppt_x</p:attrName>
                                        </p:attrNameLst>
                                      </p:cBhvr>
                                      <p:tavLst>
                                        <p:tav tm="0">
                                          <p:val>
                                            <p:strVal val="#ppt_x"/>
                                          </p:val>
                                        </p:tav>
                                        <p:tav tm="100000">
                                          <p:val>
                                            <p:strVal val="#ppt_x"/>
                                          </p:val>
                                        </p:tav>
                                      </p:tavLst>
                                    </p:anim>
                                    <p:anim calcmode="lin" valueType="num">
                                      <p:cBhvr>
                                        <p:cTn id="17"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1000"/>
                                        <p:tgtEl>
                                          <p:spTgt spid="11"/>
                                        </p:tgtEl>
                                      </p:cBhvr>
                                    </p:animEffect>
                                    <p:anim calcmode="lin" valueType="num">
                                      <p:cBhvr>
                                        <p:cTn id="23" dur="1000" fill="hold"/>
                                        <p:tgtEl>
                                          <p:spTgt spid="11"/>
                                        </p:tgtEl>
                                        <p:attrNameLst>
                                          <p:attrName>ppt_x</p:attrName>
                                        </p:attrNameLst>
                                      </p:cBhvr>
                                      <p:tavLst>
                                        <p:tav tm="0">
                                          <p:val>
                                            <p:strVal val="#ppt_x"/>
                                          </p:val>
                                        </p:tav>
                                        <p:tav tm="100000">
                                          <p:val>
                                            <p:strVal val="#ppt_x"/>
                                          </p:val>
                                        </p:tav>
                                      </p:tavLst>
                                    </p:anim>
                                    <p:anim calcmode="lin" valueType="num">
                                      <p:cBhvr>
                                        <p:cTn id="24" dur="1000" fill="hold"/>
                                        <p:tgtEl>
                                          <p:spTgt spid="11"/>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1000"/>
                                        <p:tgtEl>
                                          <p:spTgt spid="12"/>
                                        </p:tgtEl>
                                      </p:cBhvr>
                                    </p:animEffect>
                                    <p:anim calcmode="lin" valueType="num">
                                      <p:cBhvr>
                                        <p:cTn id="28" dur="1000" fill="hold"/>
                                        <p:tgtEl>
                                          <p:spTgt spid="12"/>
                                        </p:tgtEl>
                                        <p:attrNameLst>
                                          <p:attrName>ppt_x</p:attrName>
                                        </p:attrNameLst>
                                      </p:cBhvr>
                                      <p:tavLst>
                                        <p:tav tm="0">
                                          <p:val>
                                            <p:strVal val="#ppt_x"/>
                                          </p:val>
                                        </p:tav>
                                        <p:tav tm="100000">
                                          <p:val>
                                            <p:strVal val="#ppt_x"/>
                                          </p:val>
                                        </p:tav>
                                      </p:tavLst>
                                    </p:anim>
                                    <p:anim calcmode="lin" valueType="num">
                                      <p:cBhvr>
                                        <p:cTn id="29" dur="1000" fill="hold"/>
                                        <p:tgtEl>
                                          <p:spTgt spid="12"/>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1000"/>
                                        <p:tgtEl>
                                          <p:spTgt spid="13"/>
                                        </p:tgtEl>
                                      </p:cBhvr>
                                    </p:animEffect>
                                    <p:anim calcmode="lin" valueType="num">
                                      <p:cBhvr>
                                        <p:cTn id="33" dur="1000" fill="hold"/>
                                        <p:tgtEl>
                                          <p:spTgt spid="13"/>
                                        </p:tgtEl>
                                        <p:attrNameLst>
                                          <p:attrName>ppt_x</p:attrName>
                                        </p:attrNameLst>
                                      </p:cBhvr>
                                      <p:tavLst>
                                        <p:tav tm="0">
                                          <p:val>
                                            <p:strVal val="#ppt_x"/>
                                          </p:val>
                                        </p:tav>
                                        <p:tav tm="100000">
                                          <p:val>
                                            <p:strVal val="#ppt_x"/>
                                          </p:val>
                                        </p:tav>
                                      </p:tavLst>
                                    </p:anim>
                                    <p:anim calcmode="lin" valueType="num">
                                      <p:cBhvr>
                                        <p:cTn id="34" dur="1000" fill="hold"/>
                                        <p:tgtEl>
                                          <p:spTgt spid="13"/>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1000"/>
                                        <p:tgtEl>
                                          <p:spTgt spid="14"/>
                                        </p:tgtEl>
                                      </p:cBhvr>
                                    </p:animEffect>
                                    <p:anim calcmode="lin" valueType="num">
                                      <p:cBhvr>
                                        <p:cTn id="38" dur="1000" fill="hold"/>
                                        <p:tgtEl>
                                          <p:spTgt spid="14"/>
                                        </p:tgtEl>
                                        <p:attrNameLst>
                                          <p:attrName>ppt_x</p:attrName>
                                        </p:attrNameLst>
                                      </p:cBhvr>
                                      <p:tavLst>
                                        <p:tav tm="0">
                                          <p:val>
                                            <p:strVal val="#ppt_x"/>
                                          </p:val>
                                        </p:tav>
                                        <p:tav tm="100000">
                                          <p:val>
                                            <p:strVal val="#ppt_x"/>
                                          </p:val>
                                        </p:tav>
                                      </p:tavLst>
                                    </p:anim>
                                    <p:anim calcmode="lin" valueType="num">
                                      <p:cBhvr>
                                        <p:cTn id="39" dur="1000" fill="hold"/>
                                        <p:tgtEl>
                                          <p:spTgt spid="14"/>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fade">
                                      <p:cBhvr>
                                        <p:cTn id="42" dur="1000"/>
                                        <p:tgtEl>
                                          <p:spTgt spid="15"/>
                                        </p:tgtEl>
                                      </p:cBhvr>
                                    </p:animEffect>
                                    <p:anim calcmode="lin" valueType="num">
                                      <p:cBhvr>
                                        <p:cTn id="43" dur="1000" fill="hold"/>
                                        <p:tgtEl>
                                          <p:spTgt spid="15"/>
                                        </p:tgtEl>
                                        <p:attrNameLst>
                                          <p:attrName>ppt_x</p:attrName>
                                        </p:attrNameLst>
                                      </p:cBhvr>
                                      <p:tavLst>
                                        <p:tav tm="0">
                                          <p:val>
                                            <p:strVal val="#ppt_x"/>
                                          </p:val>
                                        </p:tav>
                                        <p:tav tm="100000">
                                          <p:val>
                                            <p:strVal val="#ppt_x"/>
                                          </p:val>
                                        </p:tav>
                                      </p:tavLst>
                                    </p:anim>
                                    <p:anim calcmode="lin" valueType="num">
                                      <p:cBhvr>
                                        <p:cTn id="44" dur="1000" fill="hold"/>
                                        <p:tgtEl>
                                          <p:spTgt spid="15"/>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fade">
                                      <p:cBhvr>
                                        <p:cTn id="47" dur="1000"/>
                                        <p:tgtEl>
                                          <p:spTgt spid="16"/>
                                        </p:tgtEl>
                                      </p:cBhvr>
                                    </p:animEffect>
                                    <p:anim calcmode="lin" valueType="num">
                                      <p:cBhvr>
                                        <p:cTn id="48" dur="1000" fill="hold"/>
                                        <p:tgtEl>
                                          <p:spTgt spid="16"/>
                                        </p:tgtEl>
                                        <p:attrNameLst>
                                          <p:attrName>ppt_x</p:attrName>
                                        </p:attrNameLst>
                                      </p:cBhvr>
                                      <p:tavLst>
                                        <p:tav tm="0">
                                          <p:val>
                                            <p:strVal val="#ppt_x"/>
                                          </p:val>
                                        </p:tav>
                                        <p:tav tm="100000">
                                          <p:val>
                                            <p:strVal val="#ppt_x"/>
                                          </p:val>
                                        </p:tav>
                                      </p:tavLst>
                                    </p:anim>
                                    <p:anim calcmode="lin" valueType="num">
                                      <p:cBhvr>
                                        <p:cTn id="49" dur="1000" fill="hold"/>
                                        <p:tgtEl>
                                          <p:spTgt spid="16"/>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0"/>
                                  </p:stCondLst>
                                  <p:childTnLst>
                                    <p:set>
                                      <p:cBhvr>
                                        <p:cTn id="51" dur="1" fill="hold">
                                          <p:stCondLst>
                                            <p:cond delay="0"/>
                                          </p:stCondLst>
                                        </p:cTn>
                                        <p:tgtEl>
                                          <p:spTgt spid="17"/>
                                        </p:tgtEl>
                                        <p:attrNameLst>
                                          <p:attrName>style.visibility</p:attrName>
                                        </p:attrNameLst>
                                      </p:cBhvr>
                                      <p:to>
                                        <p:strVal val="visible"/>
                                      </p:to>
                                    </p:set>
                                    <p:animEffect transition="in" filter="fade">
                                      <p:cBhvr>
                                        <p:cTn id="52" dur="1000"/>
                                        <p:tgtEl>
                                          <p:spTgt spid="17"/>
                                        </p:tgtEl>
                                      </p:cBhvr>
                                    </p:animEffect>
                                    <p:anim calcmode="lin" valueType="num">
                                      <p:cBhvr>
                                        <p:cTn id="53" dur="1000" fill="hold"/>
                                        <p:tgtEl>
                                          <p:spTgt spid="17"/>
                                        </p:tgtEl>
                                        <p:attrNameLst>
                                          <p:attrName>ppt_x</p:attrName>
                                        </p:attrNameLst>
                                      </p:cBhvr>
                                      <p:tavLst>
                                        <p:tav tm="0">
                                          <p:val>
                                            <p:strVal val="#ppt_x"/>
                                          </p:val>
                                        </p:tav>
                                        <p:tav tm="100000">
                                          <p:val>
                                            <p:strVal val="#ppt_x"/>
                                          </p:val>
                                        </p:tav>
                                      </p:tavLst>
                                    </p:anim>
                                    <p:anim calcmode="lin" valueType="num">
                                      <p:cBhvr>
                                        <p:cTn id="54" dur="1000" fill="hold"/>
                                        <p:tgtEl>
                                          <p:spTgt spid="17"/>
                                        </p:tgtEl>
                                        <p:attrNameLst>
                                          <p:attrName>ppt_y</p:attrName>
                                        </p:attrNameLst>
                                      </p:cBhvr>
                                      <p:tavLst>
                                        <p:tav tm="0">
                                          <p:val>
                                            <p:strVal val="#ppt_y+.1"/>
                                          </p:val>
                                        </p:tav>
                                        <p:tav tm="100000">
                                          <p:val>
                                            <p:strVal val="#ppt_y"/>
                                          </p:val>
                                        </p:tav>
                                      </p:tavLst>
                                    </p:anim>
                                  </p:childTnLst>
                                </p:cTn>
                              </p:par>
                              <p:par>
                                <p:cTn id="55" presetID="42" presetClass="entr" presetSubtype="0" fill="hold" nodeType="withEffect">
                                  <p:stCondLst>
                                    <p:cond delay="0"/>
                                  </p:stCondLst>
                                  <p:childTnLst>
                                    <p:set>
                                      <p:cBhvr>
                                        <p:cTn id="56" dur="1" fill="hold">
                                          <p:stCondLst>
                                            <p:cond delay="0"/>
                                          </p:stCondLst>
                                        </p:cTn>
                                        <p:tgtEl>
                                          <p:spTgt spid="320514"/>
                                        </p:tgtEl>
                                        <p:attrNameLst>
                                          <p:attrName>style.visibility</p:attrName>
                                        </p:attrNameLst>
                                      </p:cBhvr>
                                      <p:to>
                                        <p:strVal val="visible"/>
                                      </p:to>
                                    </p:set>
                                    <p:animEffect transition="in" filter="fade">
                                      <p:cBhvr>
                                        <p:cTn id="57" dur="1000"/>
                                        <p:tgtEl>
                                          <p:spTgt spid="320514"/>
                                        </p:tgtEl>
                                      </p:cBhvr>
                                    </p:animEffect>
                                    <p:anim calcmode="lin" valueType="num">
                                      <p:cBhvr>
                                        <p:cTn id="58" dur="1000" fill="hold"/>
                                        <p:tgtEl>
                                          <p:spTgt spid="320514"/>
                                        </p:tgtEl>
                                        <p:attrNameLst>
                                          <p:attrName>ppt_x</p:attrName>
                                        </p:attrNameLst>
                                      </p:cBhvr>
                                      <p:tavLst>
                                        <p:tav tm="0">
                                          <p:val>
                                            <p:strVal val="#ppt_x"/>
                                          </p:val>
                                        </p:tav>
                                        <p:tav tm="100000">
                                          <p:val>
                                            <p:strVal val="#ppt_x"/>
                                          </p:val>
                                        </p:tav>
                                      </p:tavLst>
                                    </p:anim>
                                    <p:anim calcmode="lin" valueType="num">
                                      <p:cBhvr>
                                        <p:cTn id="59" dur="1000" fill="hold"/>
                                        <p:tgtEl>
                                          <p:spTgt spid="320514"/>
                                        </p:tgtEl>
                                        <p:attrNameLst>
                                          <p:attrName>ppt_y</p:attrName>
                                        </p:attrNameLst>
                                      </p:cBhvr>
                                      <p:tavLst>
                                        <p:tav tm="0">
                                          <p:val>
                                            <p:strVal val="#ppt_y+.1"/>
                                          </p:val>
                                        </p:tav>
                                        <p:tav tm="100000">
                                          <p:val>
                                            <p:strVal val="#ppt_y"/>
                                          </p:val>
                                        </p:tav>
                                      </p:tavLst>
                                    </p:anim>
                                  </p:childTnLst>
                                </p:cTn>
                              </p:par>
                              <p:par>
                                <p:cTn id="60" presetID="42" presetClass="entr" presetSubtype="0" fill="hold" nodeType="withEffect">
                                  <p:stCondLst>
                                    <p:cond delay="0"/>
                                  </p:stCondLst>
                                  <p:childTnLst>
                                    <p:set>
                                      <p:cBhvr>
                                        <p:cTn id="61" dur="1" fill="hold">
                                          <p:stCondLst>
                                            <p:cond delay="0"/>
                                          </p:stCondLst>
                                        </p:cTn>
                                        <p:tgtEl>
                                          <p:spTgt spid="19"/>
                                        </p:tgtEl>
                                        <p:attrNameLst>
                                          <p:attrName>style.visibility</p:attrName>
                                        </p:attrNameLst>
                                      </p:cBhvr>
                                      <p:to>
                                        <p:strVal val="visible"/>
                                      </p:to>
                                    </p:set>
                                    <p:animEffect transition="in" filter="fade">
                                      <p:cBhvr>
                                        <p:cTn id="62" dur="1000"/>
                                        <p:tgtEl>
                                          <p:spTgt spid="19"/>
                                        </p:tgtEl>
                                      </p:cBhvr>
                                    </p:animEffect>
                                    <p:anim calcmode="lin" valueType="num">
                                      <p:cBhvr>
                                        <p:cTn id="63" dur="1000" fill="hold"/>
                                        <p:tgtEl>
                                          <p:spTgt spid="19"/>
                                        </p:tgtEl>
                                        <p:attrNameLst>
                                          <p:attrName>ppt_x</p:attrName>
                                        </p:attrNameLst>
                                      </p:cBhvr>
                                      <p:tavLst>
                                        <p:tav tm="0">
                                          <p:val>
                                            <p:strVal val="#ppt_x"/>
                                          </p:val>
                                        </p:tav>
                                        <p:tav tm="100000">
                                          <p:val>
                                            <p:strVal val="#ppt_x"/>
                                          </p:val>
                                        </p:tav>
                                      </p:tavLst>
                                    </p:anim>
                                    <p:anim calcmode="lin" valueType="num">
                                      <p:cBhvr>
                                        <p:cTn id="64" dur="1000" fill="hold"/>
                                        <p:tgtEl>
                                          <p:spTgt spid="19"/>
                                        </p:tgtEl>
                                        <p:attrNameLst>
                                          <p:attrName>ppt_y</p:attrName>
                                        </p:attrNameLst>
                                      </p:cBhvr>
                                      <p:tavLst>
                                        <p:tav tm="0">
                                          <p:val>
                                            <p:strVal val="#ppt_y+.1"/>
                                          </p:val>
                                        </p:tav>
                                        <p:tav tm="100000">
                                          <p:val>
                                            <p:strVal val="#ppt_y"/>
                                          </p:val>
                                        </p:tav>
                                      </p:tavLst>
                                    </p:anim>
                                  </p:childTnLst>
                                </p:cTn>
                              </p:par>
                              <p:par>
                                <p:cTn id="65" presetID="42" presetClass="entr" presetSubtype="0" fill="hold" grpId="0" nodeType="withEffect">
                                  <p:stCondLst>
                                    <p:cond delay="0"/>
                                  </p:stCondLst>
                                  <p:childTnLst>
                                    <p:set>
                                      <p:cBhvr>
                                        <p:cTn id="66" dur="1" fill="hold">
                                          <p:stCondLst>
                                            <p:cond delay="0"/>
                                          </p:stCondLst>
                                        </p:cTn>
                                        <p:tgtEl>
                                          <p:spTgt spid="18"/>
                                        </p:tgtEl>
                                        <p:attrNameLst>
                                          <p:attrName>style.visibility</p:attrName>
                                        </p:attrNameLst>
                                      </p:cBhvr>
                                      <p:to>
                                        <p:strVal val="visible"/>
                                      </p:to>
                                    </p:set>
                                    <p:animEffect transition="in" filter="fade">
                                      <p:cBhvr>
                                        <p:cTn id="67" dur="1000"/>
                                        <p:tgtEl>
                                          <p:spTgt spid="18"/>
                                        </p:tgtEl>
                                      </p:cBhvr>
                                    </p:animEffect>
                                    <p:anim calcmode="lin" valueType="num">
                                      <p:cBhvr>
                                        <p:cTn id="68" dur="1000" fill="hold"/>
                                        <p:tgtEl>
                                          <p:spTgt spid="18"/>
                                        </p:tgtEl>
                                        <p:attrNameLst>
                                          <p:attrName>ppt_x</p:attrName>
                                        </p:attrNameLst>
                                      </p:cBhvr>
                                      <p:tavLst>
                                        <p:tav tm="0">
                                          <p:val>
                                            <p:strVal val="#ppt_x"/>
                                          </p:val>
                                        </p:tav>
                                        <p:tav tm="100000">
                                          <p:val>
                                            <p:strVal val="#ppt_x"/>
                                          </p:val>
                                        </p:tav>
                                      </p:tavLst>
                                    </p:anim>
                                    <p:anim calcmode="lin" valueType="num">
                                      <p:cBhvr>
                                        <p:cTn id="69" dur="1000" fill="hold"/>
                                        <p:tgtEl>
                                          <p:spTgt spid="18"/>
                                        </p:tgtEl>
                                        <p:attrNameLst>
                                          <p:attrName>ppt_y</p:attrName>
                                        </p:attrNameLst>
                                      </p:cBhvr>
                                      <p:tavLst>
                                        <p:tav tm="0">
                                          <p:val>
                                            <p:strVal val="#ppt_y+.1"/>
                                          </p:val>
                                        </p:tav>
                                        <p:tav tm="100000">
                                          <p:val>
                                            <p:strVal val="#ppt_y"/>
                                          </p:val>
                                        </p:tav>
                                      </p:tavLst>
                                    </p:anim>
                                  </p:childTnLst>
                                </p:cTn>
                              </p:par>
                              <p:par>
                                <p:cTn id="70" presetID="42" presetClass="entr" presetSubtype="0" fill="hold" grpId="0" nodeType="withEffect">
                                  <p:stCondLst>
                                    <p:cond delay="0"/>
                                  </p:stCondLst>
                                  <p:childTnLst>
                                    <p:set>
                                      <p:cBhvr>
                                        <p:cTn id="71" dur="1" fill="hold">
                                          <p:stCondLst>
                                            <p:cond delay="0"/>
                                          </p:stCondLst>
                                        </p:cTn>
                                        <p:tgtEl>
                                          <p:spTgt spid="21"/>
                                        </p:tgtEl>
                                        <p:attrNameLst>
                                          <p:attrName>style.visibility</p:attrName>
                                        </p:attrNameLst>
                                      </p:cBhvr>
                                      <p:to>
                                        <p:strVal val="visible"/>
                                      </p:to>
                                    </p:set>
                                    <p:animEffect transition="in" filter="fade">
                                      <p:cBhvr>
                                        <p:cTn id="72" dur="1000"/>
                                        <p:tgtEl>
                                          <p:spTgt spid="21"/>
                                        </p:tgtEl>
                                      </p:cBhvr>
                                    </p:animEffect>
                                    <p:anim calcmode="lin" valueType="num">
                                      <p:cBhvr>
                                        <p:cTn id="73" dur="1000" fill="hold"/>
                                        <p:tgtEl>
                                          <p:spTgt spid="21"/>
                                        </p:tgtEl>
                                        <p:attrNameLst>
                                          <p:attrName>ppt_x</p:attrName>
                                        </p:attrNameLst>
                                      </p:cBhvr>
                                      <p:tavLst>
                                        <p:tav tm="0">
                                          <p:val>
                                            <p:strVal val="#ppt_x"/>
                                          </p:val>
                                        </p:tav>
                                        <p:tav tm="100000">
                                          <p:val>
                                            <p:strVal val="#ppt_x"/>
                                          </p:val>
                                        </p:tav>
                                      </p:tavLst>
                                    </p:anim>
                                    <p:anim calcmode="lin" valueType="num">
                                      <p:cBhvr>
                                        <p:cTn id="74" dur="1000" fill="hold"/>
                                        <p:tgtEl>
                                          <p:spTgt spid="21"/>
                                        </p:tgtEl>
                                        <p:attrNameLst>
                                          <p:attrName>ppt_y</p:attrName>
                                        </p:attrNameLst>
                                      </p:cBhvr>
                                      <p:tavLst>
                                        <p:tav tm="0">
                                          <p:val>
                                            <p:strVal val="#ppt_y+.1"/>
                                          </p:val>
                                        </p:tav>
                                        <p:tav tm="100000">
                                          <p:val>
                                            <p:strVal val="#ppt_y"/>
                                          </p:val>
                                        </p:tav>
                                      </p:tavLst>
                                    </p:anim>
                                  </p:childTnLst>
                                </p:cTn>
                              </p:par>
                              <p:par>
                                <p:cTn id="75" presetID="42" presetClass="entr" presetSubtype="0" fill="hold" grpId="0" nodeType="withEffect">
                                  <p:stCondLst>
                                    <p:cond delay="0"/>
                                  </p:stCondLst>
                                  <p:childTnLst>
                                    <p:set>
                                      <p:cBhvr>
                                        <p:cTn id="76" dur="1" fill="hold">
                                          <p:stCondLst>
                                            <p:cond delay="0"/>
                                          </p:stCondLst>
                                        </p:cTn>
                                        <p:tgtEl>
                                          <p:spTgt spid="20"/>
                                        </p:tgtEl>
                                        <p:attrNameLst>
                                          <p:attrName>style.visibility</p:attrName>
                                        </p:attrNameLst>
                                      </p:cBhvr>
                                      <p:to>
                                        <p:strVal val="visible"/>
                                      </p:to>
                                    </p:set>
                                    <p:animEffect transition="in" filter="fade">
                                      <p:cBhvr>
                                        <p:cTn id="77" dur="1000"/>
                                        <p:tgtEl>
                                          <p:spTgt spid="20"/>
                                        </p:tgtEl>
                                      </p:cBhvr>
                                    </p:animEffect>
                                    <p:anim calcmode="lin" valueType="num">
                                      <p:cBhvr>
                                        <p:cTn id="78" dur="1000" fill="hold"/>
                                        <p:tgtEl>
                                          <p:spTgt spid="20"/>
                                        </p:tgtEl>
                                        <p:attrNameLst>
                                          <p:attrName>ppt_x</p:attrName>
                                        </p:attrNameLst>
                                      </p:cBhvr>
                                      <p:tavLst>
                                        <p:tav tm="0">
                                          <p:val>
                                            <p:strVal val="#ppt_x"/>
                                          </p:val>
                                        </p:tav>
                                        <p:tav tm="100000">
                                          <p:val>
                                            <p:strVal val="#ppt_x"/>
                                          </p:val>
                                        </p:tav>
                                      </p:tavLst>
                                    </p:anim>
                                    <p:anim calcmode="lin" valueType="num">
                                      <p:cBhvr>
                                        <p:cTn id="79"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80" fill="hold">
                      <p:stCondLst>
                        <p:cond delay="indefinite"/>
                      </p:stCondLst>
                      <p:childTnLst>
                        <p:par>
                          <p:cTn id="81" fill="hold">
                            <p:stCondLst>
                              <p:cond delay="0"/>
                            </p:stCondLst>
                            <p:childTnLst>
                              <p:par>
                                <p:cTn id="82" presetID="42" presetClass="entr" presetSubtype="0" fill="hold" nodeType="clickEffect">
                                  <p:stCondLst>
                                    <p:cond delay="0"/>
                                  </p:stCondLst>
                                  <p:childTnLst>
                                    <p:set>
                                      <p:cBhvr>
                                        <p:cTn id="83" dur="1" fill="hold">
                                          <p:stCondLst>
                                            <p:cond delay="0"/>
                                          </p:stCondLst>
                                        </p:cTn>
                                        <p:tgtEl>
                                          <p:spTgt spid="23"/>
                                        </p:tgtEl>
                                        <p:attrNameLst>
                                          <p:attrName>style.visibility</p:attrName>
                                        </p:attrNameLst>
                                      </p:cBhvr>
                                      <p:to>
                                        <p:strVal val="visible"/>
                                      </p:to>
                                    </p:set>
                                    <p:animEffect transition="in" filter="fade">
                                      <p:cBhvr>
                                        <p:cTn id="84" dur="1000"/>
                                        <p:tgtEl>
                                          <p:spTgt spid="23"/>
                                        </p:tgtEl>
                                      </p:cBhvr>
                                    </p:animEffect>
                                    <p:anim calcmode="lin" valueType="num">
                                      <p:cBhvr>
                                        <p:cTn id="85" dur="1000" fill="hold"/>
                                        <p:tgtEl>
                                          <p:spTgt spid="23"/>
                                        </p:tgtEl>
                                        <p:attrNameLst>
                                          <p:attrName>ppt_x</p:attrName>
                                        </p:attrNameLst>
                                      </p:cBhvr>
                                      <p:tavLst>
                                        <p:tav tm="0">
                                          <p:val>
                                            <p:strVal val="#ppt_x"/>
                                          </p:val>
                                        </p:tav>
                                        <p:tav tm="100000">
                                          <p:val>
                                            <p:strVal val="#ppt_x"/>
                                          </p:val>
                                        </p:tav>
                                      </p:tavLst>
                                    </p:anim>
                                    <p:anim calcmode="lin" valueType="num">
                                      <p:cBhvr>
                                        <p:cTn id="86" dur="1000" fill="hold"/>
                                        <p:tgtEl>
                                          <p:spTgt spid="23"/>
                                        </p:tgtEl>
                                        <p:attrNameLst>
                                          <p:attrName>ppt_y</p:attrName>
                                        </p:attrNameLst>
                                      </p:cBhvr>
                                      <p:tavLst>
                                        <p:tav tm="0">
                                          <p:val>
                                            <p:strVal val="#ppt_y+.1"/>
                                          </p:val>
                                        </p:tav>
                                        <p:tav tm="100000">
                                          <p:val>
                                            <p:strVal val="#ppt_y"/>
                                          </p:val>
                                        </p:tav>
                                      </p:tavLst>
                                    </p:anim>
                                  </p:childTnLst>
                                </p:cTn>
                              </p:par>
                              <p:par>
                                <p:cTn id="87" presetID="42" presetClass="entr" presetSubtype="0" fill="hold" grpId="0" nodeType="withEffect">
                                  <p:stCondLst>
                                    <p:cond delay="0"/>
                                  </p:stCondLst>
                                  <p:childTnLst>
                                    <p:set>
                                      <p:cBhvr>
                                        <p:cTn id="88" dur="1" fill="hold">
                                          <p:stCondLst>
                                            <p:cond delay="0"/>
                                          </p:stCondLst>
                                        </p:cTn>
                                        <p:tgtEl>
                                          <p:spTgt spid="24"/>
                                        </p:tgtEl>
                                        <p:attrNameLst>
                                          <p:attrName>style.visibility</p:attrName>
                                        </p:attrNameLst>
                                      </p:cBhvr>
                                      <p:to>
                                        <p:strVal val="visible"/>
                                      </p:to>
                                    </p:set>
                                    <p:animEffect transition="in" filter="fade">
                                      <p:cBhvr>
                                        <p:cTn id="89" dur="1000"/>
                                        <p:tgtEl>
                                          <p:spTgt spid="24"/>
                                        </p:tgtEl>
                                      </p:cBhvr>
                                    </p:animEffect>
                                    <p:anim calcmode="lin" valueType="num">
                                      <p:cBhvr>
                                        <p:cTn id="90" dur="1000" fill="hold"/>
                                        <p:tgtEl>
                                          <p:spTgt spid="24"/>
                                        </p:tgtEl>
                                        <p:attrNameLst>
                                          <p:attrName>ppt_x</p:attrName>
                                        </p:attrNameLst>
                                      </p:cBhvr>
                                      <p:tavLst>
                                        <p:tav tm="0">
                                          <p:val>
                                            <p:strVal val="#ppt_x"/>
                                          </p:val>
                                        </p:tav>
                                        <p:tav tm="100000">
                                          <p:val>
                                            <p:strVal val="#ppt_x"/>
                                          </p:val>
                                        </p:tav>
                                      </p:tavLst>
                                    </p:anim>
                                    <p:anim calcmode="lin" valueType="num">
                                      <p:cBhvr>
                                        <p:cTn id="91" dur="1000" fill="hold"/>
                                        <p:tgtEl>
                                          <p:spTgt spid="24"/>
                                        </p:tgtEl>
                                        <p:attrNameLst>
                                          <p:attrName>ppt_y</p:attrName>
                                        </p:attrNameLst>
                                      </p:cBhvr>
                                      <p:tavLst>
                                        <p:tav tm="0">
                                          <p:val>
                                            <p:strVal val="#ppt_y+.1"/>
                                          </p:val>
                                        </p:tav>
                                        <p:tav tm="100000">
                                          <p:val>
                                            <p:strVal val="#ppt_y"/>
                                          </p:val>
                                        </p:tav>
                                      </p:tavLst>
                                    </p:anim>
                                  </p:childTnLst>
                                </p:cTn>
                              </p:par>
                              <p:par>
                                <p:cTn id="92" presetID="42" presetClass="entr" presetSubtype="0" fill="hold" grpId="0" nodeType="withEffect">
                                  <p:stCondLst>
                                    <p:cond delay="0"/>
                                  </p:stCondLst>
                                  <p:childTnLst>
                                    <p:set>
                                      <p:cBhvr>
                                        <p:cTn id="93" dur="1" fill="hold">
                                          <p:stCondLst>
                                            <p:cond delay="0"/>
                                          </p:stCondLst>
                                        </p:cTn>
                                        <p:tgtEl>
                                          <p:spTgt spid="22"/>
                                        </p:tgtEl>
                                        <p:attrNameLst>
                                          <p:attrName>style.visibility</p:attrName>
                                        </p:attrNameLst>
                                      </p:cBhvr>
                                      <p:to>
                                        <p:strVal val="visible"/>
                                      </p:to>
                                    </p:set>
                                    <p:animEffect transition="in" filter="fade">
                                      <p:cBhvr>
                                        <p:cTn id="94" dur="1000"/>
                                        <p:tgtEl>
                                          <p:spTgt spid="22"/>
                                        </p:tgtEl>
                                      </p:cBhvr>
                                    </p:animEffect>
                                    <p:anim calcmode="lin" valueType="num">
                                      <p:cBhvr>
                                        <p:cTn id="95" dur="1000" fill="hold"/>
                                        <p:tgtEl>
                                          <p:spTgt spid="22"/>
                                        </p:tgtEl>
                                        <p:attrNameLst>
                                          <p:attrName>ppt_x</p:attrName>
                                        </p:attrNameLst>
                                      </p:cBhvr>
                                      <p:tavLst>
                                        <p:tav tm="0">
                                          <p:val>
                                            <p:strVal val="#ppt_x"/>
                                          </p:val>
                                        </p:tav>
                                        <p:tav tm="100000">
                                          <p:val>
                                            <p:strVal val="#ppt_x"/>
                                          </p:val>
                                        </p:tav>
                                      </p:tavLst>
                                    </p:anim>
                                    <p:anim calcmode="lin" valueType="num">
                                      <p:cBhvr>
                                        <p:cTn id="96" dur="1000" fill="hold"/>
                                        <p:tgtEl>
                                          <p:spTgt spid="22"/>
                                        </p:tgtEl>
                                        <p:attrNameLst>
                                          <p:attrName>ppt_y</p:attrName>
                                        </p:attrNameLst>
                                      </p:cBhvr>
                                      <p:tavLst>
                                        <p:tav tm="0">
                                          <p:val>
                                            <p:strVal val="#ppt_y+.1"/>
                                          </p:val>
                                        </p:tav>
                                        <p:tav tm="100000">
                                          <p:val>
                                            <p:strVal val="#ppt_y"/>
                                          </p:val>
                                        </p:tav>
                                      </p:tavLst>
                                    </p:anim>
                                  </p:childTnLst>
                                </p:cTn>
                              </p:par>
                              <p:par>
                                <p:cTn id="97" presetID="42" presetClass="entr" presetSubtype="0" fill="hold" nodeType="withEffect">
                                  <p:stCondLst>
                                    <p:cond delay="0"/>
                                  </p:stCondLst>
                                  <p:childTnLst>
                                    <p:set>
                                      <p:cBhvr>
                                        <p:cTn id="98" dur="1" fill="hold">
                                          <p:stCondLst>
                                            <p:cond delay="0"/>
                                          </p:stCondLst>
                                        </p:cTn>
                                        <p:tgtEl>
                                          <p:spTgt spid="25"/>
                                        </p:tgtEl>
                                        <p:attrNameLst>
                                          <p:attrName>style.visibility</p:attrName>
                                        </p:attrNameLst>
                                      </p:cBhvr>
                                      <p:to>
                                        <p:strVal val="visible"/>
                                      </p:to>
                                    </p:set>
                                    <p:animEffect transition="in" filter="fade">
                                      <p:cBhvr>
                                        <p:cTn id="99" dur="1000"/>
                                        <p:tgtEl>
                                          <p:spTgt spid="25"/>
                                        </p:tgtEl>
                                      </p:cBhvr>
                                    </p:animEffect>
                                    <p:anim calcmode="lin" valueType="num">
                                      <p:cBhvr>
                                        <p:cTn id="100" dur="1000" fill="hold"/>
                                        <p:tgtEl>
                                          <p:spTgt spid="25"/>
                                        </p:tgtEl>
                                        <p:attrNameLst>
                                          <p:attrName>ppt_x</p:attrName>
                                        </p:attrNameLst>
                                      </p:cBhvr>
                                      <p:tavLst>
                                        <p:tav tm="0">
                                          <p:val>
                                            <p:strVal val="#ppt_x"/>
                                          </p:val>
                                        </p:tav>
                                        <p:tav tm="100000">
                                          <p:val>
                                            <p:strVal val="#ppt_x"/>
                                          </p:val>
                                        </p:tav>
                                      </p:tavLst>
                                    </p:anim>
                                    <p:anim calcmode="lin" valueType="num">
                                      <p:cBhvr>
                                        <p:cTn id="101" dur="1000" fill="hold"/>
                                        <p:tgtEl>
                                          <p:spTgt spid="25"/>
                                        </p:tgtEl>
                                        <p:attrNameLst>
                                          <p:attrName>ppt_y</p:attrName>
                                        </p:attrNameLst>
                                      </p:cBhvr>
                                      <p:tavLst>
                                        <p:tav tm="0">
                                          <p:val>
                                            <p:strVal val="#ppt_y+.1"/>
                                          </p:val>
                                        </p:tav>
                                        <p:tav tm="100000">
                                          <p:val>
                                            <p:strVal val="#ppt_y"/>
                                          </p:val>
                                        </p:tav>
                                      </p:tavLst>
                                    </p:anim>
                                  </p:childTnLst>
                                </p:cTn>
                              </p:par>
                              <p:par>
                                <p:cTn id="102" presetID="42" presetClass="entr" presetSubtype="0" fill="hold" nodeType="withEffect">
                                  <p:stCondLst>
                                    <p:cond delay="0"/>
                                  </p:stCondLst>
                                  <p:childTnLst>
                                    <p:set>
                                      <p:cBhvr>
                                        <p:cTn id="103" dur="1" fill="hold">
                                          <p:stCondLst>
                                            <p:cond delay="0"/>
                                          </p:stCondLst>
                                        </p:cTn>
                                        <p:tgtEl>
                                          <p:spTgt spid="26"/>
                                        </p:tgtEl>
                                        <p:attrNameLst>
                                          <p:attrName>style.visibility</p:attrName>
                                        </p:attrNameLst>
                                      </p:cBhvr>
                                      <p:to>
                                        <p:strVal val="visible"/>
                                      </p:to>
                                    </p:set>
                                    <p:animEffect transition="in" filter="fade">
                                      <p:cBhvr>
                                        <p:cTn id="104" dur="1000"/>
                                        <p:tgtEl>
                                          <p:spTgt spid="26"/>
                                        </p:tgtEl>
                                      </p:cBhvr>
                                    </p:animEffect>
                                    <p:anim calcmode="lin" valueType="num">
                                      <p:cBhvr>
                                        <p:cTn id="105" dur="1000" fill="hold"/>
                                        <p:tgtEl>
                                          <p:spTgt spid="26"/>
                                        </p:tgtEl>
                                        <p:attrNameLst>
                                          <p:attrName>ppt_x</p:attrName>
                                        </p:attrNameLst>
                                      </p:cBhvr>
                                      <p:tavLst>
                                        <p:tav tm="0">
                                          <p:val>
                                            <p:strVal val="#ppt_x"/>
                                          </p:val>
                                        </p:tav>
                                        <p:tav tm="100000">
                                          <p:val>
                                            <p:strVal val="#ppt_x"/>
                                          </p:val>
                                        </p:tav>
                                      </p:tavLst>
                                    </p:anim>
                                    <p:anim calcmode="lin" valueType="num">
                                      <p:cBhvr>
                                        <p:cTn id="106" dur="1000" fill="hold"/>
                                        <p:tgtEl>
                                          <p:spTgt spid="26"/>
                                        </p:tgtEl>
                                        <p:attrNameLst>
                                          <p:attrName>ppt_y</p:attrName>
                                        </p:attrNameLst>
                                      </p:cBhvr>
                                      <p:tavLst>
                                        <p:tav tm="0">
                                          <p:val>
                                            <p:strVal val="#ppt_y+.1"/>
                                          </p:val>
                                        </p:tav>
                                        <p:tav tm="100000">
                                          <p:val>
                                            <p:strVal val="#ppt_y"/>
                                          </p:val>
                                        </p:tav>
                                      </p:tavLst>
                                    </p:anim>
                                  </p:childTnLst>
                                </p:cTn>
                              </p:par>
                              <p:par>
                                <p:cTn id="107" presetID="42" presetClass="entr" presetSubtype="0" fill="hold" nodeType="withEffect">
                                  <p:stCondLst>
                                    <p:cond delay="0"/>
                                  </p:stCondLst>
                                  <p:childTnLst>
                                    <p:set>
                                      <p:cBhvr>
                                        <p:cTn id="108" dur="1" fill="hold">
                                          <p:stCondLst>
                                            <p:cond delay="0"/>
                                          </p:stCondLst>
                                        </p:cTn>
                                        <p:tgtEl>
                                          <p:spTgt spid="27"/>
                                        </p:tgtEl>
                                        <p:attrNameLst>
                                          <p:attrName>style.visibility</p:attrName>
                                        </p:attrNameLst>
                                      </p:cBhvr>
                                      <p:to>
                                        <p:strVal val="visible"/>
                                      </p:to>
                                    </p:set>
                                    <p:animEffect transition="in" filter="fade">
                                      <p:cBhvr>
                                        <p:cTn id="109" dur="1000"/>
                                        <p:tgtEl>
                                          <p:spTgt spid="27"/>
                                        </p:tgtEl>
                                      </p:cBhvr>
                                    </p:animEffect>
                                    <p:anim calcmode="lin" valueType="num">
                                      <p:cBhvr>
                                        <p:cTn id="110" dur="1000" fill="hold"/>
                                        <p:tgtEl>
                                          <p:spTgt spid="27"/>
                                        </p:tgtEl>
                                        <p:attrNameLst>
                                          <p:attrName>ppt_x</p:attrName>
                                        </p:attrNameLst>
                                      </p:cBhvr>
                                      <p:tavLst>
                                        <p:tav tm="0">
                                          <p:val>
                                            <p:strVal val="#ppt_x"/>
                                          </p:val>
                                        </p:tav>
                                        <p:tav tm="100000">
                                          <p:val>
                                            <p:strVal val="#ppt_x"/>
                                          </p:val>
                                        </p:tav>
                                      </p:tavLst>
                                    </p:anim>
                                    <p:anim calcmode="lin" valueType="num">
                                      <p:cBhvr>
                                        <p:cTn id="111" dur="1000" fill="hold"/>
                                        <p:tgtEl>
                                          <p:spTgt spid="27"/>
                                        </p:tgtEl>
                                        <p:attrNameLst>
                                          <p:attrName>ppt_y</p:attrName>
                                        </p:attrNameLst>
                                      </p:cBhvr>
                                      <p:tavLst>
                                        <p:tav tm="0">
                                          <p:val>
                                            <p:strVal val="#ppt_y+.1"/>
                                          </p:val>
                                        </p:tav>
                                        <p:tav tm="100000">
                                          <p:val>
                                            <p:strVal val="#ppt_y"/>
                                          </p:val>
                                        </p:tav>
                                      </p:tavLst>
                                    </p:anim>
                                  </p:childTnLst>
                                </p:cTn>
                              </p:par>
                              <p:par>
                                <p:cTn id="112" presetID="42" presetClass="entr" presetSubtype="0" fill="hold" grpId="0" nodeType="withEffect">
                                  <p:stCondLst>
                                    <p:cond delay="0"/>
                                  </p:stCondLst>
                                  <p:childTnLst>
                                    <p:set>
                                      <p:cBhvr>
                                        <p:cTn id="113" dur="1" fill="hold">
                                          <p:stCondLst>
                                            <p:cond delay="0"/>
                                          </p:stCondLst>
                                        </p:cTn>
                                        <p:tgtEl>
                                          <p:spTgt spid="31"/>
                                        </p:tgtEl>
                                        <p:attrNameLst>
                                          <p:attrName>style.visibility</p:attrName>
                                        </p:attrNameLst>
                                      </p:cBhvr>
                                      <p:to>
                                        <p:strVal val="visible"/>
                                      </p:to>
                                    </p:set>
                                    <p:animEffect transition="in" filter="fade">
                                      <p:cBhvr>
                                        <p:cTn id="114" dur="1000"/>
                                        <p:tgtEl>
                                          <p:spTgt spid="31"/>
                                        </p:tgtEl>
                                      </p:cBhvr>
                                    </p:animEffect>
                                    <p:anim calcmode="lin" valueType="num">
                                      <p:cBhvr>
                                        <p:cTn id="115" dur="1000" fill="hold"/>
                                        <p:tgtEl>
                                          <p:spTgt spid="31"/>
                                        </p:tgtEl>
                                        <p:attrNameLst>
                                          <p:attrName>ppt_x</p:attrName>
                                        </p:attrNameLst>
                                      </p:cBhvr>
                                      <p:tavLst>
                                        <p:tav tm="0">
                                          <p:val>
                                            <p:strVal val="#ppt_x"/>
                                          </p:val>
                                        </p:tav>
                                        <p:tav tm="100000">
                                          <p:val>
                                            <p:strVal val="#ppt_x"/>
                                          </p:val>
                                        </p:tav>
                                      </p:tavLst>
                                    </p:anim>
                                    <p:anim calcmode="lin" valueType="num">
                                      <p:cBhvr>
                                        <p:cTn id="116" dur="1000" fill="hold"/>
                                        <p:tgtEl>
                                          <p:spTgt spid="31"/>
                                        </p:tgtEl>
                                        <p:attrNameLst>
                                          <p:attrName>ppt_y</p:attrName>
                                        </p:attrNameLst>
                                      </p:cBhvr>
                                      <p:tavLst>
                                        <p:tav tm="0">
                                          <p:val>
                                            <p:strVal val="#ppt_y+.1"/>
                                          </p:val>
                                        </p:tav>
                                        <p:tav tm="100000">
                                          <p:val>
                                            <p:strVal val="#ppt_y"/>
                                          </p:val>
                                        </p:tav>
                                      </p:tavLst>
                                    </p:anim>
                                  </p:childTnLst>
                                </p:cTn>
                              </p:par>
                              <p:par>
                                <p:cTn id="117" presetID="42" presetClass="entr" presetSubtype="0" fill="hold" grpId="0" nodeType="withEffect">
                                  <p:stCondLst>
                                    <p:cond delay="0"/>
                                  </p:stCondLst>
                                  <p:childTnLst>
                                    <p:set>
                                      <p:cBhvr>
                                        <p:cTn id="118" dur="1" fill="hold">
                                          <p:stCondLst>
                                            <p:cond delay="0"/>
                                          </p:stCondLst>
                                        </p:cTn>
                                        <p:tgtEl>
                                          <p:spTgt spid="30"/>
                                        </p:tgtEl>
                                        <p:attrNameLst>
                                          <p:attrName>style.visibility</p:attrName>
                                        </p:attrNameLst>
                                      </p:cBhvr>
                                      <p:to>
                                        <p:strVal val="visible"/>
                                      </p:to>
                                    </p:set>
                                    <p:animEffect transition="in" filter="fade">
                                      <p:cBhvr>
                                        <p:cTn id="119" dur="1000"/>
                                        <p:tgtEl>
                                          <p:spTgt spid="30"/>
                                        </p:tgtEl>
                                      </p:cBhvr>
                                    </p:animEffect>
                                    <p:anim calcmode="lin" valueType="num">
                                      <p:cBhvr>
                                        <p:cTn id="120" dur="1000" fill="hold"/>
                                        <p:tgtEl>
                                          <p:spTgt spid="30"/>
                                        </p:tgtEl>
                                        <p:attrNameLst>
                                          <p:attrName>ppt_x</p:attrName>
                                        </p:attrNameLst>
                                      </p:cBhvr>
                                      <p:tavLst>
                                        <p:tav tm="0">
                                          <p:val>
                                            <p:strVal val="#ppt_x"/>
                                          </p:val>
                                        </p:tav>
                                        <p:tav tm="100000">
                                          <p:val>
                                            <p:strVal val="#ppt_x"/>
                                          </p:val>
                                        </p:tav>
                                      </p:tavLst>
                                    </p:anim>
                                    <p:anim calcmode="lin" valueType="num">
                                      <p:cBhvr>
                                        <p:cTn id="121" dur="1000" fill="hold"/>
                                        <p:tgtEl>
                                          <p:spTgt spid="30"/>
                                        </p:tgtEl>
                                        <p:attrNameLst>
                                          <p:attrName>ppt_y</p:attrName>
                                        </p:attrNameLst>
                                      </p:cBhvr>
                                      <p:tavLst>
                                        <p:tav tm="0">
                                          <p:val>
                                            <p:strVal val="#ppt_y+.1"/>
                                          </p:val>
                                        </p:tav>
                                        <p:tav tm="100000">
                                          <p:val>
                                            <p:strVal val="#ppt_y"/>
                                          </p:val>
                                        </p:tav>
                                      </p:tavLst>
                                    </p:anim>
                                  </p:childTnLst>
                                </p:cTn>
                              </p:par>
                              <p:par>
                                <p:cTn id="122" presetID="42" presetClass="entr" presetSubtype="0" fill="hold" grpId="0" nodeType="withEffect">
                                  <p:stCondLst>
                                    <p:cond delay="0"/>
                                  </p:stCondLst>
                                  <p:childTnLst>
                                    <p:set>
                                      <p:cBhvr>
                                        <p:cTn id="123" dur="1" fill="hold">
                                          <p:stCondLst>
                                            <p:cond delay="0"/>
                                          </p:stCondLst>
                                        </p:cTn>
                                        <p:tgtEl>
                                          <p:spTgt spid="28"/>
                                        </p:tgtEl>
                                        <p:attrNameLst>
                                          <p:attrName>style.visibility</p:attrName>
                                        </p:attrNameLst>
                                      </p:cBhvr>
                                      <p:to>
                                        <p:strVal val="visible"/>
                                      </p:to>
                                    </p:set>
                                    <p:animEffect transition="in" filter="fade">
                                      <p:cBhvr>
                                        <p:cTn id="124" dur="1000"/>
                                        <p:tgtEl>
                                          <p:spTgt spid="28"/>
                                        </p:tgtEl>
                                      </p:cBhvr>
                                    </p:animEffect>
                                    <p:anim calcmode="lin" valueType="num">
                                      <p:cBhvr>
                                        <p:cTn id="125" dur="1000" fill="hold"/>
                                        <p:tgtEl>
                                          <p:spTgt spid="28"/>
                                        </p:tgtEl>
                                        <p:attrNameLst>
                                          <p:attrName>ppt_x</p:attrName>
                                        </p:attrNameLst>
                                      </p:cBhvr>
                                      <p:tavLst>
                                        <p:tav tm="0">
                                          <p:val>
                                            <p:strVal val="#ppt_x"/>
                                          </p:val>
                                        </p:tav>
                                        <p:tav tm="100000">
                                          <p:val>
                                            <p:strVal val="#ppt_x"/>
                                          </p:val>
                                        </p:tav>
                                      </p:tavLst>
                                    </p:anim>
                                    <p:anim calcmode="lin" valueType="num">
                                      <p:cBhvr>
                                        <p:cTn id="126" dur="1000" fill="hold"/>
                                        <p:tgtEl>
                                          <p:spTgt spid="28"/>
                                        </p:tgtEl>
                                        <p:attrNameLst>
                                          <p:attrName>ppt_y</p:attrName>
                                        </p:attrNameLst>
                                      </p:cBhvr>
                                      <p:tavLst>
                                        <p:tav tm="0">
                                          <p:val>
                                            <p:strVal val="#ppt_y+.1"/>
                                          </p:val>
                                        </p:tav>
                                        <p:tav tm="100000">
                                          <p:val>
                                            <p:strVal val="#ppt_y"/>
                                          </p:val>
                                        </p:tav>
                                      </p:tavLst>
                                    </p:anim>
                                  </p:childTnLst>
                                </p:cTn>
                              </p:par>
                              <p:par>
                                <p:cTn id="127" presetID="42" presetClass="entr" presetSubtype="0" fill="hold" grpId="0" nodeType="withEffect">
                                  <p:stCondLst>
                                    <p:cond delay="0"/>
                                  </p:stCondLst>
                                  <p:childTnLst>
                                    <p:set>
                                      <p:cBhvr>
                                        <p:cTn id="128" dur="1" fill="hold">
                                          <p:stCondLst>
                                            <p:cond delay="0"/>
                                          </p:stCondLst>
                                        </p:cTn>
                                        <p:tgtEl>
                                          <p:spTgt spid="320515"/>
                                        </p:tgtEl>
                                        <p:attrNameLst>
                                          <p:attrName>style.visibility</p:attrName>
                                        </p:attrNameLst>
                                      </p:cBhvr>
                                      <p:to>
                                        <p:strVal val="visible"/>
                                      </p:to>
                                    </p:set>
                                    <p:animEffect transition="in" filter="fade">
                                      <p:cBhvr>
                                        <p:cTn id="129" dur="1000"/>
                                        <p:tgtEl>
                                          <p:spTgt spid="320515"/>
                                        </p:tgtEl>
                                      </p:cBhvr>
                                    </p:animEffect>
                                    <p:anim calcmode="lin" valueType="num">
                                      <p:cBhvr>
                                        <p:cTn id="130" dur="1000" fill="hold"/>
                                        <p:tgtEl>
                                          <p:spTgt spid="320515"/>
                                        </p:tgtEl>
                                        <p:attrNameLst>
                                          <p:attrName>ppt_x</p:attrName>
                                        </p:attrNameLst>
                                      </p:cBhvr>
                                      <p:tavLst>
                                        <p:tav tm="0">
                                          <p:val>
                                            <p:strVal val="#ppt_x"/>
                                          </p:val>
                                        </p:tav>
                                        <p:tav tm="100000">
                                          <p:val>
                                            <p:strVal val="#ppt_x"/>
                                          </p:val>
                                        </p:tav>
                                      </p:tavLst>
                                    </p:anim>
                                    <p:anim calcmode="lin" valueType="num">
                                      <p:cBhvr>
                                        <p:cTn id="131" dur="1000" fill="hold"/>
                                        <p:tgtEl>
                                          <p:spTgt spid="320515"/>
                                        </p:tgtEl>
                                        <p:attrNameLst>
                                          <p:attrName>ppt_y</p:attrName>
                                        </p:attrNameLst>
                                      </p:cBhvr>
                                      <p:tavLst>
                                        <p:tav tm="0">
                                          <p:val>
                                            <p:strVal val="#ppt_y+.1"/>
                                          </p:val>
                                        </p:tav>
                                        <p:tav tm="100000">
                                          <p:val>
                                            <p:strVal val="#ppt_y"/>
                                          </p:val>
                                        </p:tav>
                                      </p:tavLst>
                                    </p:anim>
                                  </p:childTnLst>
                                </p:cTn>
                              </p:par>
                              <p:par>
                                <p:cTn id="132" presetID="42" presetClass="entr" presetSubtype="0" fill="hold" grpId="0" nodeType="withEffect">
                                  <p:stCondLst>
                                    <p:cond delay="0"/>
                                  </p:stCondLst>
                                  <p:childTnLst>
                                    <p:set>
                                      <p:cBhvr>
                                        <p:cTn id="133" dur="1" fill="hold">
                                          <p:stCondLst>
                                            <p:cond delay="0"/>
                                          </p:stCondLst>
                                        </p:cTn>
                                        <p:tgtEl>
                                          <p:spTgt spid="320516"/>
                                        </p:tgtEl>
                                        <p:attrNameLst>
                                          <p:attrName>style.visibility</p:attrName>
                                        </p:attrNameLst>
                                      </p:cBhvr>
                                      <p:to>
                                        <p:strVal val="visible"/>
                                      </p:to>
                                    </p:set>
                                    <p:animEffect transition="in" filter="fade">
                                      <p:cBhvr>
                                        <p:cTn id="134" dur="1000"/>
                                        <p:tgtEl>
                                          <p:spTgt spid="320516"/>
                                        </p:tgtEl>
                                      </p:cBhvr>
                                    </p:animEffect>
                                    <p:anim calcmode="lin" valueType="num">
                                      <p:cBhvr>
                                        <p:cTn id="135" dur="1000" fill="hold"/>
                                        <p:tgtEl>
                                          <p:spTgt spid="320516"/>
                                        </p:tgtEl>
                                        <p:attrNameLst>
                                          <p:attrName>ppt_x</p:attrName>
                                        </p:attrNameLst>
                                      </p:cBhvr>
                                      <p:tavLst>
                                        <p:tav tm="0">
                                          <p:val>
                                            <p:strVal val="#ppt_x"/>
                                          </p:val>
                                        </p:tav>
                                        <p:tav tm="100000">
                                          <p:val>
                                            <p:strVal val="#ppt_x"/>
                                          </p:val>
                                        </p:tav>
                                      </p:tavLst>
                                    </p:anim>
                                    <p:anim calcmode="lin" valueType="num">
                                      <p:cBhvr>
                                        <p:cTn id="136" dur="1000" fill="hold"/>
                                        <p:tgtEl>
                                          <p:spTgt spid="320516"/>
                                        </p:tgtEl>
                                        <p:attrNameLst>
                                          <p:attrName>ppt_y</p:attrName>
                                        </p:attrNameLst>
                                      </p:cBhvr>
                                      <p:tavLst>
                                        <p:tav tm="0">
                                          <p:val>
                                            <p:strVal val="#ppt_y+.1"/>
                                          </p:val>
                                        </p:tav>
                                        <p:tav tm="100000">
                                          <p:val>
                                            <p:strVal val="#ppt_y"/>
                                          </p:val>
                                        </p:tav>
                                      </p:tavLst>
                                    </p:anim>
                                  </p:childTnLst>
                                </p:cTn>
                              </p:par>
                            </p:childTnLst>
                          </p:cTn>
                        </p:par>
                      </p:childTnLst>
                    </p:cTn>
                  </p:par>
                  <p:par>
                    <p:cTn id="137" fill="hold">
                      <p:stCondLst>
                        <p:cond delay="indefinite"/>
                      </p:stCondLst>
                      <p:childTnLst>
                        <p:par>
                          <p:cTn id="138" fill="hold">
                            <p:stCondLst>
                              <p:cond delay="0"/>
                            </p:stCondLst>
                            <p:childTnLst>
                              <p:par>
                                <p:cTn id="139" presetID="42" presetClass="entr" presetSubtype="0" fill="hold" grpId="0" nodeType="clickEffect">
                                  <p:stCondLst>
                                    <p:cond delay="0"/>
                                  </p:stCondLst>
                                  <p:childTnLst>
                                    <p:set>
                                      <p:cBhvr>
                                        <p:cTn id="140" dur="1" fill="hold">
                                          <p:stCondLst>
                                            <p:cond delay="0"/>
                                          </p:stCondLst>
                                        </p:cTn>
                                        <p:tgtEl>
                                          <p:spTgt spid="320517"/>
                                        </p:tgtEl>
                                        <p:attrNameLst>
                                          <p:attrName>style.visibility</p:attrName>
                                        </p:attrNameLst>
                                      </p:cBhvr>
                                      <p:to>
                                        <p:strVal val="visible"/>
                                      </p:to>
                                    </p:set>
                                    <p:animEffect transition="in" filter="fade">
                                      <p:cBhvr>
                                        <p:cTn id="141" dur="1000"/>
                                        <p:tgtEl>
                                          <p:spTgt spid="320517"/>
                                        </p:tgtEl>
                                      </p:cBhvr>
                                    </p:animEffect>
                                    <p:anim calcmode="lin" valueType="num">
                                      <p:cBhvr>
                                        <p:cTn id="142" dur="1000" fill="hold"/>
                                        <p:tgtEl>
                                          <p:spTgt spid="320517"/>
                                        </p:tgtEl>
                                        <p:attrNameLst>
                                          <p:attrName>ppt_x</p:attrName>
                                        </p:attrNameLst>
                                      </p:cBhvr>
                                      <p:tavLst>
                                        <p:tav tm="0">
                                          <p:val>
                                            <p:strVal val="#ppt_x"/>
                                          </p:val>
                                        </p:tav>
                                        <p:tav tm="100000">
                                          <p:val>
                                            <p:strVal val="#ppt_x"/>
                                          </p:val>
                                        </p:tav>
                                      </p:tavLst>
                                    </p:anim>
                                    <p:anim calcmode="lin" valueType="num">
                                      <p:cBhvr>
                                        <p:cTn id="143" dur="1000" fill="hold"/>
                                        <p:tgtEl>
                                          <p:spTgt spid="320517"/>
                                        </p:tgtEl>
                                        <p:attrNameLst>
                                          <p:attrName>ppt_y</p:attrName>
                                        </p:attrNameLst>
                                      </p:cBhvr>
                                      <p:tavLst>
                                        <p:tav tm="0">
                                          <p:val>
                                            <p:strVal val="#ppt_y+.1"/>
                                          </p:val>
                                        </p:tav>
                                        <p:tav tm="100000">
                                          <p:val>
                                            <p:strVal val="#ppt_y"/>
                                          </p:val>
                                        </p:tav>
                                      </p:tavLst>
                                    </p:anim>
                                  </p:childTnLst>
                                </p:cTn>
                              </p:par>
                              <p:par>
                                <p:cTn id="144" presetID="42" presetClass="entr" presetSubtype="0" fill="hold" grpId="0" nodeType="withEffect">
                                  <p:stCondLst>
                                    <p:cond delay="0"/>
                                  </p:stCondLst>
                                  <p:childTnLst>
                                    <p:set>
                                      <p:cBhvr>
                                        <p:cTn id="145" dur="1" fill="hold">
                                          <p:stCondLst>
                                            <p:cond delay="0"/>
                                          </p:stCondLst>
                                        </p:cTn>
                                        <p:tgtEl>
                                          <p:spTgt spid="320518"/>
                                        </p:tgtEl>
                                        <p:attrNameLst>
                                          <p:attrName>style.visibility</p:attrName>
                                        </p:attrNameLst>
                                      </p:cBhvr>
                                      <p:to>
                                        <p:strVal val="visible"/>
                                      </p:to>
                                    </p:set>
                                    <p:animEffect transition="in" filter="fade">
                                      <p:cBhvr>
                                        <p:cTn id="146" dur="1000"/>
                                        <p:tgtEl>
                                          <p:spTgt spid="320518"/>
                                        </p:tgtEl>
                                      </p:cBhvr>
                                    </p:animEffect>
                                    <p:anim calcmode="lin" valueType="num">
                                      <p:cBhvr>
                                        <p:cTn id="147" dur="1000" fill="hold"/>
                                        <p:tgtEl>
                                          <p:spTgt spid="320518"/>
                                        </p:tgtEl>
                                        <p:attrNameLst>
                                          <p:attrName>ppt_x</p:attrName>
                                        </p:attrNameLst>
                                      </p:cBhvr>
                                      <p:tavLst>
                                        <p:tav tm="0">
                                          <p:val>
                                            <p:strVal val="#ppt_x"/>
                                          </p:val>
                                        </p:tav>
                                        <p:tav tm="100000">
                                          <p:val>
                                            <p:strVal val="#ppt_x"/>
                                          </p:val>
                                        </p:tav>
                                      </p:tavLst>
                                    </p:anim>
                                    <p:anim calcmode="lin" valueType="num">
                                      <p:cBhvr>
                                        <p:cTn id="148" dur="1000" fill="hold"/>
                                        <p:tgtEl>
                                          <p:spTgt spid="320518"/>
                                        </p:tgtEl>
                                        <p:attrNameLst>
                                          <p:attrName>ppt_y</p:attrName>
                                        </p:attrNameLst>
                                      </p:cBhvr>
                                      <p:tavLst>
                                        <p:tav tm="0">
                                          <p:val>
                                            <p:strVal val="#ppt_y+.1"/>
                                          </p:val>
                                        </p:tav>
                                        <p:tav tm="100000">
                                          <p:val>
                                            <p:strVal val="#ppt_y"/>
                                          </p:val>
                                        </p:tav>
                                      </p:tavLst>
                                    </p:anim>
                                  </p:childTnLst>
                                </p:cTn>
                              </p:par>
                              <p:par>
                                <p:cTn id="149" presetID="42" presetClass="entr" presetSubtype="0" fill="hold" grpId="0" nodeType="withEffect">
                                  <p:stCondLst>
                                    <p:cond delay="0"/>
                                  </p:stCondLst>
                                  <p:childTnLst>
                                    <p:set>
                                      <p:cBhvr>
                                        <p:cTn id="150" dur="1" fill="hold">
                                          <p:stCondLst>
                                            <p:cond delay="0"/>
                                          </p:stCondLst>
                                        </p:cTn>
                                        <p:tgtEl>
                                          <p:spTgt spid="34"/>
                                        </p:tgtEl>
                                        <p:attrNameLst>
                                          <p:attrName>style.visibility</p:attrName>
                                        </p:attrNameLst>
                                      </p:cBhvr>
                                      <p:to>
                                        <p:strVal val="visible"/>
                                      </p:to>
                                    </p:set>
                                    <p:animEffect transition="in" filter="fade">
                                      <p:cBhvr>
                                        <p:cTn id="151" dur="1000"/>
                                        <p:tgtEl>
                                          <p:spTgt spid="34"/>
                                        </p:tgtEl>
                                      </p:cBhvr>
                                    </p:animEffect>
                                    <p:anim calcmode="lin" valueType="num">
                                      <p:cBhvr>
                                        <p:cTn id="152" dur="1000" fill="hold"/>
                                        <p:tgtEl>
                                          <p:spTgt spid="34"/>
                                        </p:tgtEl>
                                        <p:attrNameLst>
                                          <p:attrName>ppt_x</p:attrName>
                                        </p:attrNameLst>
                                      </p:cBhvr>
                                      <p:tavLst>
                                        <p:tav tm="0">
                                          <p:val>
                                            <p:strVal val="#ppt_x"/>
                                          </p:val>
                                        </p:tav>
                                        <p:tav tm="100000">
                                          <p:val>
                                            <p:strVal val="#ppt_x"/>
                                          </p:val>
                                        </p:tav>
                                      </p:tavLst>
                                    </p:anim>
                                    <p:anim calcmode="lin" valueType="num">
                                      <p:cBhvr>
                                        <p:cTn id="153" dur="1000" fill="hold"/>
                                        <p:tgtEl>
                                          <p:spTgt spid="34"/>
                                        </p:tgtEl>
                                        <p:attrNameLst>
                                          <p:attrName>ppt_y</p:attrName>
                                        </p:attrNameLst>
                                      </p:cBhvr>
                                      <p:tavLst>
                                        <p:tav tm="0">
                                          <p:val>
                                            <p:strVal val="#ppt_y+.1"/>
                                          </p:val>
                                        </p:tav>
                                        <p:tav tm="100000">
                                          <p:val>
                                            <p:strVal val="#ppt_y"/>
                                          </p:val>
                                        </p:tav>
                                      </p:tavLst>
                                    </p:anim>
                                  </p:childTnLst>
                                </p:cTn>
                              </p:par>
                              <p:par>
                                <p:cTn id="154" presetID="42" presetClass="entr" presetSubtype="0" fill="hold" nodeType="withEffect">
                                  <p:stCondLst>
                                    <p:cond delay="0"/>
                                  </p:stCondLst>
                                  <p:childTnLst>
                                    <p:set>
                                      <p:cBhvr>
                                        <p:cTn id="155" dur="1" fill="hold">
                                          <p:stCondLst>
                                            <p:cond delay="0"/>
                                          </p:stCondLst>
                                        </p:cTn>
                                        <p:tgtEl>
                                          <p:spTgt spid="320513"/>
                                        </p:tgtEl>
                                        <p:attrNameLst>
                                          <p:attrName>style.visibility</p:attrName>
                                        </p:attrNameLst>
                                      </p:cBhvr>
                                      <p:to>
                                        <p:strVal val="visible"/>
                                      </p:to>
                                    </p:set>
                                    <p:animEffect transition="in" filter="fade">
                                      <p:cBhvr>
                                        <p:cTn id="156" dur="1000"/>
                                        <p:tgtEl>
                                          <p:spTgt spid="320513"/>
                                        </p:tgtEl>
                                      </p:cBhvr>
                                    </p:animEffect>
                                    <p:anim calcmode="lin" valueType="num">
                                      <p:cBhvr>
                                        <p:cTn id="157" dur="1000" fill="hold"/>
                                        <p:tgtEl>
                                          <p:spTgt spid="320513"/>
                                        </p:tgtEl>
                                        <p:attrNameLst>
                                          <p:attrName>ppt_x</p:attrName>
                                        </p:attrNameLst>
                                      </p:cBhvr>
                                      <p:tavLst>
                                        <p:tav tm="0">
                                          <p:val>
                                            <p:strVal val="#ppt_x"/>
                                          </p:val>
                                        </p:tav>
                                        <p:tav tm="100000">
                                          <p:val>
                                            <p:strVal val="#ppt_x"/>
                                          </p:val>
                                        </p:tav>
                                      </p:tavLst>
                                    </p:anim>
                                    <p:anim calcmode="lin" valueType="num">
                                      <p:cBhvr>
                                        <p:cTn id="158" dur="1000" fill="hold"/>
                                        <p:tgtEl>
                                          <p:spTgt spid="320513"/>
                                        </p:tgtEl>
                                        <p:attrNameLst>
                                          <p:attrName>ppt_y</p:attrName>
                                        </p:attrNameLst>
                                      </p:cBhvr>
                                      <p:tavLst>
                                        <p:tav tm="0">
                                          <p:val>
                                            <p:strVal val="#ppt_y+.1"/>
                                          </p:val>
                                        </p:tav>
                                        <p:tav tm="100000">
                                          <p:val>
                                            <p:strVal val="#ppt_y"/>
                                          </p:val>
                                        </p:tav>
                                      </p:tavLst>
                                    </p:anim>
                                  </p:childTnLst>
                                </p:cTn>
                              </p:par>
                              <p:par>
                                <p:cTn id="159" presetID="42" presetClass="entr" presetSubtype="0" fill="hold" grpId="0" nodeType="withEffect">
                                  <p:stCondLst>
                                    <p:cond delay="0"/>
                                  </p:stCondLst>
                                  <p:childTnLst>
                                    <p:set>
                                      <p:cBhvr>
                                        <p:cTn id="160" dur="1" fill="hold">
                                          <p:stCondLst>
                                            <p:cond delay="0"/>
                                          </p:stCondLst>
                                        </p:cTn>
                                        <p:tgtEl>
                                          <p:spTgt spid="29"/>
                                        </p:tgtEl>
                                        <p:attrNameLst>
                                          <p:attrName>style.visibility</p:attrName>
                                        </p:attrNameLst>
                                      </p:cBhvr>
                                      <p:to>
                                        <p:strVal val="visible"/>
                                      </p:to>
                                    </p:set>
                                    <p:animEffect transition="in" filter="fade">
                                      <p:cBhvr>
                                        <p:cTn id="161" dur="1000"/>
                                        <p:tgtEl>
                                          <p:spTgt spid="29"/>
                                        </p:tgtEl>
                                      </p:cBhvr>
                                    </p:animEffect>
                                    <p:anim calcmode="lin" valueType="num">
                                      <p:cBhvr>
                                        <p:cTn id="162" dur="1000" fill="hold"/>
                                        <p:tgtEl>
                                          <p:spTgt spid="29"/>
                                        </p:tgtEl>
                                        <p:attrNameLst>
                                          <p:attrName>ppt_x</p:attrName>
                                        </p:attrNameLst>
                                      </p:cBhvr>
                                      <p:tavLst>
                                        <p:tav tm="0">
                                          <p:val>
                                            <p:strVal val="#ppt_x"/>
                                          </p:val>
                                        </p:tav>
                                        <p:tav tm="100000">
                                          <p:val>
                                            <p:strVal val="#ppt_x"/>
                                          </p:val>
                                        </p:tav>
                                      </p:tavLst>
                                    </p:anim>
                                    <p:anim calcmode="lin" valueType="num">
                                      <p:cBhvr>
                                        <p:cTn id="163" dur="1000" fill="hold"/>
                                        <p:tgtEl>
                                          <p:spTgt spid="29"/>
                                        </p:tgtEl>
                                        <p:attrNameLst>
                                          <p:attrName>ppt_y</p:attrName>
                                        </p:attrNameLst>
                                      </p:cBhvr>
                                      <p:tavLst>
                                        <p:tav tm="0">
                                          <p:val>
                                            <p:strVal val="#ppt_y+.1"/>
                                          </p:val>
                                        </p:tav>
                                        <p:tav tm="100000">
                                          <p:val>
                                            <p:strVal val="#ppt_y"/>
                                          </p:val>
                                        </p:tav>
                                      </p:tavLst>
                                    </p:anim>
                                  </p:childTnLst>
                                </p:cTn>
                              </p:par>
                              <p:par>
                                <p:cTn id="164" presetID="42" presetClass="entr" presetSubtype="0" fill="hold" nodeType="withEffect">
                                  <p:stCondLst>
                                    <p:cond delay="0"/>
                                  </p:stCondLst>
                                  <p:childTnLst>
                                    <p:set>
                                      <p:cBhvr>
                                        <p:cTn id="165" dur="1" fill="hold">
                                          <p:stCondLst>
                                            <p:cond delay="0"/>
                                          </p:stCondLst>
                                        </p:cTn>
                                        <p:tgtEl>
                                          <p:spTgt spid="320512"/>
                                        </p:tgtEl>
                                        <p:attrNameLst>
                                          <p:attrName>style.visibility</p:attrName>
                                        </p:attrNameLst>
                                      </p:cBhvr>
                                      <p:to>
                                        <p:strVal val="visible"/>
                                      </p:to>
                                    </p:set>
                                    <p:animEffect transition="in" filter="fade">
                                      <p:cBhvr>
                                        <p:cTn id="166" dur="1000"/>
                                        <p:tgtEl>
                                          <p:spTgt spid="320512"/>
                                        </p:tgtEl>
                                      </p:cBhvr>
                                    </p:animEffect>
                                    <p:anim calcmode="lin" valueType="num">
                                      <p:cBhvr>
                                        <p:cTn id="167" dur="1000" fill="hold"/>
                                        <p:tgtEl>
                                          <p:spTgt spid="320512"/>
                                        </p:tgtEl>
                                        <p:attrNameLst>
                                          <p:attrName>ppt_x</p:attrName>
                                        </p:attrNameLst>
                                      </p:cBhvr>
                                      <p:tavLst>
                                        <p:tav tm="0">
                                          <p:val>
                                            <p:strVal val="#ppt_x"/>
                                          </p:val>
                                        </p:tav>
                                        <p:tav tm="100000">
                                          <p:val>
                                            <p:strVal val="#ppt_x"/>
                                          </p:val>
                                        </p:tav>
                                      </p:tavLst>
                                    </p:anim>
                                    <p:anim calcmode="lin" valueType="num">
                                      <p:cBhvr>
                                        <p:cTn id="168" dur="1000" fill="hold"/>
                                        <p:tgtEl>
                                          <p:spTgt spid="3205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1" grpId="0" animBg="1"/>
      <p:bldP spid="12" grpId="0" animBg="1"/>
      <p:bldP spid="13" grpId="0" animBg="1"/>
      <p:bldP spid="14" grpId="0" animBg="1"/>
      <p:bldP spid="15" grpId="0"/>
      <p:bldP spid="16" grpId="0"/>
      <p:bldP spid="17" grpId="0"/>
      <p:bldP spid="18" grpId="0"/>
      <p:bldP spid="21" grpId="0"/>
      <p:bldP spid="20" grpId="0"/>
      <p:bldP spid="24" grpId="0"/>
      <p:bldP spid="22" grpId="0" animBg="1"/>
      <p:bldP spid="28" grpId="0"/>
      <p:bldP spid="30" grpId="0"/>
      <p:bldP spid="31" grpId="0"/>
      <p:bldP spid="29" grpId="0" animBg="1"/>
      <p:bldP spid="34" grpId="0"/>
      <p:bldP spid="320515" grpId="0" animBg="1"/>
      <p:bldP spid="320516" grpId="0" animBg="1"/>
      <p:bldP spid="320517" grpId="0" animBg="1"/>
      <p:bldP spid="320518"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81001" y="1447800"/>
            <a:ext cx="4419600" cy="1308050"/>
          </a:xfrm>
          <a:prstGeom prst="rect">
            <a:avLst/>
          </a:prstGeom>
        </p:spPr>
        <p:txBody>
          <a:bodyPr wrap="square">
            <a:spAutoFit/>
          </a:bodyPr>
          <a:lstStyle/>
          <a:p>
            <a:r>
              <a:rPr lang="en-IN" sz="1800" b="1" dirty="0">
                <a:solidFill>
                  <a:schemeClr val="accent1">
                    <a:lumMod val="60000"/>
                    <a:lumOff val="40000"/>
                  </a:schemeClr>
                </a:solidFill>
              </a:rPr>
              <a:t>Every “Thing” is </a:t>
            </a:r>
            <a:r>
              <a:rPr lang="en-IN" sz="1800" b="1" dirty="0" smtClean="0">
                <a:solidFill>
                  <a:schemeClr val="accent1">
                    <a:lumMod val="60000"/>
                    <a:lumOff val="40000"/>
                  </a:schemeClr>
                </a:solidFill>
              </a:rPr>
              <a:t>Connected</a:t>
            </a:r>
          </a:p>
          <a:p>
            <a:endParaRPr lang="en-IN" dirty="0" smtClean="0"/>
          </a:p>
          <a:p>
            <a:pPr marL="342900" indent="-342900">
              <a:buFont typeface="Wingdings" panose="05000000000000000000" pitchFamily="2" charset="2"/>
              <a:buChar char="Ø"/>
            </a:pPr>
            <a:r>
              <a:rPr lang="en-IN" sz="1400" dirty="0" smtClean="0"/>
              <a:t>Customers </a:t>
            </a:r>
            <a:r>
              <a:rPr lang="en-IN" sz="1400" dirty="0"/>
              <a:t>and users are more informed and </a:t>
            </a:r>
            <a:r>
              <a:rPr lang="en-IN" sz="1400" dirty="0" smtClean="0"/>
              <a:t>empowered</a:t>
            </a:r>
          </a:p>
          <a:p>
            <a:pPr marL="342900" indent="-342900">
              <a:buFont typeface="Wingdings" panose="05000000000000000000" pitchFamily="2" charset="2"/>
              <a:buChar char="Ø"/>
            </a:pPr>
            <a:r>
              <a:rPr lang="en-IN" sz="1400" dirty="0" smtClean="0"/>
              <a:t>24/7 </a:t>
            </a:r>
            <a:r>
              <a:rPr lang="en-IN" sz="1400" dirty="0"/>
              <a:t>Data availability</a:t>
            </a:r>
          </a:p>
        </p:txBody>
      </p:sp>
      <p:sp>
        <p:nvSpPr>
          <p:cNvPr id="2" name="Title 1"/>
          <p:cNvSpPr>
            <a:spLocks noGrp="1"/>
          </p:cNvSpPr>
          <p:nvPr>
            <p:ph type="title"/>
          </p:nvPr>
        </p:nvSpPr>
        <p:spPr/>
        <p:txBody>
          <a:bodyPr/>
          <a:lstStyle/>
          <a:p>
            <a:r>
              <a:rPr lang="en-IN" sz="2400" dirty="0" smtClean="0"/>
              <a:t>SAP’s Vision for an IOT Platform</a:t>
            </a:r>
            <a:endParaRPr lang="en-IN" dirty="0"/>
          </a:p>
        </p:txBody>
      </p:sp>
      <p:sp>
        <p:nvSpPr>
          <p:cNvPr id="5" name="Rectangle 4"/>
          <p:cNvSpPr/>
          <p:nvPr/>
        </p:nvSpPr>
        <p:spPr>
          <a:xfrm>
            <a:off x="381001" y="2895600"/>
            <a:ext cx="4953000" cy="1754326"/>
          </a:xfrm>
          <a:prstGeom prst="rect">
            <a:avLst/>
          </a:prstGeom>
        </p:spPr>
        <p:txBody>
          <a:bodyPr>
            <a:spAutoFit/>
          </a:bodyPr>
          <a:lstStyle/>
          <a:p>
            <a:r>
              <a:rPr lang="en-IN" sz="1800" b="1" dirty="0">
                <a:solidFill>
                  <a:schemeClr val="accent1">
                    <a:lumMod val="60000"/>
                    <a:lumOff val="40000"/>
                  </a:schemeClr>
                </a:solidFill>
              </a:rPr>
              <a:t>Every “Thing” is </a:t>
            </a:r>
            <a:r>
              <a:rPr lang="en-IN" sz="1800" b="1" dirty="0" smtClean="0">
                <a:solidFill>
                  <a:schemeClr val="accent1">
                    <a:lumMod val="60000"/>
                    <a:lumOff val="40000"/>
                  </a:schemeClr>
                </a:solidFill>
              </a:rPr>
              <a:t>Intelligent</a:t>
            </a:r>
          </a:p>
          <a:p>
            <a:endParaRPr lang="en-IN" dirty="0" smtClean="0"/>
          </a:p>
          <a:p>
            <a:pPr marL="285750" indent="-285750">
              <a:buFont typeface="Wingdings" panose="05000000000000000000" pitchFamily="2" charset="2"/>
              <a:buChar char="Ø"/>
            </a:pPr>
            <a:r>
              <a:rPr lang="en-IN" sz="1400" dirty="0" smtClean="0"/>
              <a:t>Machine Learning</a:t>
            </a:r>
          </a:p>
          <a:p>
            <a:pPr marL="285750" indent="-285750">
              <a:buFont typeface="Wingdings" panose="05000000000000000000" pitchFamily="2" charset="2"/>
              <a:buChar char="Ø"/>
            </a:pPr>
            <a:r>
              <a:rPr lang="en-IN" sz="1400" dirty="0" smtClean="0"/>
              <a:t>Artificial Intelligence</a:t>
            </a:r>
          </a:p>
          <a:p>
            <a:pPr marL="285750" indent="-285750">
              <a:buFont typeface="Wingdings" panose="05000000000000000000" pitchFamily="2" charset="2"/>
              <a:buChar char="Ø"/>
            </a:pPr>
            <a:r>
              <a:rPr lang="en-IN" sz="1400" dirty="0" smtClean="0"/>
              <a:t>3D Printing</a:t>
            </a:r>
          </a:p>
          <a:p>
            <a:pPr marL="285750" indent="-285750">
              <a:buFont typeface="Wingdings" panose="05000000000000000000" pitchFamily="2" charset="2"/>
              <a:buChar char="Ø"/>
            </a:pPr>
            <a:r>
              <a:rPr lang="en-IN" sz="1400" dirty="0" smtClean="0"/>
              <a:t>Predictive Processes</a:t>
            </a:r>
          </a:p>
          <a:p>
            <a:pPr marL="285750" indent="-285750">
              <a:buFont typeface="Wingdings" panose="05000000000000000000" pitchFamily="2" charset="2"/>
              <a:buChar char="Ø"/>
            </a:pPr>
            <a:r>
              <a:rPr lang="en-IN" sz="1400" dirty="0" smtClean="0"/>
              <a:t>Products </a:t>
            </a:r>
            <a:r>
              <a:rPr lang="en-IN" sz="1400" dirty="0"/>
              <a:t>are Smarter</a:t>
            </a:r>
          </a:p>
        </p:txBody>
      </p:sp>
      <p:sp>
        <p:nvSpPr>
          <p:cNvPr id="6" name="Rectangle 5"/>
          <p:cNvSpPr/>
          <p:nvPr/>
        </p:nvSpPr>
        <p:spPr>
          <a:xfrm>
            <a:off x="381001" y="4789676"/>
            <a:ext cx="4953000" cy="1538883"/>
          </a:xfrm>
          <a:prstGeom prst="rect">
            <a:avLst/>
          </a:prstGeom>
        </p:spPr>
        <p:txBody>
          <a:bodyPr>
            <a:spAutoFit/>
          </a:bodyPr>
          <a:lstStyle/>
          <a:p>
            <a:r>
              <a:rPr lang="en-IN" sz="1800" b="1" dirty="0">
                <a:solidFill>
                  <a:schemeClr val="accent1">
                    <a:lumMod val="60000"/>
                    <a:lumOff val="40000"/>
                  </a:schemeClr>
                </a:solidFill>
              </a:rPr>
              <a:t>Every “Thing” is in the </a:t>
            </a:r>
            <a:r>
              <a:rPr lang="en-IN" sz="1800" b="1" dirty="0" smtClean="0">
                <a:solidFill>
                  <a:schemeClr val="accent1">
                    <a:lumMod val="60000"/>
                    <a:lumOff val="40000"/>
                  </a:schemeClr>
                </a:solidFill>
              </a:rPr>
              <a:t>moment</a:t>
            </a:r>
          </a:p>
          <a:p>
            <a:endParaRPr lang="en-IN" dirty="0" smtClean="0"/>
          </a:p>
          <a:p>
            <a:pPr marL="285750" indent="-285750">
              <a:buFont typeface="Wingdings" panose="05000000000000000000" pitchFamily="2" charset="2"/>
              <a:buChar char="Ø"/>
            </a:pPr>
            <a:r>
              <a:rPr lang="en-IN" sz="1400" dirty="0" smtClean="0"/>
              <a:t>Online Ordering</a:t>
            </a:r>
          </a:p>
          <a:p>
            <a:pPr marL="285750" indent="-285750">
              <a:buFont typeface="Wingdings" panose="05000000000000000000" pitchFamily="2" charset="2"/>
              <a:buChar char="Ø"/>
            </a:pPr>
            <a:r>
              <a:rPr lang="en-IN" sz="1400" dirty="0" smtClean="0"/>
              <a:t>2-Hour Delivery</a:t>
            </a:r>
          </a:p>
          <a:p>
            <a:pPr marL="285750" indent="-285750">
              <a:buFont typeface="Wingdings" panose="05000000000000000000" pitchFamily="2" charset="2"/>
              <a:buChar char="Ø"/>
            </a:pPr>
            <a:r>
              <a:rPr lang="en-IN" sz="1400" dirty="0" smtClean="0"/>
              <a:t>Real-Time Decisions</a:t>
            </a:r>
          </a:p>
          <a:p>
            <a:pPr marL="285750" indent="-285750">
              <a:buFont typeface="Wingdings" panose="05000000000000000000" pitchFamily="2" charset="2"/>
              <a:buChar char="Ø"/>
            </a:pPr>
            <a:r>
              <a:rPr lang="en-IN" sz="1400" dirty="0" smtClean="0"/>
              <a:t>Predictive </a:t>
            </a:r>
            <a:r>
              <a:rPr lang="en-IN" sz="1400" dirty="0"/>
              <a:t>Analytics</a:t>
            </a:r>
          </a:p>
        </p:txBody>
      </p:sp>
      <p:cxnSp>
        <p:nvCxnSpPr>
          <p:cNvPr id="8" name="Straight Connector 7"/>
          <p:cNvCxnSpPr/>
          <p:nvPr/>
        </p:nvCxnSpPr>
        <p:spPr>
          <a:xfrm>
            <a:off x="381001" y="2895600"/>
            <a:ext cx="9448799" cy="0"/>
          </a:xfrm>
          <a:prstGeom prst="line">
            <a:avLst/>
          </a:prstGeom>
          <a:ln/>
        </p:spPr>
        <p:style>
          <a:lnRef idx="1">
            <a:schemeClr val="accent2"/>
          </a:lnRef>
          <a:fillRef idx="0">
            <a:schemeClr val="accent2"/>
          </a:fillRef>
          <a:effectRef idx="0">
            <a:schemeClr val="accent2"/>
          </a:effectRef>
          <a:fontRef idx="minor">
            <a:schemeClr val="tx1"/>
          </a:fontRef>
        </p:style>
      </p:cxnSp>
      <p:cxnSp>
        <p:nvCxnSpPr>
          <p:cNvPr id="9" name="Straight Connector 8"/>
          <p:cNvCxnSpPr/>
          <p:nvPr/>
        </p:nvCxnSpPr>
        <p:spPr>
          <a:xfrm>
            <a:off x="381001" y="4789676"/>
            <a:ext cx="9448799" cy="0"/>
          </a:xfrm>
          <a:prstGeom prst="line">
            <a:avLst/>
          </a:prstGeom>
          <a:ln/>
        </p:spPr>
        <p:style>
          <a:lnRef idx="1">
            <a:schemeClr val="accent2"/>
          </a:lnRef>
          <a:fillRef idx="0">
            <a:schemeClr val="accent2"/>
          </a:fillRef>
          <a:effectRef idx="0">
            <a:schemeClr val="accent2"/>
          </a:effectRef>
          <a:fontRef idx="minor">
            <a:schemeClr val="tx1"/>
          </a:fontRef>
        </p:style>
      </p:cxnSp>
      <p:pic>
        <p:nvPicPr>
          <p:cNvPr id="10" name="Picture 9"/>
          <p:cNvPicPr>
            <a:picLocks noChangeAspect="1"/>
          </p:cNvPicPr>
          <p:nvPr/>
        </p:nvPicPr>
        <p:blipFill>
          <a:blip r:embed="rId2"/>
          <a:stretch>
            <a:fillRect/>
          </a:stretch>
        </p:blipFill>
        <p:spPr>
          <a:xfrm>
            <a:off x="5410200" y="1356718"/>
            <a:ext cx="3733800" cy="1384443"/>
          </a:xfrm>
          <a:prstGeom prst="rect">
            <a:avLst/>
          </a:prstGeom>
        </p:spPr>
      </p:pic>
      <p:pic>
        <p:nvPicPr>
          <p:cNvPr id="11" name="Picture 10"/>
          <p:cNvPicPr>
            <a:picLocks noChangeAspect="1"/>
          </p:cNvPicPr>
          <p:nvPr/>
        </p:nvPicPr>
        <p:blipFill rotWithShape="1">
          <a:blip r:embed="rId3"/>
          <a:srcRect t="717" r="4166" b="-430"/>
          <a:stretch/>
        </p:blipFill>
        <p:spPr>
          <a:xfrm>
            <a:off x="6019800" y="3035811"/>
            <a:ext cx="2133600" cy="1614115"/>
          </a:xfrm>
          <a:prstGeom prst="rect">
            <a:avLst/>
          </a:prstGeom>
        </p:spPr>
      </p:pic>
      <p:pic>
        <p:nvPicPr>
          <p:cNvPr id="12" name="Picture 11"/>
          <p:cNvPicPr>
            <a:picLocks noChangeAspect="1"/>
          </p:cNvPicPr>
          <p:nvPr/>
        </p:nvPicPr>
        <p:blipFill>
          <a:blip r:embed="rId4"/>
          <a:stretch>
            <a:fillRect/>
          </a:stretch>
        </p:blipFill>
        <p:spPr>
          <a:xfrm>
            <a:off x="6266259" y="4929427"/>
            <a:ext cx="1640681" cy="1242821"/>
          </a:xfrm>
          <a:prstGeom prst="rect">
            <a:avLst/>
          </a:prstGeom>
        </p:spPr>
      </p:pic>
    </p:spTree>
    <p:extLst>
      <p:ext uri="{BB962C8B-B14F-4D97-AF65-F5344CB8AC3E}">
        <p14:creationId xmlns:p14="http://schemas.microsoft.com/office/powerpoint/2010/main" val="36400758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612703" y="1059013"/>
            <a:ext cx="5888499" cy="3759281"/>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200"/>
          </a:p>
        </p:txBody>
      </p:sp>
      <p:sp>
        <p:nvSpPr>
          <p:cNvPr id="3" name="TextBox 2"/>
          <p:cNvSpPr txBox="1"/>
          <p:nvPr/>
        </p:nvSpPr>
        <p:spPr>
          <a:xfrm flipH="1">
            <a:off x="2711768" y="1036701"/>
            <a:ext cx="1783081" cy="261610"/>
          </a:xfrm>
          <a:prstGeom prst="rect">
            <a:avLst/>
          </a:prstGeom>
          <a:noFill/>
        </p:spPr>
        <p:txBody>
          <a:bodyPr wrap="square" rtlCol="0">
            <a:spAutoFit/>
          </a:bodyPr>
          <a:lstStyle/>
          <a:p>
            <a:r>
              <a:rPr lang="en-US" sz="1100" dirty="0"/>
              <a:t>SAP Cloud Platform</a:t>
            </a:r>
          </a:p>
        </p:txBody>
      </p:sp>
      <p:sp>
        <p:nvSpPr>
          <p:cNvPr id="4" name="Rectangle 3"/>
          <p:cNvSpPr/>
          <p:nvPr/>
        </p:nvSpPr>
        <p:spPr>
          <a:xfrm>
            <a:off x="2711767" y="1356169"/>
            <a:ext cx="4197668" cy="3307394"/>
          </a:xfrm>
          <a:prstGeom prst="rect">
            <a:avLst/>
          </a:prstGeom>
          <a:solidFill>
            <a:schemeClr val="accent1">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200" dirty="0"/>
              <a:t>F</a:t>
            </a:r>
          </a:p>
        </p:txBody>
      </p:sp>
      <p:sp>
        <p:nvSpPr>
          <p:cNvPr id="5" name="Rectangle 4"/>
          <p:cNvSpPr/>
          <p:nvPr/>
        </p:nvSpPr>
        <p:spPr>
          <a:xfrm>
            <a:off x="2927223" y="1717679"/>
            <a:ext cx="906399" cy="416052"/>
          </a:xfrm>
          <a:prstGeom prst="rect">
            <a:avLst/>
          </a:prstGeom>
          <a:solidFill>
            <a:schemeClr val="accent1">
              <a:lumMod val="60000"/>
              <a:lumOff val="40000"/>
            </a:schemeClr>
          </a:solidFill>
          <a:ln w="28575"/>
        </p:spPr>
        <p:style>
          <a:lnRef idx="2">
            <a:schemeClr val="dk1"/>
          </a:lnRef>
          <a:fillRef idx="1">
            <a:schemeClr val="lt1"/>
          </a:fillRef>
          <a:effectRef idx="0">
            <a:schemeClr val="dk1"/>
          </a:effectRef>
          <a:fontRef idx="minor">
            <a:schemeClr val="dk1"/>
          </a:fontRef>
        </p:style>
        <p:txBody>
          <a:bodyPr rtlCol="0" anchor="ctr"/>
          <a:lstStyle/>
          <a:p>
            <a:pPr algn="ctr"/>
            <a:r>
              <a:rPr lang="en-US" sz="1000" dirty="0" err="1"/>
              <a:t>IoT</a:t>
            </a:r>
            <a:r>
              <a:rPr lang="en-US" sz="1000" dirty="0"/>
              <a:t> Gateway Cloud</a:t>
            </a:r>
          </a:p>
        </p:txBody>
      </p:sp>
      <p:sp>
        <p:nvSpPr>
          <p:cNvPr id="6" name="Rectangle 5"/>
          <p:cNvSpPr/>
          <p:nvPr/>
        </p:nvSpPr>
        <p:spPr>
          <a:xfrm>
            <a:off x="2897827" y="2853811"/>
            <a:ext cx="995553" cy="572072"/>
          </a:xfrm>
          <a:prstGeom prst="rect">
            <a:avLst/>
          </a:prstGeom>
          <a:solidFill>
            <a:schemeClr val="accent1">
              <a:lumMod val="60000"/>
              <a:lumOff val="40000"/>
            </a:schemeClr>
          </a:solidFill>
          <a:ln w="28575"/>
        </p:spPr>
        <p:style>
          <a:lnRef idx="1">
            <a:schemeClr val="dk1"/>
          </a:lnRef>
          <a:fillRef idx="2">
            <a:schemeClr val="dk1"/>
          </a:fillRef>
          <a:effectRef idx="1">
            <a:schemeClr val="dk1"/>
          </a:effectRef>
          <a:fontRef idx="minor">
            <a:schemeClr val="dk1"/>
          </a:fontRef>
        </p:style>
        <p:txBody>
          <a:bodyPr rtlCol="0" anchor="ctr"/>
          <a:lstStyle/>
          <a:p>
            <a:pPr algn="ctr"/>
            <a:r>
              <a:rPr lang="en-US" sz="1050" dirty="0" err="1"/>
              <a:t>IoT</a:t>
            </a:r>
            <a:r>
              <a:rPr lang="en-US" sz="1050" dirty="0"/>
              <a:t> Message Management Service</a:t>
            </a:r>
          </a:p>
        </p:txBody>
      </p:sp>
      <p:sp>
        <p:nvSpPr>
          <p:cNvPr id="7" name="Rectangle 6"/>
          <p:cNvSpPr/>
          <p:nvPr/>
        </p:nvSpPr>
        <p:spPr>
          <a:xfrm>
            <a:off x="5823799" y="1733851"/>
            <a:ext cx="844487" cy="416052"/>
          </a:xfrm>
          <a:prstGeom prst="rect">
            <a:avLst/>
          </a:prstGeom>
          <a:solidFill>
            <a:schemeClr val="accent1">
              <a:lumMod val="60000"/>
              <a:lumOff val="40000"/>
            </a:schemeClr>
          </a:solidFill>
          <a:ln w="28575"/>
        </p:spPr>
        <p:style>
          <a:lnRef idx="1">
            <a:schemeClr val="dk1"/>
          </a:lnRef>
          <a:fillRef idx="2">
            <a:schemeClr val="dk1"/>
          </a:fillRef>
          <a:effectRef idx="1">
            <a:schemeClr val="dk1"/>
          </a:effectRef>
          <a:fontRef idx="minor">
            <a:schemeClr val="dk1"/>
          </a:fontRef>
        </p:style>
        <p:txBody>
          <a:bodyPr rtlCol="0" anchor="ctr"/>
          <a:lstStyle/>
          <a:p>
            <a:pPr algn="ctr"/>
            <a:r>
              <a:rPr lang="en-US" sz="900" dirty="0" err="1"/>
              <a:t>IoT</a:t>
            </a:r>
            <a:r>
              <a:rPr lang="en-US" sz="900" dirty="0"/>
              <a:t> Services Cockpit</a:t>
            </a:r>
          </a:p>
        </p:txBody>
      </p:sp>
      <p:sp>
        <p:nvSpPr>
          <p:cNvPr id="8" name="TextBox 7"/>
          <p:cNvSpPr txBox="1"/>
          <p:nvPr/>
        </p:nvSpPr>
        <p:spPr>
          <a:xfrm>
            <a:off x="2867787" y="1356169"/>
            <a:ext cx="1233297" cy="261610"/>
          </a:xfrm>
          <a:prstGeom prst="rect">
            <a:avLst/>
          </a:prstGeom>
          <a:noFill/>
        </p:spPr>
        <p:txBody>
          <a:bodyPr wrap="square" rtlCol="0">
            <a:spAutoFit/>
          </a:bodyPr>
          <a:lstStyle/>
          <a:p>
            <a:r>
              <a:rPr lang="en-US" sz="1100" dirty="0" err="1"/>
              <a:t>IoT</a:t>
            </a:r>
            <a:r>
              <a:rPr lang="en-US" sz="1100" dirty="0"/>
              <a:t> Service</a:t>
            </a:r>
          </a:p>
        </p:txBody>
      </p:sp>
      <p:sp>
        <p:nvSpPr>
          <p:cNvPr id="9" name="Rectangle 8"/>
          <p:cNvSpPr/>
          <p:nvPr/>
        </p:nvSpPr>
        <p:spPr>
          <a:xfrm>
            <a:off x="4406566" y="1689529"/>
            <a:ext cx="928687" cy="2466594"/>
          </a:xfrm>
          <a:prstGeom prst="rect">
            <a:avLst/>
          </a:prstGeom>
          <a:solidFill>
            <a:schemeClr val="accent1">
              <a:lumMod val="60000"/>
              <a:lumOff val="40000"/>
            </a:schemeClr>
          </a:solidFill>
          <a:ln w="285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100" dirty="0" err="1"/>
              <a:t>IoT</a:t>
            </a:r>
            <a:r>
              <a:rPr lang="en-US" sz="1100" dirty="0"/>
              <a:t> core Services</a:t>
            </a:r>
          </a:p>
        </p:txBody>
      </p:sp>
      <p:cxnSp>
        <p:nvCxnSpPr>
          <p:cNvPr id="11" name="Straight Connector 10"/>
          <p:cNvCxnSpPr/>
          <p:nvPr/>
        </p:nvCxnSpPr>
        <p:spPr>
          <a:xfrm flipH="1" flipV="1">
            <a:off x="3848482" y="1920812"/>
            <a:ext cx="564641" cy="489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Flowchart: Connector 14"/>
          <p:cNvSpPr/>
          <p:nvPr/>
        </p:nvSpPr>
        <p:spPr>
          <a:xfrm>
            <a:off x="4064669" y="1846516"/>
            <a:ext cx="140428" cy="178601"/>
          </a:xfrm>
          <a:prstGeom prst="flowChartConnector">
            <a:avLst/>
          </a:prstGeom>
          <a:solidFill>
            <a:schemeClr val="accent1">
              <a:lumMod val="75000"/>
            </a:schemeClr>
          </a:solidFill>
          <a:ln w="1905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200"/>
          </a:p>
        </p:txBody>
      </p:sp>
      <p:cxnSp>
        <p:nvCxnSpPr>
          <p:cNvPr id="16" name="Straight Connector 15"/>
          <p:cNvCxnSpPr>
            <a:endCxn id="6" idx="3"/>
          </p:cNvCxnSpPr>
          <p:nvPr/>
        </p:nvCxnSpPr>
        <p:spPr>
          <a:xfrm flipH="1" flipV="1">
            <a:off x="3893380" y="3139847"/>
            <a:ext cx="519743" cy="84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Flowchart: Connector 18"/>
          <p:cNvSpPr/>
          <p:nvPr/>
        </p:nvSpPr>
        <p:spPr>
          <a:xfrm>
            <a:off x="4065040" y="3068868"/>
            <a:ext cx="144877" cy="163449"/>
          </a:xfrm>
          <a:prstGeom prst="flowChartConnector">
            <a:avLst/>
          </a:prstGeom>
          <a:solidFill>
            <a:schemeClr val="accent1">
              <a:lumMod val="75000"/>
            </a:schemeClr>
          </a:solidFill>
          <a:ln w="1905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200"/>
          </a:p>
        </p:txBody>
      </p:sp>
      <p:cxnSp>
        <p:nvCxnSpPr>
          <p:cNvPr id="20" name="Straight Connector 19"/>
          <p:cNvCxnSpPr/>
          <p:nvPr/>
        </p:nvCxnSpPr>
        <p:spPr>
          <a:xfrm flipH="1">
            <a:off x="5341810" y="1913382"/>
            <a:ext cx="475487"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Flowchart: Connector 23"/>
          <p:cNvSpPr/>
          <p:nvPr/>
        </p:nvSpPr>
        <p:spPr>
          <a:xfrm>
            <a:off x="5534977" y="1831658"/>
            <a:ext cx="144877" cy="163449"/>
          </a:xfrm>
          <a:prstGeom prst="flowChartConnector">
            <a:avLst/>
          </a:prstGeom>
          <a:solidFill>
            <a:schemeClr val="accent1">
              <a:lumMod val="75000"/>
            </a:schemeClr>
          </a:solidFill>
          <a:ln w="1905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200"/>
          </a:p>
        </p:txBody>
      </p:sp>
      <p:sp>
        <p:nvSpPr>
          <p:cNvPr id="26" name="Rectangle 25"/>
          <p:cNvSpPr/>
          <p:nvPr/>
        </p:nvSpPr>
        <p:spPr>
          <a:xfrm>
            <a:off x="7103529" y="2049630"/>
            <a:ext cx="1151341" cy="1550248"/>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200"/>
          </a:p>
        </p:txBody>
      </p:sp>
      <p:sp>
        <p:nvSpPr>
          <p:cNvPr id="27" name="Rectangle 26"/>
          <p:cNvSpPr/>
          <p:nvPr/>
        </p:nvSpPr>
        <p:spPr>
          <a:xfrm>
            <a:off x="7258622" y="2395314"/>
            <a:ext cx="837236" cy="431261"/>
          </a:xfrm>
          <a:prstGeom prst="rect">
            <a:avLst/>
          </a:prstGeom>
          <a:ln w="38100">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000" dirty="0" err="1"/>
              <a:t>IoT</a:t>
            </a:r>
            <a:r>
              <a:rPr lang="en-US" sz="1000" dirty="0"/>
              <a:t> Application</a:t>
            </a:r>
          </a:p>
        </p:txBody>
      </p:sp>
      <p:sp>
        <p:nvSpPr>
          <p:cNvPr id="28" name="TextBox 27"/>
          <p:cNvSpPr txBox="1"/>
          <p:nvPr/>
        </p:nvSpPr>
        <p:spPr>
          <a:xfrm>
            <a:off x="7053380" y="2102926"/>
            <a:ext cx="1106996" cy="261610"/>
          </a:xfrm>
          <a:prstGeom prst="rect">
            <a:avLst/>
          </a:prstGeom>
          <a:noFill/>
        </p:spPr>
        <p:txBody>
          <a:bodyPr wrap="square" rtlCol="0">
            <a:spAutoFit/>
          </a:bodyPr>
          <a:lstStyle/>
          <a:p>
            <a:r>
              <a:rPr lang="en-US" sz="1100" dirty="0"/>
              <a:t>CF(</a:t>
            </a:r>
            <a:r>
              <a:rPr lang="en-US" sz="1100" dirty="0" err="1"/>
              <a:t>PaaS</a:t>
            </a:r>
            <a:r>
              <a:rPr lang="en-US" sz="1100" dirty="0"/>
              <a:t>)</a:t>
            </a:r>
          </a:p>
        </p:txBody>
      </p:sp>
      <p:sp>
        <p:nvSpPr>
          <p:cNvPr id="29" name="Rectangle 28"/>
          <p:cNvSpPr/>
          <p:nvPr/>
        </p:nvSpPr>
        <p:spPr>
          <a:xfrm>
            <a:off x="7258622" y="2949797"/>
            <a:ext cx="817245" cy="575786"/>
          </a:xfrm>
          <a:prstGeom prst="rect">
            <a:avLst/>
          </a:prstGeom>
          <a:ln w="38100">
            <a:solidFill>
              <a:schemeClr val="tx1"/>
            </a:solidFill>
            <a:prstDash val="sysDash"/>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000" dirty="0" err="1"/>
              <a:t>IoT</a:t>
            </a:r>
            <a:r>
              <a:rPr lang="en-US" sz="1000" dirty="0"/>
              <a:t> Application Builder</a:t>
            </a:r>
          </a:p>
        </p:txBody>
      </p:sp>
      <p:sp>
        <p:nvSpPr>
          <p:cNvPr id="30" name="Rectangle 29"/>
          <p:cNvSpPr/>
          <p:nvPr/>
        </p:nvSpPr>
        <p:spPr>
          <a:xfrm>
            <a:off x="7162038" y="3763328"/>
            <a:ext cx="1196150" cy="817245"/>
          </a:xfrm>
          <a:prstGeom prst="rect">
            <a:avLst/>
          </a:prstGeom>
          <a:ln w="38100">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050" dirty="0"/>
              <a:t>Backing Service    (e.g., </a:t>
            </a:r>
            <a:r>
              <a:rPr lang="en-US" sz="1050" dirty="0" err="1"/>
              <a:t>Postgres</a:t>
            </a:r>
            <a:r>
              <a:rPr lang="en-US" sz="1050" dirty="0"/>
              <a:t> SQL, HANA, Kafka)</a:t>
            </a:r>
          </a:p>
        </p:txBody>
      </p:sp>
      <p:sp>
        <p:nvSpPr>
          <p:cNvPr id="31" name="Rectangle 30"/>
          <p:cNvSpPr/>
          <p:nvPr/>
        </p:nvSpPr>
        <p:spPr>
          <a:xfrm>
            <a:off x="8867103" y="1722761"/>
            <a:ext cx="859965" cy="416051"/>
          </a:xfrm>
          <a:prstGeom prst="rect">
            <a:avLst/>
          </a:prstGeom>
          <a:ln w="285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200"/>
          </a:p>
        </p:txBody>
      </p:sp>
      <p:sp>
        <p:nvSpPr>
          <p:cNvPr id="32" name="Flowchart: Connector 31"/>
          <p:cNvSpPr/>
          <p:nvPr/>
        </p:nvSpPr>
        <p:spPr>
          <a:xfrm>
            <a:off x="9149429" y="1796958"/>
            <a:ext cx="122587" cy="123855"/>
          </a:xfrm>
          <a:prstGeom prst="flowChartConnector">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200"/>
          </a:p>
        </p:txBody>
      </p:sp>
      <p:cxnSp>
        <p:nvCxnSpPr>
          <p:cNvPr id="38" name="Straight Connector 37"/>
          <p:cNvCxnSpPr>
            <a:stCxn id="32" idx="4"/>
          </p:cNvCxnSpPr>
          <p:nvPr/>
        </p:nvCxnSpPr>
        <p:spPr>
          <a:xfrm>
            <a:off x="9210723" y="1920813"/>
            <a:ext cx="1857" cy="11887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flipH="1">
            <a:off x="9115997" y="2039683"/>
            <a:ext cx="94726" cy="3714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9210723" y="2039683"/>
            <a:ext cx="108656" cy="3714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flipV="1">
            <a:off x="9220010" y="1913383"/>
            <a:ext cx="99370" cy="5943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9103923" y="1928241"/>
            <a:ext cx="99834" cy="2727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0" name="Rectangle 49"/>
          <p:cNvSpPr/>
          <p:nvPr/>
        </p:nvSpPr>
        <p:spPr>
          <a:xfrm>
            <a:off x="8901006" y="3030887"/>
            <a:ext cx="859965" cy="416051"/>
          </a:xfrm>
          <a:prstGeom prst="rect">
            <a:avLst/>
          </a:prstGeom>
          <a:ln w="285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200"/>
          </a:p>
        </p:txBody>
      </p:sp>
      <p:sp>
        <p:nvSpPr>
          <p:cNvPr id="51" name="Flowchart: Connector 50"/>
          <p:cNvSpPr/>
          <p:nvPr/>
        </p:nvSpPr>
        <p:spPr>
          <a:xfrm>
            <a:off x="9088136" y="3070481"/>
            <a:ext cx="122587" cy="123855"/>
          </a:xfrm>
          <a:prstGeom prst="flowChartConnector">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200"/>
          </a:p>
        </p:txBody>
      </p:sp>
      <p:cxnSp>
        <p:nvCxnSpPr>
          <p:cNvPr id="53" name="Straight Connector 52"/>
          <p:cNvCxnSpPr>
            <a:endCxn id="51" idx="4"/>
          </p:cNvCxnSpPr>
          <p:nvPr/>
        </p:nvCxnSpPr>
        <p:spPr>
          <a:xfrm flipV="1">
            <a:off x="9149429" y="3194335"/>
            <a:ext cx="0" cy="11579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flipV="1">
            <a:off x="9063990" y="3288473"/>
            <a:ext cx="99370" cy="5943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flipV="1">
            <a:off x="9141535" y="3181334"/>
            <a:ext cx="99370" cy="5943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a:off x="9165682" y="3299616"/>
            <a:ext cx="108656" cy="3714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a:off x="9040773" y="3203621"/>
            <a:ext cx="108656" cy="3714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a:stCxn id="7" idx="3"/>
            <a:endCxn id="31" idx="1"/>
          </p:cNvCxnSpPr>
          <p:nvPr/>
        </p:nvCxnSpPr>
        <p:spPr>
          <a:xfrm flipV="1">
            <a:off x="6668286" y="1930787"/>
            <a:ext cx="2198817" cy="1109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9" name="Flowchart: Connector 68"/>
          <p:cNvSpPr/>
          <p:nvPr/>
        </p:nvSpPr>
        <p:spPr>
          <a:xfrm>
            <a:off x="8586411" y="1843841"/>
            <a:ext cx="144877" cy="163449"/>
          </a:xfrm>
          <a:prstGeom prst="flowChartConnector">
            <a:avLst/>
          </a:prstGeom>
          <a:ln w="190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200"/>
          </a:p>
        </p:txBody>
      </p:sp>
      <p:cxnSp>
        <p:nvCxnSpPr>
          <p:cNvPr id="71" name="Straight Connector 70"/>
          <p:cNvCxnSpPr/>
          <p:nvPr/>
        </p:nvCxnSpPr>
        <p:spPr>
          <a:xfrm>
            <a:off x="5363171" y="3093129"/>
            <a:ext cx="1761720" cy="1948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3" name="Flowchart: Connector 72"/>
          <p:cNvSpPr/>
          <p:nvPr/>
        </p:nvSpPr>
        <p:spPr>
          <a:xfrm>
            <a:off x="6099153" y="3024724"/>
            <a:ext cx="144877" cy="163449"/>
          </a:xfrm>
          <a:prstGeom prst="flowChartConnector">
            <a:avLst/>
          </a:prstGeom>
          <a:solidFill>
            <a:schemeClr val="accent1">
              <a:lumMod val="75000"/>
            </a:schemeClr>
          </a:solidFill>
          <a:ln w="1905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200"/>
          </a:p>
        </p:txBody>
      </p:sp>
      <p:cxnSp>
        <p:nvCxnSpPr>
          <p:cNvPr id="75" name="Straight Connector 74"/>
          <p:cNvCxnSpPr>
            <a:endCxn id="50" idx="1"/>
          </p:cNvCxnSpPr>
          <p:nvPr/>
        </p:nvCxnSpPr>
        <p:spPr>
          <a:xfrm>
            <a:off x="8083529" y="3237373"/>
            <a:ext cx="817478" cy="153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7" name="Flowchart: Connector 76"/>
          <p:cNvSpPr/>
          <p:nvPr/>
        </p:nvSpPr>
        <p:spPr>
          <a:xfrm>
            <a:off x="8595697" y="3155649"/>
            <a:ext cx="144877" cy="163449"/>
          </a:xfrm>
          <a:prstGeom prst="flowChartConnector">
            <a:avLst/>
          </a:prstGeom>
          <a:ln w="190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200"/>
          </a:p>
        </p:txBody>
      </p:sp>
      <p:sp>
        <p:nvSpPr>
          <p:cNvPr id="79" name="TextBox 78"/>
          <p:cNvSpPr txBox="1"/>
          <p:nvPr/>
        </p:nvSpPr>
        <p:spPr>
          <a:xfrm flipH="1">
            <a:off x="8867102" y="2193265"/>
            <a:ext cx="859965" cy="253916"/>
          </a:xfrm>
          <a:prstGeom prst="rect">
            <a:avLst/>
          </a:prstGeom>
          <a:noFill/>
        </p:spPr>
        <p:txBody>
          <a:bodyPr wrap="square" rtlCol="0">
            <a:spAutoFit/>
          </a:bodyPr>
          <a:lstStyle/>
          <a:p>
            <a:r>
              <a:rPr lang="en-US" sz="1050" dirty="0" err="1"/>
              <a:t>IoT</a:t>
            </a:r>
            <a:r>
              <a:rPr lang="en-US" sz="1050" dirty="0"/>
              <a:t> Admin</a:t>
            </a:r>
          </a:p>
        </p:txBody>
      </p:sp>
      <p:sp>
        <p:nvSpPr>
          <p:cNvPr id="80" name="TextBox 79"/>
          <p:cNvSpPr txBox="1"/>
          <p:nvPr/>
        </p:nvSpPr>
        <p:spPr>
          <a:xfrm flipH="1">
            <a:off x="8775043" y="3566551"/>
            <a:ext cx="1319589" cy="415498"/>
          </a:xfrm>
          <a:prstGeom prst="rect">
            <a:avLst/>
          </a:prstGeom>
          <a:noFill/>
        </p:spPr>
        <p:txBody>
          <a:bodyPr wrap="square" rtlCol="0">
            <a:spAutoFit/>
          </a:bodyPr>
          <a:lstStyle/>
          <a:p>
            <a:r>
              <a:rPr lang="en-US" sz="1050" dirty="0" err="1"/>
              <a:t>IoT</a:t>
            </a:r>
            <a:r>
              <a:rPr lang="en-US" sz="1050" dirty="0"/>
              <a:t> Application          User</a:t>
            </a:r>
          </a:p>
        </p:txBody>
      </p:sp>
      <p:sp>
        <p:nvSpPr>
          <p:cNvPr id="82" name="Rectangle 81"/>
          <p:cNvSpPr/>
          <p:nvPr/>
        </p:nvSpPr>
        <p:spPr>
          <a:xfrm>
            <a:off x="2623382" y="4926047"/>
            <a:ext cx="3720086" cy="973265"/>
          </a:xfrm>
          <a:prstGeom prst="rect">
            <a:avLst/>
          </a:prstGeom>
          <a:solidFill>
            <a:schemeClr val="accent1">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200"/>
          </a:p>
        </p:txBody>
      </p:sp>
      <p:sp>
        <p:nvSpPr>
          <p:cNvPr id="83" name="Rectangle 82"/>
          <p:cNvSpPr/>
          <p:nvPr/>
        </p:nvSpPr>
        <p:spPr>
          <a:xfrm>
            <a:off x="3587519" y="5091437"/>
            <a:ext cx="584146" cy="260033"/>
          </a:xfrm>
          <a:prstGeom prst="rect">
            <a:avLst/>
          </a:prstGeom>
          <a:solidFill>
            <a:schemeClr val="accent1">
              <a:lumMod val="60000"/>
              <a:lumOff val="40000"/>
            </a:schemeClr>
          </a:solidFill>
          <a:ln w="285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100" dirty="0"/>
              <a:t>MQTT</a:t>
            </a:r>
          </a:p>
        </p:txBody>
      </p:sp>
      <p:sp>
        <p:nvSpPr>
          <p:cNvPr id="84" name="Rectangle 83"/>
          <p:cNvSpPr/>
          <p:nvPr/>
        </p:nvSpPr>
        <p:spPr>
          <a:xfrm>
            <a:off x="4284722" y="5091437"/>
            <a:ext cx="584146" cy="260033"/>
          </a:xfrm>
          <a:prstGeom prst="rect">
            <a:avLst/>
          </a:prstGeom>
          <a:solidFill>
            <a:schemeClr val="accent1">
              <a:lumMod val="60000"/>
              <a:lumOff val="40000"/>
            </a:schemeClr>
          </a:solidFill>
          <a:ln w="28575">
            <a:solidFill>
              <a:schemeClr val="tx1"/>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100" dirty="0"/>
              <a:t>File</a:t>
            </a:r>
          </a:p>
        </p:txBody>
      </p:sp>
      <p:sp>
        <p:nvSpPr>
          <p:cNvPr id="85" name="Rectangle 84"/>
          <p:cNvSpPr/>
          <p:nvPr/>
        </p:nvSpPr>
        <p:spPr>
          <a:xfrm>
            <a:off x="4930861" y="5090760"/>
            <a:ext cx="584146" cy="260033"/>
          </a:xfrm>
          <a:prstGeom prst="rect">
            <a:avLst/>
          </a:prstGeom>
          <a:solidFill>
            <a:schemeClr val="accent1">
              <a:lumMod val="60000"/>
              <a:lumOff val="40000"/>
            </a:schemeClr>
          </a:solidFill>
          <a:ln w="28575">
            <a:solidFill>
              <a:schemeClr val="tx1"/>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050" dirty="0"/>
              <a:t>SNMP</a:t>
            </a:r>
          </a:p>
        </p:txBody>
      </p:sp>
      <p:sp>
        <p:nvSpPr>
          <p:cNvPr id="86" name="Rectangle 85"/>
          <p:cNvSpPr/>
          <p:nvPr/>
        </p:nvSpPr>
        <p:spPr>
          <a:xfrm>
            <a:off x="5607416" y="5086137"/>
            <a:ext cx="584146" cy="260033"/>
          </a:xfrm>
          <a:prstGeom prst="rect">
            <a:avLst/>
          </a:prstGeom>
          <a:solidFill>
            <a:schemeClr val="accent1">
              <a:lumMod val="60000"/>
              <a:lumOff val="40000"/>
            </a:schemeClr>
          </a:solidFill>
          <a:ln w="28575">
            <a:solidFill>
              <a:schemeClr val="tx1"/>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100" dirty="0" err="1"/>
              <a:t>LoRa</a:t>
            </a:r>
            <a:r>
              <a:rPr lang="en-US" sz="1100" dirty="0"/>
              <a:t>*</a:t>
            </a:r>
          </a:p>
        </p:txBody>
      </p:sp>
      <p:sp>
        <p:nvSpPr>
          <p:cNvPr id="87" name="Rectangle 86"/>
          <p:cNvSpPr/>
          <p:nvPr/>
        </p:nvSpPr>
        <p:spPr>
          <a:xfrm>
            <a:off x="5587445" y="5501486"/>
            <a:ext cx="656585" cy="255047"/>
          </a:xfrm>
          <a:prstGeom prst="rect">
            <a:avLst/>
          </a:prstGeom>
          <a:solidFill>
            <a:schemeClr val="accent1">
              <a:lumMod val="60000"/>
              <a:lumOff val="40000"/>
            </a:schemeClr>
          </a:solidFill>
          <a:ln w="28575">
            <a:solidFill>
              <a:schemeClr val="tx1"/>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100" dirty="0" err="1"/>
              <a:t>Sigfox</a:t>
            </a:r>
            <a:r>
              <a:rPr lang="en-US" sz="1100" dirty="0"/>
              <a:t>*</a:t>
            </a:r>
          </a:p>
        </p:txBody>
      </p:sp>
      <p:sp>
        <p:nvSpPr>
          <p:cNvPr id="88" name="Rectangle 87"/>
          <p:cNvSpPr/>
          <p:nvPr/>
        </p:nvSpPr>
        <p:spPr>
          <a:xfrm>
            <a:off x="4942629" y="5501486"/>
            <a:ext cx="584146" cy="260033"/>
          </a:xfrm>
          <a:prstGeom prst="rect">
            <a:avLst/>
          </a:prstGeom>
          <a:solidFill>
            <a:schemeClr val="accent1">
              <a:lumMod val="60000"/>
              <a:lumOff val="40000"/>
            </a:schemeClr>
          </a:solidFill>
          <a:ln w="28575">
            <a:solidFill>
              <a:schemeClr val="tx1"/>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100" dirty="0" err="1"/>
              <a:t>CoAP</a:t>
            </a:r>
            <a:endParaRPr lang="en-US" sz="1100" dirty="0"/>
          </a:p>
        </p:txBody>
      </p:sp>
      <p:sp>
        <p:nvSpPr>
          <p:cNvPr id="89" name="Rectangle 88"/>
          <p:cNvSpPr/>
          <p:nvPr/>
        </p:nvSpPr>
        <p:spPr>
          <a:xfrm>
            <a:off x="4147818" y="5497618"/>
            <a:ext cx="736370" cy="265696"/>
          </a:xfrm>
          <a:prstGeom prst="rect">
            <a:avLst/>
          </a:prstGeom>
          <a:solidFill>
            <a:schemeClr val="accent1">
              <a:lumMod val="60000"/>
              <a:lumOff val="40000"/>
            </a:schemeClr>
          </a:solidFill>
          <a:ln w="28575">
            <a:solidFill>
              <a:schemeClr val="tx1"/>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100" dirty="0" err="1"/>
              <a:t>ModBus</a:t>
            </a:r>
            <a:endParaRPr lang="en-US" sz="1100" dirty="0"/>
          </a:p>
        </p:txBody>
      </p:sp>
      <p:sp>
        <p:nvSpPr>
          <p:cNvPr id="90" name="Rectangle 89"/>
          <p:cNvSpPr/>
          <p:nvPr/>
        </p:nvSpPr>
        <p:spPr>
          <a:xfrm>
            <a:off x="3511205" y="5488643"/>
            <a:ext cx="584146" cy="260033"/>
          </a:xfrm>
          <a:prstGeom prst="rect">
            <a:avLst/>
          </a:prstGeom>
          <a:solidFill>
            <a:schemeClr val="accent1">
              <a:lumMod val="60000"/>
              <a:lumOff val="40000"/>
            </a:schemeClr>
          </a:solidFill>
          <a:ln w="28575">
            <a:solidFill>
              <a:schemeClr val="tx1"/>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100" dirty="0"/>
              <a:t>HTTP</a:t>
            </a:r>
          </a:p>
        </p:txBody>
      </p:sp>
      <p:sp>
        <p:nvSpPr>
          <p:cNvPr id="91" name="Rectangle 90"/>
          <p:cNvSpPr/>
          <p:nvPr/>
        </p:nvSpPr>
        <p:spPr>
          <a:xfrm>
            <a:off x="2711768" y="5477317"/>
            <a:ext cx="722755" cy="271360"/>
          </a:xfrm>
          <a:prstGeom prst="rect">
            <a:avLst/>
          </a:prstGeom>
          <a:solidFill>
            <a:schemeClr val="accent1">
              <a:lumMod val="60000"/>
              <a:lumOff val="40000"/>
            </a:schemeClr>
          </a:solidFill>
          <a:ln w="28575">
            <a:solidFill>
              <a:schemeClr val="tx1"/>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000" dirty="0"/>
              <a:t>OPC UA*</a:t>
            </a:r>
          </a:p>
        </p:txBody>
      </p:sp>
      <p:sp>
        <p:nvSpPr>
          <p:cNvPr id="92" name="TextBox 91"/>
          <p:cNvSpPr txBox="1"/>
          <p:nvPr/>
        </p:nvSpPr>
        <p:spPr>
          <a:xfrm>
            <a:off x="1641920" y="1759811"/>
            <a:ext cx="37147" cy="276999"/>
          </a:xfrm>
          <a:prstGeom prst="rect">
            <a:avLst/>
          </a:prstGeom>
          <a:noFill/>
        </p:spPr>
        <p:txBody>
          <a:bodyPr wrap="square" rtlCol="0">
            <a:spAutoFit/>
          </a:bodyPr>
          <a:lstStyle/>
          <a:p>
            <a:endParaRPr lang="en-US" sz="1200" dirty="0"/>
          </a:p>
        </p:txBody>
      </p:sp>
      <p:sp>
        <p:nvSpPr>
          <p:cNvPr id="93" name="TextBox 92"/>
          <p:cNvSpPr txBox="1"/>
          <p:nvPr/>
        </p:nvSpPr>
        <p:spPr>
          <a:xfrm flipH="1">
            <a:off x="2581052" y="4933156"/>
            <a:ext cx="1374924" cy="430887"/>
          </a:xfrm>
          <a:prstGeom prst="rect">
            <a:avLst/>
          </a:prstGeom>
          <a:noFill/>
        </p:spPr>
        <p:txBody>
          <a:bodyPr wrap="square" rtlCol="0">
            <a:spAutoFit/>
          </a:bodyPr>
          <a:lstStyle/>
          <a:p>
            <a:r>
              <a:rPr lang="en-US" sz="1100" dirty="0" err="1"/>
              <a:t>IoT</a:t>
            </a:r>
            <a:r>
              <a:rPr lang="en-US" sz="1100" dirty="0"/>
              <a:t> Gateway</a:t>
            </a:r>
          </a:p>
          <a:p>
            <a:r>
              <a:rPr lang="en-US" sz="1100" dirty="0"/>
              <a:t>Plug-Ins</a:t>
            </a:r>
          </a:p>
        </p:txBody>
      </p:sp>
      <p:sp>
        <p:nvSpPr>
          <p:cNvPr id="94" name="Rectangle 93"/>
          <p:cNvSpPr/>
          <p:nvPr/>
        </p:nvSpPr>
        <p:spPr>
          <a:xfrm>
            <a:off x="6401909" y="4926047"/>
            <a:ext cx="2184503" cy="973265"/>
          </a:xfrm>
          <a:prstGeom prst="rect">
            <a:avLst/>
          </a:prstGeom>
          <a:solidFill>
            <a:schemeClr val="accent1">
              <a:lumMod val="20000"/>
              <a:lumOff val="8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200"/>
          </a:p>
        </p:txBody>
      </p:sp>
      <p:sp>
        <p:nvSpPr>
          <p:cNvPr id="95" name="Rectangle 94"/>
          <p:cNvSpPr/>
          <p:nvPr/>
        </p:nvSpPr>
        <p:spPr>
          <a:xfrm>
            <a:off x="6485283" y="5421329"/>
            <a:ext cx="1030786" cy="356442"/>
          </a:xfrm>
          <a:prstGeom prst="rect">
            <a:avLst/>
          </a:prstGeom>
          <a:solidFill>
            <a:schemeClr val="accent1">
              <a:lumMod val="60000"/>
              <a:lumOff val="40000"/>
            </a:schemeClr>
          </a:solidFill>
          <a:ln w="285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100" dirty="0" err="1"/>
              <a:t>IoT</a:t>
            </a:r>
            <a:r>
              <a:rPr lang="en-US" sz="1100" dirty="0"/>
              <a:t> Gateway SDK</a:t>
            </a:r>
          </a:p>
        </p:txBody>
      </p:sp>
      <p:sp>
        <p:nvSpPr>
          <p:cNvPr id="96" name="Rectangle 95"/>
          <p:cNvSpPr/>
          <p:nvPr/>
        </p:nvSpPr>
        <p:spPr>
          <a:xfrm>
            <a:off x="7584589" y="5380467"/>
            <a:ext cx="937279" cy="382847"/>
          </a:xfrm>
          <a:prstGeom prst="rect">
            <a:avLst/>
          </a:prstGeom>
          <a:solidFill>
            <a:schemeClr val="accent1">
              <a:lumMod val="60000"/>
              <a:lumOff val="40000"/>
            </a:schemeClr>
          </a:solidFill>
          <a:ln w="285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100" dirty="0" err="1"/>
              <a:t>IoT</a:t>
            </a:r>
            <a:r>
              <a:rPr lang="en-US" sz="1100" dirty="0"/>
              <a:t> Service SDK</a:t>
            </a:r>
          </a:p>
        </p:txBody>
      </p:sp>
      <p:sp>
        <p:nvSpPr>
          <p:cNvPr id="97" name="TextBox 96"/>
          <p:cNvSpPr txBox="1"/>
          <p:nvPr/>
        </p:nvSpPr>
        <p:spPr>
          <a:xfrm>
            <a:off x="6433714" y="4997638"/>
            <a:ext cx="1649815" cy="261610"/>
          </a:xfrm>
          <a:prstGeom prst="rect">
            <a:avLst/>
          </a:prstGeom>
          <a:noFill/>
        </p:spPr>
        <p:txBody>
          <a:bodyPr wrap="square" rtlCol="0">
            <a:spAutoFit/>
          </a:bodyPr>
          <a:lstStyle/>
          <a:p>
            <a:r>
              <a:rPr lang="en-US" sz="1100" dirty="0"/>
              <a:t>Eclipse Plug-Ins(SDKs)</a:t>
            </a:r>
          </a:p>
        </p:txBody>
      </p:sp>
      <p:cxnSp>
        <p:nvCxnSpPr>
          <p:cNvPr id="99" name="Straight Connector 98"/>
          <p:cNvCxnSpPr/>
          <p:nvPr/>
        </p:nvCxnSpPr>
        <p:spPr>
          <a:xfrm flipH="1">
            <a:off x="4877466" y="4171950"/>
            <a:ext cx="2" cy="17687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p:nvCxnSpPr>
        <p:spPr>
          <a:xfrm flipV="1">
            <a:off x="4877466" y="4309810"/>
            <a:ext cx="2306860" cy="2319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8" name="Flowchart: Connector 107"/>
          <p:cNvSpPr/>
          <p:nvPr/>
        </p:nvSpPr>
        <p:spPr>
          <a:xfrm>
            <a:off x="6099153" y="4251274"/>
            <a:ext cx="144877" cy="163449"/>
          </a:xfrm>
          <a:prstGeom prst="flowChartConnector">
            <a:avLst/>
          </a:prstGeom>
          <a:solidFill>
            <a:schemeClr val="accent1">
              <a:lumMod val="75000"/>
            </a:schemeClr>
          </a:solidFill>
          <a:ln w="1905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200"/>
          </a:p>
        </p:txBody>
      </p:sp>
      <p:sp>
        <p:nvSpPr>
          <p:cNvPr id="110" name="Rectangle 109"/>
          <p:cNvSpPr/>
          <p:nvPr/>
        </p:nvSpPr>
        <p:spPr>
          <a:xfrm>
            <a:off x="277213" y="1759266"/>
            <a:ext cx="812138" cy="471682"/>
          </a:xfrm>
          <a:prstGeom prst="rect">
            <a:avLst/>
          </a:prstGeom>
          <a:ln w="285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200"/>
          </a:p>
        </p:txBody>
      </p:sp>
      <p:sp>
        <p:nvSpPr>
          <p:cNvPr id="111" name="Rectangle 110"/>
          <p:cNvSpPr/>
          <p:nvPr/>
        </p:nvSpPr>
        <p:spPr>
          <a:xfrm>
            <a:off x="247263" y="1839088"/>
            <a:ext cx="758272" cy="513858"/>
          </a:xfrm>
          <a:prstGeom prst="rect">
            <a:avLst/>
          </a:prstGeom>
          <a:ln w="285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100" dirty="0"/>
              <a:t>Device</a:t>
            </a:r>
          </a:p>
        </p:txBody>
      </p:sp>
      <p:sp>
        <p:nvSpPr>
          <p:cNvPr id="112" name="Rectangle 111"/>
          <p:cNvSpPr/>
          <p:nvPr/>
        </p:nvSpPr>
        <p:spPr>
          <a:xfrm>
            <a:off x="169360" y="2919510"/>
            <a:ext cx="812138" cy="471682"/>
          </a:xfrm>
          <a:prstGeom prst="rect">
            <a:avLst/>
          </a:prstGeom>
          <a:ln w="285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200"/>
          </a:p>
        </p:txBody>
      </p:sp>
      <p:sp>
        <p:nvSpPr>
          <p:cNvPr id="113" name="Rectangle 112"/>
          <p:cNvSpPr/>
          <p:nvPr/>
        </p:nvSpPr>
        <p:spPr>
          <a:xfrm>
            <a:off x="126878" y="3031543"/>
            <a:ext cx="758272" cy="513858"/>
          </a:xfrm>
          <a:prstGeom prst="rect">
            <a:avLst/>
          </a:prstGeom>
          <a:ln w="285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100" dirty="0"/>
              <a:t>Device</a:t>
            </a:r>
          </a:p>
        </p:txBody>
      </p:sp>
      <p:sp>
        <p:nvSpPr>
          <p:cNvPr id="114" name="Rectangle 113"/>
          <p:cNvSpPr/>
          <p:nvPr/>
        </p:nvSpPr>
        <p:spPr>
          <a:xfrm>
            <a:off x="1459046" y="2989979"/>
            <a:ext cx="758272" cy="611846"/>
          </a:xfrm>
          <a:prstGeom prst="rect">
            <a:avLst/>
          </a:prstGeom>
          <a:solidFill>
            <a:schemeClr val="accent1">
              <a:lumMod val="60000"/>
              <a:lumOff val="40000"/>
            </a:schemeClr>
          </a:solidFill>
          <a:ln w="285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100" dirty="0" err="1"/>
              <a:t>IoT</a:t>
            </a:r>
            <a:r>
              <a:rPr lang="en-US" sz="1100" dirty="0"/>
              <a:t> Gateway</a:t>
            </a:r>
          </a:p>
          <a:p>
            <a:pPr algn="ctr"/>
            <a:r>
              <a:rPr lang="en-US" sz="1100" dirty="0"/>
              <a:t>Edge</a:t>
            </a:r>
          </a:p>
        </p:txBody>
      </p:sp>
      <p:cxnSp>
        <p:nvCxnSpPr>
          <p:cNvPr id="116" name="Straight Connector 115"/>
          <p:cNvCxnSpPr>
            <a:endCxn id="5" idx="1"/>
          </p:cNvCxnSpPr>
          <p:nvPr/>
        </p:nvCxnSpPr>
        <p:spPr>
          <a:xfrm flipV="1">
            <a:off x="993426" y="1925706"/>
            <a:ext cx="1933797" cy="25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1" name="Flowchart: Connector 120"/>
          <p:cNvSpPr/>
          <p:nvPr/>
        </p:nvSpPr>
        <p:spPr>
          <a:xfrm>
            <a:off x="8587100" y="1844072"/>
            <a:ext cx="144877" cy="163449"/>
          </a:xfrm>
          <a:prstGeom prst="flowChartConnector">
            <a:avLst/>
          </a:prstGeom>
          <a:ln w="190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200"/>
          </a:p>
        </p:txBody>
      </p:sp>
      <p:sp>
        <p:nvSpPr>
          <p:cNvPr id="123" name="Flowchart: Connector 122"/>
          <p:cNvSpPr/>
          <p:nvPr/>
        </p:nvSpPr>
        <p:spPr>
          <a:xfrm>
            <a:off x="1655847" y="1860153"/>
            <a:ext cx="144877" cy="163449"/>
          </a:xfrm>
          <a:prstGeom prst="flowChartConnector">
            <a:avLst/>
          </a:prstGeom>
          <a:ln w="190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200"/>
          </a:p>
        </p:txBody>
      </p:sp>
      <p:cxnSp>
        <p:nvCxnSpPr>
          <p:cNvPr id="125" name="Straight Connector 124"/>
          <p:cNvCxnSpPr>
            <a:stCxn id="113" idx="3"/>
          </p:cNvCxnSpPr>
          <p:nvPr/>
        </p:nvCxnSpPr>
        <p:spPr>
          <a:xfrm flipV="1">
            <a:off x="885150" y="3288472"/>
            <a:ext cx="574360"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6" name="Flowchart: Connector 125"/>
          <p:cNvSpPr/>
          <p:nvPr/>
        </p:nvSpPr>
        <p:spPr>
          <a:xfrm>
            <a:off x="1108964" y="3203621"/>
            <a:ext cx="144877" cy="163449"/>
          </a:xfrm>
          <a:prstGeom prst="flowChartConnector">
            <a:avLst/>
          </a:prstGeom>
          <a:ln w="190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200"/>
          </a:p>
        </p:txBody>
      </p:sp>
      <p:cxnSp>
        <p:nvCxnSpPr>
          <p:cNvPr id="128" name="Straight Connector 127"/>
          <p:cNvCxnSpPr/>
          <p:nvPr/>
        </p:nvCxnSpPr>
        <p:spPr>
          <a:xfrm flipV="1">
            <a:off x="2172689" y="3151303"/>
            <a:ext cx="709905"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p:nvPr/>
        </p:nvCxnSpPr>
        <p:spPr>
          <a:xfrm>
            <a:off x="2217319" y="3525584"/>
            <a:ext cx="219580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31" name="Flowchart: Connector 130"/>
          <p:cNvSpPr/>
          <p:nvPr/>
        </p:nvSpPr>
        <p:spPr>
          <a:xfrm>
            <a:off x="2415196" y="3073925"/>
            <a:ext cx="144877" cy="163449"/>
          </a:xfrm>
          <a:prstGeom prst="flowChartConnector">
            <a:avLst/>
          </a:prstGeom>
          <a:ln w="190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200"/>
          </a:p>
        </p:txBody>
      </p:sp>
      <p:sp>
        <p:nvSpPr>
          <p:cNvPr id="132" name="Flowchart: Connector 131"/>
          <p:cNvSpPr/>
          <p:nvPr/>
        </p:nvSpPr>
        <p:spPr>
          <a:xfrm>
            <a:off x="2406533" y="3455229"/>
            <a:ext cx="144877" cy="163449"/>
          </a:xfrm>
          <a:prstGeom prst="flowChartConnector">
            <a:avLst/>
          </a:prstGeom>
          <a:ln w="190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200"/>
          </a:p>
        </p:txBody>
      </p:sp>
      <p:sp>
        <p:nvSpPr>
          <p:cNvPr id="133" name="Rectangle 132"/>
          <p:cNvSpPr/>
          <p:nvPr/>
        </p:nvSpPr>
        <p:spPr>
          <a:xfrm>
            <a:off x="1006130" y="1272524"/>
            <a:ext cx="1432705" cy="361073"/>
          </a:xfrm>
          <a:prstGeom prst="rect">
            <a:avLst/>
          </a:prstGeom>
          <a:solidFill>
            <a:schemeClr val="accent1">
              <a:lumMod val="60000"/>
              <a:lumOff val="40000"/>
            </a:schemeClr>
          </a:solidFill>
          <a:ln w="285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100" dirty="0"/>
              <a:t>Cloud Protocols</a:t>
            </a:r>
          </a:p>
          <a:p>
            <a:pPr algn="ctr"/>
            <a:r>
              <a:rPr lang="en-US" sz="1100" dirty="0"/>
              <a:t>HTTPS / MQTT</a:t>
            </a:r>
          </a:p>
        </p:txBody>
      </p:sp>
      <p:sp>
        <p:nvSpPr>
          <p:cNvPr id="134" name="Rectangle 133"/>
          <p:cNvSpPr/>
          <p:nvPr/>
        </p:nvSpPr>
        <p:spPr>
          <a:xfrm>
            <a:off x="277214" y="3843894"/>
            <a:ext cx="2181950" cy="1718706"/>
          </a:xfrm>
          <a:prstGeom prst="rect">
            <a:avLst/>
          </a:prstGeom>
          <a:solidFill>
            <a:schemeClr val="accent1">
              <a:lumMod val="60000"/>
              <a:lumOff val="40000"/>
            </a:schemeClr>
          </a:solidFill>
          <a:ln w="285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100" dirty="0"/>
              <a:t>Edge Protocols </a:t>
            </a:r>
          </a:p>
          <a:p>
            <a:pPr algn="ctr"/>
            <a:r>
              <a:rPr lang="en-US" sz="1100" dirty="0"/>
              <a:t>such as:</a:t>
            </a:r>
          </a:p>
          <a:p>
            <a:pPr algn="ctr"/>
            <a:r>
              <a:rPr lang="en-US" sz="1100" dirty="0"/>
              <a:t>HTTPS, MQTT, File, </a:t>
            </a:r>
            <a:r>
              <a:rPr lang="en-US" sz="1100" dirty="0" err="1"/>
              <a:t>CoAP</a:t>
            </a:r>
            <a:r>
              <a:rPr lang="en-US" sz="1100" dirty="0"/>
              <a:t>, SNMP, XMPP, Modbus</a:t>
            </a:r>
          </a:p>
          <a:p>
            <a:pPr algn="ctr"/>
            <a:endParaRPr lang="en-US" sz="1100" dirty="0"/>
          </a:p>
          <a:p>
            <a:pPr algn="ctr"/>
            <a:r>
              <a:rPr lang="en-US" sz="1100" dirty="0"/>
              <a:t>(continuous integration of  further protocols)</a:t>
            </a:r>
          </a:p>
        </p:txBody>
      </p:sp>
      <p:cxnSp>
        <p:nvCxnSpPr>
          <p:cNvPr id="138" name="Straight Arrow Connector 137"/>
          <p:cNvCxnSpPr>
            <a:stCxn id="133" idx="2"/>
            <a:endCxn id="123" idx="0"/>
          </p:cNvCxnSpPr>
          <p:nvPr/>
        </p:nvCxnSpPr>
        <p:spPr>
          <a:xfrm>
            <a:off x="1722483" y="1633598"/>
            <a:ext cx="5803" cy="22655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3" name="Straight Arrow Connector 142"/>
          <p:cNvCxnSpPr>
            <a:endCxn id="126" idx="4"/>
          </p:cNvCxnSpPr>
          <p:nvPr/>
        </p:nvCxnSpPr>
        <p:spPr>
          <a:xfrm flipV="1">
            <a:off x="1181403" y="3367071"/>
            <a:ext cx="0" cy="47682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6" name="TextBox 145"/>
          <p:cNvSpPr txBox="1"/>
          <p:nvPr/>
        </p:nvSpPr>
        <p:spPr>
          <a:xfrm flipH="1">
            <a:off x="1264389" y="2136267"/>
            <a:ext cx="1247580" cy="415498"/>
          </a:xfrm>
          <a:prstGeom prst="rect">
            <a:avLst/>
          </a:prstGeom>
          <a:noFill/>
        </p:spPr>
        <p:txBody>
          <a:bodyPr wrap="square" rtlCol="0">
            <a:spAutoFit/>
          </a:bodyPr>
          <a:lstStyle/>
          <a:p>
            <a:r>
              <a:rPr lang="en-US" sz="1050" dirty="0"/>
              <a:t>Send and receive messages</a:t>
            </a:r>
          </a:p>
        </p:txBody>
      </p:sp>
      <p:sp>
        <p:nvSpPr>
          <p:cNvPr id="148" name="Chevron 147"/>
          <p:cNvSpPr/>
          <p:nvPr/>
        </p:nvSpPr>
        <p:spPr>
          <a:xfrm>
            <a:off x="4124302" y="1733308"/>
            <a:ext cx="77622" cy="66614"/>
          </a:xfrm>
          <a:prstGeom prst="chevron">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endParaRPr>
          </a:p>
        </p:txBody>
      </p:sp>
      <p:sp>
        <p:nvSpPr>
          <p:cNvPr id="150" name="Chevron 149"/>
          <p:cNvSpPr/>
          <p:nvPr/>
        </p:nvSpPr>
        <p:spPr>
          <a:xfrm>
            <a:off x="2478972" y="3320218"/>
            <a:ext cx="88686" cy="55379"/>
          </a:xfrm>
          <a:prstGeom prst="chevron">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endParaRPr>
          </a:p>
        </p:txBody>
      </p:sp>
      <p:sp>
        <p:nvSpPr>
          <p:cNvPr id="151" name="Chevron 150"/>
          <p:cNvSpPr/>
          <p:nvPr/>
        </p:nvSpPr>
        <p:spPr>
          <a:xfrm>
            <a:off x="6187416" y="4109098"/>
            <a:ext cx="77622" cy="66614"/>
          </a:xfrm>
          <a:prstGeom prst="chevron">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endParaRPr>
          </a:p>
        </p:txBody>
      </p:sp>
      <p:sp>
        <p:nvSpPr>
          <p:cNvPr id="152" name="Chevron 151"/>
          <p:cNvSpPr/>
          <p:nvPr/>
        </p:nvSpPr>
        <p:spPr>
          <a:xfrm rot="10800000">
            <a:off x="8539861" y="1723295"/>
            <a:ext cx="77622" cy="66614"/>
          </a:xfrm>
          <a:prstGeom prst="chevron">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endParaRPr>
          </a:p>
        </p:txBody>
      </p:sp>
      <p:sp>
        <p:nvSpPr>
          <p:cNvPr id="153" name="Chevron 152"/>
          <p:cNvSpPr/>
          <p:nvPr/>
        </p:nvSpPr>
        <p:spPr>
          <a:xfrm rot="10800000">
            <a:off x="8559438" y="3048490"/>
            <a:ext cx="77622" cy="66614"/>
          </a:xfrm>
          <a:prstGeom prst="chevron">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endParaRPr>
          </a:p>
        </p:txBody>
      </p:sp>
      <p:sp>
        <p:nvSpPr>
          <p:cNvPr id="154" name="Chevron 153"/>
          <p:cNvSpPr/>
          <p:nvPr/>
        </p:nvSpPr>
        <p:spPr>
          <a:xfrm rot="10800000">
            <a:off x="6079607" y="2916970"/>
            <a:ext cx="77622" cy="66614"/>
          </a:xfrm>
          <a:prstGeom prst="chevron">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endParaRPr>
          </a:p>
        </p:txBody>
      </p:sp>
      <p:sp>
        <p:nvSpPr>
          <p:cNvPr id="155" name="TextBox 154"/>
          <p:cNvSpPr txBox="1"/>
          <p:nvPr/>
        </p:nvSpPr>
        <p:spPr>
          <a:xfrm flipH="1">
            <a:off x="2311582" y="3234539"/>
            <a:ext cx="492441" cy="215444"/>
          </a:xfrm>
          <a:prstGeom prst="rect">
            <a:avLst/>
          </a:prstGeom>
          <a:noFill/>
        </p:spPr>
        <p:txBody>
          <a:bodyPr wrap="square" rtlCol="0">
            <a:spAutoFit/>
          </a:bodyPr>
          <a:lstStyle/>
          <a:p>
            <a:r>
              <a:rPr lang="en-US" sz="800" b="1" dirty="0"/>
              <a:t>R</a:t>
            </a:r>
          </a:p>
        </p:txBody>
      </p:sp>
      <p:sp>
        <p:nvSpPr>
          <p:cNvPr id="157" name="TextBox 156"/>
          <p:cNvSpPr txBox="1"/>
          <p:nvPr/>
        </p:nvSpPr>
        <p:spPr>
          <a:xfrm>
            <a:off x="3963404" y="1652262"/>
            <a:ext cx="359062" cy="215444"/>
          </a:xfrm>
          <a:prstGeom prst="rect">
            <a:avLst/>
          </a:prstGeom>
          <a:noFill/>
        </p:spPr>
        <p:txBody>
          <a:bodyPr wrap="square" rtlCol="0">
            <a:spAutoFit/>
          </a:bodyPr>
          <a:lstStyle/>
          <a:p>
            <a:r>
              <a:rPr lang="en-US" sz="800" b="1" dirty="0"/>
              <a:t>R</a:t>
            </a:r>
          </a:p>
        </p:txBody>
      </p:sp>
      <p:sp>
        <p:nvSpPr>
          <p:cNvPr id="158" name="TextBox 157"/>
          <p:cNvSpPr txBox="1"/>
          <p:nvPr/>
        </p:nvSpPr>
        <p:spPr>
          <a:xfrm>
            <a:off x="6027193" y="4029873"/>
            <a:ext cx="419196" cy="215444"/>
          </a:xfrm>
          <a:prstGeom prst="rect">
            <a:avLst/>
          </a:prstGeom>
          <a:noFill/>
        </p:spPr>
        <p:txBody>
          <a:bodyPr wrap="square" rtlCol="0">
            <a:spAutoFit/>
          </a:bodyPr>
          <a:lstStyle/>
          <a:p>
            <a:r>
              <a:rPr lang="en-US" sz="800" b="1" dirty="0"/>
              <a:t>R</a:t>
            </a:r>
          </a:p>
        </p:txBody>
      </p:sp>
      <p:sp>
        <p:nvSpPr>
          <p:cNvPr id="159" name="TextBox 158"/>
          <p:cNvSpPr txBox="1"/>
          <p:nvPr/>
        </p:nvSpPr>
        <p:spPr>
          <a:xfrm flipH="1">
            <a:off x="6101821" y="2835789"/>
            <a:ext cx="505342" cy="215444"/>
          </a:xfrm>
          <a:prstGeom prst="rect">
            <a:avLst/>
          </a:prstGeom>
          <a:noFill/>
        </p:spPr>
        <p:txBody>
          <a:bodyPr wrap="square" rtlCol="0">
            <a:spAutoFit/>
          </a:bodyPr>
          <a:lstStyle/>
          <a:p>
            <a:r>
              <a:rPr lang="en-US" sz="800" b="1" dirty="0"/>
              <a:t>R</a:t>
            </a:r>
          </a:p>
        </p:txBody>
      </p:sp>
      <p:sp>
        <p:nvSpPr>
          <p:cNvPr id="160" name="TextBox 159"/>
          <p:cNvSpPr txBox="1"/>
          <p:nvPr/>
        </p:nvSpPr>
        <p:spPr>
          <a:xfrm flipH="1">
            <a:off x="8568778" y="1645917"/>
            <a:ext cx="375780" cy="215444"/>
          </a:xfrm>
          <a:prstGeom prst="rect">
            <a:avLst/>
          </a:prstGeom>
          <a:noFill/>
        </p:spPr>
        <p:txBody>
          <a:bodyPr wrap="square" rtlCol="0">
            <a:spAutoFit/>
          </a:bodyPr>
          <a:lstStyle/>
          <a:p>
            <a:r>
              <a:rPr lang="en-US" sz="800" b="1" dirty="0"/>
              <a:t>R</a:t>
            </a:r>
          </a:p>
        </p:txBody>
      </p:sp>
      <p:sp>
        <p:nvSpPr>
          <p:cNvPr id="161" name="TextBox 160"/>
          <p:cNvSpPr txBox="1"/>
          <p:nvPr/>
        </p:nvSpPr>
        <p:spPr>
          <a:xfrm>
            <a:off x="8574856" y="2969006"/>
            <a:ext cx="476314" cy="215444"/>
          </a:xfrm>
          <a:prstGeom prst="rect">
            <a:avLst/>
          </a:prstGeom>
          <a:noFill/>
        </p:spPr>
        <p:txBody>
          <a:bodyPr wrap="square" rtlCol="0">
            <a:spAutoFit/>
          </a:bodyPr>
          <a:lstStyle/>
          <a:p>
            <a:r>
              <a:rPr lang="en-US" sz="800" b="1" dirty="0"/>
              <a:t>R</a:t>
            </a:r>
          </a:p>
        </p:txBody>
      </p:sp>
      <p:sp>
        <p:nvSpPr>
          <p:cNvPr id="164" name="Chevron 163"/>
          <p:cNvSpPr/>
          <p:nvPr/>
        </p:nvSpPr>
        <p:spPr>
          <a:xfrm rot="10800000">
            <a:off x="5548330" y="1750026"/>
            <a:ext cx="37147" cy="37147"/>
          </a:xfrm>
          <a:prstGeom prst="chevron">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endParaRPr>
          </a:p>
        </p:txBody>
      </p:sp>
      <p:sp>
        <p:nvSpPr>
          <p:cNvPr id="167" name="TextBox 166"/>
          <p:cNvSpPr txBox="1"/>
          <p:nvPr/>
        </p:nvSpPr>
        <p:spPr>
          <a:xfrm>
            <a:off x="5556773" y="1652127"/>
            <a:ext cx="476314" cy="215444"/>
          </a:xfrm>
          <a:prstGeom prst="rect">
            <a:avLst/>
          </a:prstGeom>
          <a:noFill/>
        </p:spPr>
        <p:txBody>
          <a:bodyPr wrap="square" rtlCol="0">
            <a:spAutoFit/>
          </a:bodyPr>
          <a:lstStyle/>
          <a:p>
            <a:r>
              <a:rPr lang="en-US" sz="800" b="1" dirty="0"/>
              <a:t>R</a:t>
            </a:r>
          </a:p>
        </p:txBody>
      </p:sp>
      <p:cxnSp>
        <p:nvCxnSpPr>
          <p:cNvPr id="169" name="Straight Connector 168"/>
          <p:cNvCxnSpPr>
            <a:stCxn id="5" idx="2"/>
            <a:endCxn id="6" idx="0"/>
          </p:cNvCxnSpPr>
          <p:nvPr/>
        </p:nvCxnSpPr>
        <p:spPr>
          <a:xfrm>
            <a:off x="3380422" y="2133731"/>
            <a:ext cx="15181" cy="72008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75" name="Flowchart: Connector 174"/>
          <p:cNvSpPr/>
          <p:nvPr/>
        </p:nvSpPr>
        <p:spPr>
          <a:xfrm>
            <a:off x="3311506" y="2363506"/>
            <a:ext cx="140428" cy="178601"/>
          </a:xfrm>
          <a:prstGeom prst="flowChartConnector">
            <a:avLst/>
          </a:prstGeom>
          <a:solidFill>
            <a:schemeClr val="accent1">
              <a:lumMod val="75000"/>
            </a:schemeClr>
          </a:solidFill>
          <a:ln w="1905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200"/>
          </a:p>
        </p:txBody>
      </p:sp>
      <p:sp>
        <p:nvSpPr>
          <p:cNvPr id="37" name="TextBox 36"/>
          <p:cNvSpPr txBox="1"/>
          <p:nvPr/>
        </p:nvSpPr>
        <p:spPr>
          <a:xfrm>
            <a:off x="381000" y="457200"/>
            <a:ext cx="6226163" cy="461665"/>
          </a:xfrm>
          <a:prstGeom prst="rect">
            <a:avLst/>
          </a:prstGeom>
          <a:noFill/>
        </p:spPr>
        <p:txBody>
          <a:bodyPr wrap="square" rtlCol="0">
            <a:spAutoFit/>
          </a:bodyPr>
          <a:lstStyle/>
          <a:p>
            <a:r>
              <a:rPr lang="en-IN" sz="2400" dirty="0" smtClean="0">
                <a:solidFill>
                  <a:schemeClr val="tx2">
                    <a:lumMod val="50000"/>
                  </a:schemeClr>
                </a:solidFill>
              </a:rPr>
              <a:t>SAP Leonardo IoT – Technical Architecture</a:t>
            </a:r>
          </a:p>
        </p:txBody>
      </p:sp>
    </p:spTree>
    <p:extLst>
      <p:ext uri="{BB962C8B-B14F-4D97-AF65-F5344CB8AC3E}">
        <p14:creationId xmlns:p14="http://schemas.microsoft.com/office/powerpoint/2010/main" val="10187927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8828" y="1447800"/>
            <a:ext cx="4191000" cy="2308324"/>
          </a:xfrm>
          <a:prstGeom prst="rect">
            <a:avLst/>
          </a:prstGeom>
          <a:noFill/>
        </p:spPr>
        <p:txBody>
          <a:bodyPr wrap="square" rtlCol="0">
            <a:spAutoFit/>
          </a:bodyPr>
          <a:lstStyle/>
          <a:p>
            <a:r>
              <a:rPr lang="en-IN" sz="1600" b="1" dirty="0" smtClean="0">
                <a:solidFill>
                  <a:schemeClr val="accent1"/>
                </a:solidFill>
              </a:rPr>
              <a:t>Connect with any device or machine anywhere, right away</a:t>
            </a:r>
          </a:p>
          <a:p>
            <a:endParaRPr lang="en-IN" sz="1400" dirty="0">
              <a:solidFill>
                <a:schemeClr val="tx2">
                  <a:lumMod val="50000"/>
                </a:schemeClr>
              </a:solidFill>
            </a:endParaRPr>
          </a:p>
          <a:p>
            <a:pPr marL="285750" indent="-285750">
              <a:buFont typeface="Wingdings" panose="05000000000000000000" pitchFamily="2" charset="2"/>
              <a:buChar char="ü"/>
            </a:pPr>
            <a:r>
              <a:rPr lang="en-IN" sz="1400" dirty="0"/>
              <a:t>Connect all wired and wireless “things” to the IoT</a:t>
            </a:r>
          </a:p>
          <a:p>
            <a:pPr marL="285750" indent="-285750">
              <a:buFont typeface="Wingdings" panose="05000000000000000000" pitchFamily="2" charset="2"/>
              <a:buChar char="ü"/>
            </a:pPr>
            <a:r>
              <a:rPr lang="en-IN" sz="1400" dirty="0"/>
              <a:t>No custom development required</a:t>
            </a:r>
          </a:p>
          <a:p>
            <a:pPr marL="285750" indent="-285750">
              <a:buFont typeface="Wingdings" panose="05000000000000000000" pitchFamily="2" charset="2"/>
              <a:buChar char="ü"/>
            </a:pPr>
            <a:r>
              <a:rPr lang="en-IN" sz="1400" dirty="0"/>
              <a:t>Make monitoring “things” easier</a:t>
            </a:r>
          </a:p>
          <a:p>
            <a:pPr marL="285750" indent="-285750">
              <a:buFont typeface="Wingdings" panose="05000000000000000000" pitchFamily="2" charset="2"/>
              <a:buChar char="ü"/>
            </a:pPr>
            <a:r>
              <a:rPr lang="en-IN" sz="1400" dirty="0"/>
              <a:t>Connect one device or millions</a:t>
            </a:r>
          </a:p>
          <a:p>
            <a:pPr marL="285750" indent="-285750">
              <a:buFont typeface="Wingdings" panose="05000000000000000000" pitchFamily="2" charset="2"/>
              <a:buChar char="ü"/>
            </a:pPr>
            <a:r>
              <a:rPr lang="en-IN" sz="1400" dirty="0"/>
              <a:t>Support multiple </a:t>
            </a:r>
            <a:r>
              <a:rPr lang="en-IN" sz="1400" dirty="0" smtClean="0"/>
              <a:t>on-boarding </a:t>
            </a:r>
            <a:r>
              <a:rPr lang="en-IN" sz="1400" dirty="0"/>
              <a:t>methods</a:t>
            </a:r>
          </a:p>
          <a:p>
            <a:pPr marL="285750" indent="-285750">
              <a:buFont typeface="Wingdings" panose="05000000000000000000" pitchFamily="2" charset="2"/>
              <a:buChar char="ü"/>
            </a:pPr>
            <a:r>
              <a:rPr lang="en-IN" sz="1400" dirty="0"/>
              <a:t>Deploy centrally or at the device ‘edge</a:t>
            </a:r>
            <a:r>
              <a:rPr lang="en-IN" sz="1400" dirty="0" smtClean="0"/>
              <a:t>’</a:t>
            </a:r>
            <a:endParaRPr lang="en-IN" sz="1400" dirty="0" smtClean="0">
              <a:solidFill>
                <a:schemeClr val="tx2">
                  <a:lumMod val="50000"/>
                </a:schemeClr>
              </a:solidFill>
            </a:endParaRPr>
          </a:p>
        </p:txBody>
      </p:sp>
      <p:sp>
        <p:nvSpPr>
          <p:cNvPr id="2" name="Title 1"/>
          <p:cNvSpPr>
            <a:spLocks noGrp="1"/>
          </p:cNvSpPr>
          <p:nvPr>
            <p:ph type="title"/>
          </p:nvPr>
        </p:nvSpPr>
        <p:spPr/>
        <p:txBody>
          <a:bodyPr/>
          <a:lstStyle/>
          <a:p>
            <a:r>
              <a:rPr lang="en-IN" sz="2400" dirty="0" smtClean="0"/>
              <a:t>SAP Device Management – Functional Capabilities</a:t>
            </a:r>
            <a:endParaRPr lang="en-IN" sz="2400" dirty="0"/>
          </a:p>
        </p:txBody>
      </p:sp>
      <p:sp>
        <p:nvSpPr>
          <p:cNvPr id="5" name="TextBox 4"/>
          <p:cNvSpPr txBox="1"/>
          <p:nvPr/>
        </p:nvSpPr>
        <p:spPr>
          <a:xfrm>
            <a:off x="4952520" y="1447800"/>
            <a:ext cx="4724400" cy="1661993"/>
          </a:xfrm>
          <a:prstGeom prst="rect">
            <a:avLst/>
          </a:prstGeom>
          <a:noFill/>
        </p:spPr>
        <p:txBody>
          <a:bodyPr wrap="square" rtlCol="0">
            <a:spAutoFit/>
          </a:bodyPr>
          <a:lstStyle/>
          <a:p>
            <a:r>
              <a:rPr lang="en-IN" sz="1600" b="1" dirty="0">
                <a:solidFill>
                  <a:schemeClr val="accent1"/>
                </a:solidFill>
              </a:rPr>
              <a:t>Send actions and changes to connected devices and machines</a:t>
            </a:r>
          </a:p>
          <a:p>
            <a:endParaRPr lang="en-IN" sz="1400" dirty="0"/>
          </a:p>
          <a:p>
            <a:pPr marL="285750" indent="-285750">
              <a:buFont typeface="Wingdings" panose="05000000000000000000" pitchFamily="2" charset="2"/>
              <a:buChar char="ü"/>
            </a:pPr>
            <a:r>
              <a:rPr lang="en-IN" sz="1400" dirty="0"/>
              <a:t>Interact with connected “things” bi-directionally</a:t>
            </a:r>
          </a:p>
          <a:p>
            <a:pPr marL="285750" indent="-285750">
              <a:buFont typeface="Wingdings" panose="05000000000000000000" pitchFamily="2" charset="2"/>
              <a:buChar char="ü"/>
            </a:pPr>
            <a:r>
              <a:rPr lang="en-IN" sz="1400" dirty="0"/>
              <a:t>Remotely monitor and control one or many devices</a:t>
            </a:r>
          </a:p>
          <a:p>
            <a:pPr marL="285750" indent="-285750">
              <a:buFont typeface="Wingdings" panose="05000000000000000000" pitchFamily="2" charset="2"/>
              <a:buChar char="ü"/>
            </a:pPr>
            <a:r>
              <a:rPr lang="en-IN" sz="1400" dirty="0"/>
              <a:t>Address the health status of devices</a:t>
            </a:r>
          </a:p>
          <a:p>
            <a:pPr marL="285750" indent="-285750">
              <a:buFont typeface="Wingdings" panose="05000000000000000000" pitchFamily="2" charset="2"/>
              <a:buChar char="ü"/>
            </a:pPr>
            <a:r>
              <a:rPr lang="en-IN" sz="1400" dirty="0"/>
              <a:t>Reduce IoT device replacements and </a:t>
            </a:r>
            <a:r>
              <a:rPr lang="en-IN" sz="1400" dirty="0" smtClean="0"/>
              <a:t>servicing</a:t>
            </a:r>
            <a:endParaRPr lang="en-IN" sz="1400" dirty="0"/>
          </a:p>
        </p:txBody>
      </p:sp>
      <p:sp>
        <p:nvSpPr>
          <p:cNvPr id="6" name="TextBox 5"/>
          <p:cNvSpPr txBox="1"/>
          <p:nvPr/>
        </p:nvSpPr>
        <p:spPr>
          <a:xfrm>
            <a:off x="76200" y="3941489"/>
            <a:ext cx="4114800" cy="2308324"/>
          </a:xfrm>
          <a:prstGeom prst="rect">
            <a:avLst/>
          </a:prstGeom>
          <a:noFill/>
        </p:spPr>
        <p:txBody>
          <a:bodyPr wrap="square" rtlCol="0">
            <a:spAutoFit/>
          </a:bodyPr>
          <a:lstStyle/>
          <a:p>
            <a:r>
              <a:rPr lang="en-IN" sz="1600" b="1" dirty="0">
                <a:solidFill>
                  <a:schemeClr val="accent1"/>
                </a:solidFill>
              </a:rPr>
              <a:t>Acquire, transform and move data from “things” anywhere</a:t>
            </a:r>
          </a:p>
          <a:p>
            <a:endParaRPr lang="en-IN" sz="1400" dirty="0"/>
          </a:p>
          <a:p>
            <a:pPr marL="285750" indent="-285750">
              <a:buFont typeface="Wingdings" panose="05000000000000000000" pitchFamily="2" charset="2"/>
              <a:buChar char="ü"/>
            </a:pPr>
            <a:r>
              <a:rPr lang="en-IN" sz="1400" dirty="0"/>
              <a:t>Collect data for storage in SAP databases and applications</a:t>
            </a:r>
          </a:p>
          <a:p>
            <a:pPr marL="285750" indent="-285750">
              <a:buFont typeface="Wingdings" panose="05000000000000000000" pitchFamily="2" charset="2"/>
              <a:buChar char="ü"/>
            </a:pPr>
            <a:r>
              <a:rPr lang="en-IN" sz="1400" dirty="0"/>
              <a:t>Convert data into a format that can be more easily consumed by target SAP applications</a:t>
            </a:r>
          </a:p>
          <a:p>
            <a:pPr marL="285750" indent="-285750">
              <a:buFont typeface="Wingdings" panose="05000000000000000000" pitchFamily="2" charset="2"/>
              <a:buChar char="ü"/>
            </a:pPr>
            <a:r>
              <a:rPr lang="en-IN" sz="1400" dirty="0"/>
              <a:t>Send most relevant data to the appropriate target application</a:t>
            </a:r>
          </a:p>
          <a:p>
            <a:pPr marL="285750" indent="-285750">
              <a:buFont typeface="Wingdings" panose="05000000000000000000" pitchFamily="2" charset="2"/>
              <a:buChar char="ü"/>
            </a:pPr>
            <a:r>
              <a:rPr lang="en-IN" sz="1400" dirty="0"/>
              <a:t>Receive a complete data set, every </a:t>
            </a:r>
            <a:r>
              <a:rPr lang="en-IN" sz="1400" dirty="0" smtClean="0"/>
              <a:t>time</a:t>
            </a:r>
            <a:endParaRPr lang="en-IN" sz="1400" dirty="0"/>
          </a:p>
        </p:txBody>
      </p:sp>
      <p:sp>
        <p:nvSpPr>
          <p:cNvPr id="7" name="TextBox 6"/>
          <p:cNvSpPr txBox="1"/>
          <p:nvPr/>
        </p:nvSpPr>
        <p:spPr>
          <a:xfrm>
            <a:off x="4953000" y="3941489"/>
            <a:ext cx="4572000" cy="2308324"/>
          </a:xfrm>
          <a:prstGeom prst="rect">
            <a:avLst/>
          </a:prstGeom>
          <a:noFill/>
        </p:spPr>
        <p:txBody>
          <a:bodyPr wrap="square" rtlCol="0">
            <a:spAutoFit/>
          </a:bodyPr>
          <a:lstStyle/>
          <a:p>
            <a:r>
              <a:rPr lang="en-IN" sz="1600" b="1" dirty="0">
                <a:solidFill>
                  <a:schemeClr val="accent1"/>
                </a:solidFill>
              </a:rPr>
              <a:t>Accelerate the implementation of IoT use cases</a:t>
            </a:r>
          </a:p>
          <a:p>
            <a:endParaRPr lang="en-IN" sz="1400" dirty="0"/>
          </a:p>
          <a:p>
            <a:pPr marL="285750" indent="-285750">
              <a:buFont typeface="Wingdings" panose="05000000000000000000" pitchFamily="2" charset="2"/>
              <a:buChar char="ü"/>
            </a:pPr>
            <a:r>
              <a:rPr lang="en-IN" sz="1400" dirty="0"/>
              <a:t>Leverage the Internet of Things faster and more affordably</a:t>
            </a:r>
          </a:p>
          <a:p>
            <a:pPr marL="285750" indent="-285750">
              <a:buFont typeface="Wingdings" panose="05000000000000000000" pitchFamily="2" charset="2"/>
              <a:buChar char="ü"/>
            </a:pPr>
            <a:r>
              <a:rPr lang="en-IN" sz="1400" dirty="0"/>
              <a:t>Eliminate the biggest barriers to IoT-enabled business transformation</a:t>
            </a:r>
          </a:p>
          <a:p>
            <a:pPr marL="285750" indent="-285750">
              <a:buFont typeface="Wingdings" panose="05000000000000000000" pitchFamily="2" charset="2"/>
              <a:buChar char="ü"/>
            </a:pPr>
            <a:r>
              <a:rPr lang="en-IN" sz="1400" dirty="0"/>
              <a:t>Engage in “</a:t>
            </a:r>
            <a:r>
              <a:rPr lang="en-IN" sz="1400" dirty="0" err="1"/>
              <a:t>servitization</a:t>
            </a:r>
            <a:r>
              <a:rPr lang="en-IN" sz="1400" dirty="0"/>
              <a:t>” by creating innovative digital services and business models based on data from assets and </a:t>
            </a:r>
            <a:r>
              <a:rPr lang="en-IN" sz="1400" dirty="0" smtClean="0"/>
              <a:t>sensors</a:t>
            </a:r>
            <a:endParaRPr lang="en-IN" sz="1400" dirty="0"/>
          </a:p>
        </p:txBody>
      </p:sp>
    </p:spTree>
    <p:extLst>
      <p:ext uri="{BB962C8B-B14F-4D97-AF65-F5344CB8AC3E}">
        <p14:creationId xmlns:p14="http://schemas.microsoft.com/office/powerpoint/2010/main" val="101107189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ircle(in)">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circle(in)">
                                      <p:cBhvr>
                                        <p:cTn id="12" dur="20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circle(in)">
                                      <p:cBhvr>
                                        <p:cTn id="17" dur="20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circle(in)">
                                      <p:cBhvr>
                                        <p:cTn id="22"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642470" y="2704784"/>
            <a:ext cx="750346" cy="685800"/>
          </a:xfrm>
          <a:prstGeom prst="rect">
            <a:avLst/>
          </a:prstGeom>
        </p:spPr>
      </p:pic>
      <p:sp>
        <p:nvSpPr>
          <p:cNvPr id="2" name="Title 1"/>
          <p:cNvSpPr>
            <a:spLocks noGrp="1"/>
          </p:cNvSpPr>
          <p:nvPr>
            <p:ph type="title"/>
          </p:nvPr>
        </p:nvSpPr>
        <p:spPr/>
        <p:txBody>
          <a:bodyPr/>
          <a:lstStyle/>
          <a:p>
            <a:r>
              <a:rPr lang="en-IN" sz="2400" dirty="0" smtClean="0"/>
              <a:t>SAP Leonardo IOT Foundation – </a:t>
            </a:r>
            <a:r>
              <a:rPr lang="en-IN" sz="2400" dirty="0" smtClean="0">
                <a:solidFill>
                  <a:schemeClr val="accent1">
                    <a:lumMod val="60000"/>
                    <a:lumOff val="40000"/>
                  </a:schemeClr>
                </a:solidFill>
              </a:rPr>
              <a:t>Technical Services</a:t>
            </a:r>
            <a:endParaRPr lang="en-IN" sz="2400" dirty="0">
              <a:solidFill>
                <a:schemeClr val="accent1">
                  <a:lumMod val="60000"/>
                  <a:lumOff val="40000"/>
                </a:schemeClr>
              </a:solidFill>
            </a:endParaRPr>
          </a:p>
        </p:txBody>
      </p:sp>
      <p:pic>
        <p:nvPicPr>
          <p:cNvPr id="5" name="Picture 4"/>
          <p:cNvPicPr>
            <a:picLocks noChangeAspect="1"/>
          </p:cNvPicPr>
          <p:nvPr/>
        </p:nvPicPr>
        <p:blipFill>
          <a:blip r:embed="rId4"/>
          <a:stretch>
            <a:fillRect/>
          </a:stretch>
        </p:blipFill>
        <p:spPr>
          <a:xfrm>
            <a:off x="61722" y="3619500"/>
            <a:ext cx="750346" cy="762580"/>
          </a:xfrm>
          <a:prstGeom prst="rect">
            <a:avLst/>
          </a:prstGeom>
        </p:spPr>
      </p:pic>
      <p:sp>
        <p:nvSpPr>
          <p:cNvPr id="6" name="Rounded Rectangle 5"/>
          <p:cNvSpPr/>
          <p:nvPr/>
        </p:nvSpPr>
        <p:spPr>
          <a:xfrm>
            <a:off x="2362200" y="2100319"/>
            <a:ext cx="3733800" cy="3291700"/>
          </a:xfrm>
          <a:prstGeom prst="roundRect">
            <a:avLst/>
          </a:prstGeom>
          <a:solidFill>
            <a:schemeClr val="accent5">
              <a:lumMod val="20000"/>
              <a:lumOff val="8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smtClean="0">
                <a:solidFill>
                  <a:schemeClr val="tx2">
                    <a:lumMod val="50000"/>
                  </a:schemeClr>
                </a:solidFill>
              </a:rPr>
              <a:t>SAP Cloud Platform Internet Of Things</a:t>
            </a:r>
          </a:p>
          <a:p>
            <a:pPr algn="ctr"/>
            <a:endParaRPr lang="en-IN" sz="1400" dirty="0">
              <a:solidFill>
                <a:schemeClr val="tx2">
                  <a:lumMod val="50000"/>
                </a:schemeClr>
              </a:solidFill>
            </a:endParaRPr>
          </a:p>
          <a:p>
            <a:pPr algn="ctr"/>
            <a:endParaRPr lang="en-IN" sz="1400" dirty="0" smtClean="0">
              <a:solidFill>
                <a:schemeClr val="tx2">
                  <a:lumMod val="50000"/>
                </a:schemeClr>
              </a:solidFill>
            </a:endParaRPr>
          </a:p>
          <a:p>
            <a:pPr algn="ctr"/>
            <a:endParaRPr lang="en-IN" sz="1400" dirty="0">
              <a:solidFill>
                <a:schemeClr val="tx2">
                  <a:lumMod val="50000"/>
                </a:schemeClr>
              </a:solidFill>
            </a:endParaRPr>
          </a:p>
          <a:p>
            <a:pPr algn="ctr"/>
            <a:endParaRPr lang="en-IN" sz="1400" dirty="0" smtClean="0">
              <a:solidFill>
                <a:schemeClr val="tx2">
                  <a:lumMod val="50000"/>
                </a:schemeClr>
              </a:solidFill>
            </a:endParaRPr>
          </a:p>
          <a:p>
            <a:pPr algn="ctr"/>
            <a:endParaRPr lang="en-IN" sz="1400" dirty="0">
              <a:solidFill>
                <a:schemeClr val="tx2">
                  <a:lumMod val="50000"/>
                </a:schemeClr>
              </a:solidFill>
            </a:endParaRPr>
          </a:p>
          <a:p>
            <a:pPr algn="ctr"/>
            <a:endParaRPr lang="en-IN" sz="1400" dirty="0" smtClean="0">
              <a:solidFill>
                <a:schemeClr val="tx2">
                  <a:lumMod val="50000"/>
                </a:schemeClr>
              </a:solidFill>
            </a:endParaRPr>
          </a:p>
          <a:p>
            <a:pPr algn="ctr"/>
            <a:endParaRPr lang="en-IN" sz="1400" dirty="0">
              <a:solidFill>
                <a:schemeClr val="tx2">
                  <a:lumMod val="50000"/>
                </a:schemeClr>
              </a:solidFill>
            </a:endParaRPr>
          </a:p>
          <a:p>
            <a:pPr algn="ctr"/>
            <a:endParaRPr lang="en-IN" sz="1400" dirty="0" smtClean="0">
              <a:solidFill>
                <a:schemeClr val="tx2">
                  <a:lumMod val="50000"/>
                </a:schemeClr>
              </a:solidFill>
            </a:endParaRPr>
          </a:p>
          <a:p>
            <a:pPr algn="ctr"/>
            <a:endParaRPr lang="en-IN" sz="1400" dirty="0">
              <a:solidFill>
                <a:schemeClr val="tx2">
                  <a:lumMod val="50000"/>
                </a:schemeClr>
              </a:solidFill>
            </a:endParaRPr>
          </a:p>
          <a:p>
            <a:pPr algn="ctr"/>
            <a:endParaRPr lang="en-IN" sz="1400" dirty="0" smtClean="0">
              <a:solidFill>
                <a:schemeClr val="tx2">
                  <a:lumMod val="50000"/>
                </a:schemeClr>
              </a:solidFill>
            </a:endParaRPr>
          </a:p>
          <a:p>
            <a:pPr algn="ctr"/>
            <a:endParaRPr lang="en-IN" sz="1400" dirty="0">
              <a:solidFill>
                <a:schemeClr val="tx2">
                  <a:lumMod val="50000"/>
                </a:schemeClr>
              </a:solidFill>
            </a:endParaRPr>
          </a:p>
          <a:p>
            <a:pPr algn="ctr"/>
            <a:endParaRPr lang="en-IN" sz="1400" dirty="0" smtClean="0">
              <a:solidFill>
                <a:schemeClr val="tx2">
                  <a:lumMod val="50000"/>
                </a:schemeClr>
              </a:solidFill>
            </a:endParaRPr>
          </a:p>
          <a:p>
            <a:pPr algn="ctr"/>
            <a:endParaRPr lang="en-IN" sz="1400" dirty="0" smtClean="0">
              <a:solidFill>
                <a:schemeClr val="tx2">
                  <a:lumMod val="50000"/>
                </a:schemeClr>
              </a:solidFill>
            </a:endParaRPr>
          </a:p>
        </p:txBody>
      </p:sp>
      <p:sp>
        <p:nvSpPr>
          <p:cNvPr id="7" name="Oval 6"/>
          <p:cNvSpPr/>
          <p:nvPr/>
        </p:nvSpPr>
        <p:spPr>
          <a:xfrm>
            <a:off x="2571156" y="2618705"/>
            <a:ext cx="838200" cy="838200"/>
          </a:xfrm>
          <a:prstGeom prst="ellipse">
            <a:avLst/>
          </a:prstGeom>
          <a:solidFill>
            <a:schemeClr val="accent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800" dirty="0" smtClean="0">
                <a:solidFill>
                  <a:schemeClr val="tx2">
                    <a:lumMod val="50000"/>
                  </a:schemeClr>
                </a:solidFill>
              </a:rPr>
              <a:t>IOT Gateway Cloud</a:t>
            </a:r>
          </a:p>
        </p:txBody>
      </p:sp>
      <p:sp>
        <p:nvSpPr>
          <p:cNvPr id="8" name="Rectangle 7"/>
          <p:cNvSpPr/>
          <p:nvPr/>
        </p:nvSpPr>
        <p:spPr>
          <a:xfrm>
            <a:off x="3618312" y="2733549"/>
            <a:ext cx="2133600" cy="609600"/>
          </a:xfrm>
          <a:prstGeom prst="rect">
            <a:avLst/>
          </a:prstGeom>
          <a:solidFill>
            <a:schemeClr val="accent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smtClean="0">
                <a:solidFill>
                  <a:schemeClr val="tx2">
                    <a:lumMod val="50000"/>
                  </a:schemeClr>
                </a:solidFill>
              </a:rPr>
              <a:t>IoT Cockpit</a:t>
            </a:r>
          </a:p>
          <a:p>
            <a:pPr algn="ctr"/>
            <a:r>
              <a:rPr lang="en-IN" sz="1100" dirty="0" smtClean="0">
                <a:solidFill>
                  <a:schemeClr val="tx2">
                    <a:lumMod val="50000"/>
                  </a:schemeClr>
                </a:solidFill>
              </a:rPr>
              <a:t>Configure | Monitor | Optimize</a:t>
            </a:r>
          </a:p>
        </p:txBody>
      </p:sp>
      <p:sp>
        <p:nvSpPr>
          <p:cNvPr id="9" name="Rectangle 8"/>
          <p:cNvSpPr/>
          <p:nvPr/>
        </p:nvSpPr>
        <p:spPr>
          <a:xfrm>
            <a:off x="2761488" y="3673510"/>
            <a:ext cx="2895600" cy="609600"/>
          </a:xfrm>
          <a:prstGeom prst="rect">
            <a:avLst/>
          </a:prstGeom>
          <a:solidFill>
            <a:schemeClr val="accent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smtClean="0">
                <a:solidFill>
                  <a:schemeClr val="tx2">
                    <a:lumMod val="50000"/>
                  </a:schemeClr>
                </a:solidFill>
              </a:rPr>
              <a:t>Message Management</a:t>
            </a:r>
            <a:endParaRPr lang="en-IN" sz="1100" dirty="0" smtClean="0">
              <a:solidFill>
                <a:schemeClr val="tx2">
                  <a:lumMod val="50000"/>
                </a:schemeClr>
              </a:solidFill>
            </a:endParaRPr>
          </a:p>
        </p:txBody>
      </p:sp>
      <p:sp>
        <p:nvSpPr>
          <p:cNvPr id="10" name="Rectangle 9"/>
          <p:cNvSpPr/>
          <p:nvPr/>
        </p:nvSpPr>
        <p:spPr>
          <a:xfrm>
            <a:off x="2761488" y="4558032"/>
            <a:ext cx="2895600" cy="609600"/>
          </a:xfrm>
          <a:prstGeom prst="rect">
            <a:avLst/>
          </a:prstGeom>
          <a:solidFill>
            <a:schemeClr val="accent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smtClean="0">
                <a:solidFill>
                  <a:schemeClr val="tx2">
                    <a:lumMod val="50000"/>
                  </a:schemeClr>
                </a:solidFill>
              </a:rPr>
              <a:t>Core Services</a:t>
            </a:r>
          </a:p>
          <a:p>
            <a:pPr algn="ctr"/>
            <a:r>
              <a:rPr lang="en-IN" sz="1100" dirty="0" smtClean="0">
                <a:solidFill>
                  <a:schemeClr val="tx2">
                    <a:lumMod val="50000"/>
                  </a:schemeClr>
                </a:solidFill>
              </a:rPr>
              <a:t>Alarms | Access Policies | KPIs and more </a:t>
            </a:r>
          </a:p>
        </p:txBody>
      </p:sp>
      <p:sp>
        <p:nvSpPr>
          <p:cNvPr id="11" name="Rounded Rectangle 10"/>
          <p:cNvSpPr/>
          <p:nvPr/>
        </p:nvSpPr>
        <p:spPr>
          <a:xfrm>
            <a:off x="2476500" y="1283455"/>
            <a:ext cx="3505200" cy="533400"/>
          </a:xfrm>
          <a:prstGeom prst="round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smtClean="0">
                <a:solidFill>
                  <a:schemeClr val="tx2">
                    <a:lumMod val="50000"/>
                  </a:schemeClr>
                </a:solidFill>
              </a:rPr>
              <a:t>SAP IoT Application Enablement</a:t>
            </a:r>
          </a:p>
        </p:txBody>
      </p:sp>
      <p:cxnSp>
        <p:nvCxnSpPr>
          <p:cNvPr id="13" name="Straight Connector 12"/>
          <p:cNvCxnSpPr>
            <a:stCxn id="11" idx="2"/>
            <a:endCxn id="6" idx="0"/>
          </p:cNvCxnSpPr>
          <p:nvPr/>
        </p:nvCxnSpPr>
        <p:spPr>
          <a:xfrm>
            <a:off x="4229100" y="1816855"/>
            <a:ext cx="0" cy="283464"/>
          </a:xfrm>
          <a:prstGeom prst="line">
            <a:avLst/>
          </a:prstGeom>
          <a:ln w="19050">
            <a:solidFill>
              <a:schemeClr val="tx2"/>
            </a:solidFill>
            <a:prstDash val="sysDash"/>
          </a:ln>
        </p:spPr>
        <p:style>
          <a:lnRef idx="1">
            <a:schemeClr val="accent1"/>
          </a:lnRef>
          <a:fillRef idx="0">
            <a:schemeClr val="accent1"/>
          </a:fillRef>
          <a:effectRef idx="0">
            <a:schemeClr val="accent1"/>
          </a:effectRef>
          <a:fontRef idx="minor">
            <a:schemeClr val="tx1"/>
          </a:fontRef>
        </p:style>
      </p:cxnSp>
      <p:sp>
        <p:nvSpPr>
          <p:cNvPr id="15" name="Rounded Rectangle 14"/>
          <p:cNvSpPr/>
          <p:nvPr/>
        </p:nvSpPr>
        <p:spPr>
          <a:xfrm>
            <a:off x="2930652" y="5713974"/>
            <a:ext cx="2362200" cy="448431"/>
          </a:xfrm>
          <a:prstGeom prst="round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smtClean="0">
                <a:solidFill>
                  <a:schemeClr val="tx2">
                    <a:lumMod val="50000"/>
                  </a:schemeClr>
                </a:solidFill>
              </a:rPr>
              <a:t>Backing Services</a:t>
            </a:r>
          </a:p>
        </p:txBody>
      </p:sp>
      <p:cxnSp>
        <p:nvCxnSpPr>
          <p:cNvPr id="16" name="Straight Connector 15"/>
          <p:cNvCxnSpPr/>
          <p:nvPr/>
        </p:nvCxnSpPr>
        <p:spPr>
          <a:xfrm>
            <a:off x="4111752" y="5392019"/>
            <a:ext cx="0" cy="271519"/>
          </a:xfrm>
          <a:prstGeom prst="line">
            <a:avLst/>
          </a:prstGeom>
          <a:ln w="19050">
            <a:solidFill>
              <a:schemeClr val="tx2"/>
            </a:solidFill>
            <a:prstDash val="sysDash"/>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4" idx="3"/>
            <a:endCxn id="7" idx="2"/>
          </p:cNvCxnSpPr>
          <p:nvPr/>
        </p:nvCxnSpPr>
        <p:spPr>
          <a:xfrm flipV="1">
            <a:off x="1392816" y="3037805"/>
            <a:ext cx="1178340" cy="9879"/>
          </a:xfrm>
          <a:prstGeom prst="straightConnector1">
            <a:avLst/>
          </a:prstGeom>
          <a:ln w="28575">
            <a:solidFill>
              <a:schemeClr val="tx2"/>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
        <p:nvSpPr>
          <p:cNvPr id="19" name="Oval 18"/>
          <p:cNvSpPr/>
          <p:nvPr/>
        </p:nvSpPr>
        <p:spPr>
          <a:xfrm>
            <a:off x="1260750" y="3512207"/>
            <a:ext cx="901806" cy="941500"/>
          </a:xfrm>
          <a:prstGeom prst="ellipse">
            <a:avLst/>
          </a:prstGeom>
          <a:solidFill>
            <a:schemeClr val="accent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800" dirty="0" smtClean="0">
                <a:solidFill>
                  <a:schemeClr val="tx2">
                    <a:lumMod val="50000"/>
                  </a:schemeClr>
                </a:solidFill>
              </a:rPr>
              <a:t>IoT Gateway Edge</a:t>
            </a:r>
          </a:p>
        </p:txBody>
      </p:sp>
      <p:cxnSp>
        <p:nvCxnSpPr>
          <p:cNvPr id="21" name="Straight Connector 20"/>
          <p:cNvCxnSpPr>
            <a:stCxn id="5" idx="3"/>
            <a:endCxn id="19" idx="2"/>
          </p:cNvCxnSpPr>
          <p:nvPr/>
        </p:nvCxnSpPr>
        <p:spPr>
          <a:xfrm flipV="1">
            <a:off x="812068" y="3982957"/>
            <a:ext cx="448682" cy="17833"/>
          </a:xfrm>
          <a:prstGeom prst="line">
            <a:avLst/>
          </a:prstGeom>
          <a:ln>
            <a:solidFill>
              <a:schemeClr val="tx2"/>
            </a:solidFill>
            <a:prstDash val="solid"/>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a:stCxn id="5" idx="3"/>
            <a:endCxn id="19" idx="1"/>
          </p:cNvCxnSpPr>
          <p:nvPr/>
        </p:nvCxnSpPr>
        <p:spPr>
          <a:xfrm flipV="1">
            <a:off x="812068" y="3650086"/>
            <a:ext cx="580748" cy="350704"/>
          </a:xfrm>
          <a:prstGeom prst="line">
            <a:avLst/>
          </a:prstGeom>
          <a:ln>
            <a:solidFill>
              <a:schemeClr val="tx2"/>
            </a:solidFill>
            <a:prstDash val="solid"/>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a:stCxn id="5" idx="3"/>
            <a:endCxn id="19" idx="3"/>
          </p:cNvCxnSpPr>
          <p:nvPr/>
        </p:nvCxnSpPr>
        <p:spPr>
          <a:xfrm>
            <a:off x="812068" y="4000790"/>
            <a:ext cx="580748" cy="315038"/>
          </a:xfrm>
          <a:prstGeom prst="line">
            <a:avLst/>
          </a:prstGeom>
          <a:ln>
            <a:solidFill>
              <a:schemeClr val="tx2"/>
            </a:solidFill>
            <a:prstDash val="solid"/>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19" idx="6"/>
            <a:endCxn id="9" idx="1"/>
          </p:cNvCxnSpPr>
          <p:nvPr/>
        </p:nvCxnSpPr>
        <p:spPr>
          <a:xfrm flipV="1">
            <a:off x="2162556" y="3978310"/>
            <a:ext cx="598932" cy="4647"/>
          </a:xfrm>
          <a:prstGeom prst="straightConnector1">
            <a:avLst/>
          </a:prstGeom>
          <a:ln>
            <a:solidFill>
              <a:schemeClr val="tx2"/>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
        <p:nvSpPr>
          <p:cNvPr id="63" name="Rectangle 62"/>
          <p:cNvSpPr/>
          <p:nvPr/>
        </p:nvSpPr>
        <p:spPr>
          <a:xfrm>
            <a:off x="674250" y="4382080"/>
            <a:ext cx="1576938" cy="1938992"/>
          </a:xfrm>
          <a:prstGeom prst="rect">
            <a:avLst/>
          </a:prstGeom>
        </p:spPr>
        <p:txBody>
          <a:bodyPr wrap="square">
            <a:spAutoFit/>
          </a:bodyPr>
          <a:lstStyle/>
          <a:p>
            <a:r>
              <a:rPr lang="en-IN" sz="1200" dirty="0" smtClean="0"/>
              <a:t>HTTPS</a:t>
            </a:r>
          </a:p>
          <a:p>
            <a:r>
              <a:rPr lang="en-IN" sz="1200" dirty="0" smtClean="0"/>
              <a:t>MQTT</a:t>
            </a:r>
          </a:p>
          <a:p>
            <a:r>
              <a:rPr lang="en-IN" sz="1200" dirty="0" smtClean="0"/>
              <a:t>File</a:t>
            </a:r>
          </a:p>
          <a:p>
            <a:r>
              <a:rPr lang="en-IN" sz="1200" dirty="0" err="1" smtClean="0"/>
              <a:t>CoAP</a:t>
            </a:r>
            <a:endParaRPr lang="en-IN" sz="1200" dirty="0" smtClean="0"/>
          </a:p>
          <a:p>
            <a:r>
              <a:rPr lang="en-IN" sz="1200" dirty="0" smtClean="0"/>
              <a:t>SNMP</a:t>
            </a:r>
          </a:p>
          <a:p>
            <a:r>
              <a:rPr lang="en-IN" sz="1200" dirty="0" smtClean="0"/>
              <a:t>XMPP</a:t>
            </a:r>
          </a:p>
          <a:p>
            <a:r>
              <a:rPr lang="en-IN" sz="1200" dirty="0" smtClean="0"/>
              <a:t>Modbus</a:t>
            </a:r>
          </a:p>
          <a:p>
            <a:r>
              <a:rPr lang="en-IN" sz="1200" dirty="0" err="1" smtClean="0"/>
              <a:t>Sigfox</a:t>
            </a:r>
            <a:endParaRPr lang="en-IN" sz="1200" dirty="0" smtClean="0"/>
          </a:p>
          <a:p>
            <a:r>
              <a:rPr lang="en-IN" sz="1200" dirty="0" smtClean="0"/>
              <a:t>OPC-UA</a:t>
            </a:r>
          </a:p>
          <a:p>
            <a:r>
              <a:rPr lang="en-IN" sz="1200" dirty="0" smtClean="0"/>
              <a:t>and </a:t>
            </a:r>
            <a:r>
              <a:rPr lang="en-IN" sz="1200" dirty="0"/>
              <a:t>more to come</a:t>
            </a:r>
          </a:p>
        </p:txBody>
      </p:sp>
      <p:sp>
        <p:nvSpPr>
          <p:cNvPr id="64" name="Rectangle 63"/>
          <p:cNvSpPr/>
          <p:nvPr/>
        </p:nvSpPr>
        <p:spPr>
          <a:xfrm>
            <a:off x="6207012" y="1300654"/>
            <a:ext cx="3546588" cy="4278094"/>
          </a:xfrm>
          <a:prstGeom prst="rect">
            <a:avLst/>
          </a:prstGeom>
        </p:spPr>
        <p:txBody>
          <a:bodyPr wrap="square">
            <a:spAutoFit/>
          </a:bodyPr>
          <a:lstStyle/>
          <a:p>
            <a:r>
              <a:rPr lang="en-IN" sz="1800" b="1" dirty="0">
                <a:solidFill>
                  <a:schemeClr val="accent1">
                    <a:lumMod val="60000"/>
                    <a:lumOff val="40000"/>
                  </a:schemeClr>
                </a:solidFill>
              </a:rPr>
              <a:t>Key capabilities </a:t>
            </a:r>
            <a:endParaRPr lang="en-IN" sz="1800" b="1" dirty="0" smtClean="0">
              <a:solidFill>
                <a:schemeClr val="accent1">
                  <a:lumMod val="60000"/>
                  <a:lumOff val="40000"/>
                </a:schemeClr>
              </a:solidFill>
            </a:endParaRPr>
          </a:p>
          <a:p>
            <a:endParaRPr lang="en-IN" sz="1400" dirty="0" smtClean="0"/>
          </a:p>
          <a:p>
            <a:pPr marL="285750" indent="-285750">
              <a:buFont typeface="Arial" panose="020B0604020202020204" pitchFamily="34" charset="0"/>
              <a:buChar char="•"/>
            </a:pPr>
            <a:r>
              <a:rPr lang="en-IN" sz="1200" dirty="0" smtClean="0"/>
              <a:t>Bi-directional </a:t>
            </a:r>
            <a:r>
              <a:rPr lang="en-IN" sz="1200" dirty="0"/>
              <a:t>data exchange: Receive device data and send commands to remote </a:t>
            </a:r>
            <a:r>
              <a:rPr lang="en-IN" sz="1200" dirty="0" smtClean="0"/>
              <a:t>devices</a:t>
            </a:r>
          </a:p>
          <a:p>
            <a:pPr marL="285750" indent="-285750">
              <a:buFont typeface="Arial" panose="020B0604020202020204" pitchFamily="34" charset="0"/>
              <a:buChar char="•"/>
            </a:pPr>
            <a:r>
              <a:rPr lang="en-IN" sz="1200" dirty="0" smtClean="0"/>
              <a:t>REST </a:t>
            </a:r>
            <a:r>
              <a:rPr lang="en-IN" sz="1200" dirty="0"/>
              <a:t>APIs for device modelling and data </a:t>
            </a:r>
            <a:r>
              <a:rPr lang="en-IN" sz="1200" dirty="0" smtClean="0"/>
              <a:t>consumption</a:t>
            </a:r>
          </a:p>
          <a:p>
            <a:pPr marL="285750" indent="-285750">
              <a:buFont typeface="Arial" panose="020B0604020202020204" pitchFamily="34" charset="0"/>
              <a:buChar char="•"/>
            </a:pPr>
            <a:r>
              <a:rPr lang="en-IN" sz="1200" dirty="0" smtClean="0"/>
              <a:t>Certificate-based </a:t>
            </a:r>
            <a:r>
              <a:rPr lang="en-IN" sz="1200" dirty="0"/>
              <a:t>on-boarding and authentication of </a:t>
            </a:r>
            <a:r>
              <a:rPr lang="en-IN" sz="1200" dirty="0" smtClean="0"/>
              <a:t>devices</a:t>
            </a:r>
          </a:p>
          <a:p>
            <a:pPr marL="285750" indent="-285750">
              <a:buFont typeface="Arial" panose="020B0604020202020204" pitchFamily="34" charset="0"/>
              <a:buChar char="•"/>
            </a:pPr>
            <a:r>
              <a:rPr lang="en-IN" sz="1200" dirty="0" smtClean="0"/>
              <a:t>Guaranteed </a:t>
            </a:r>
            <a:r>
              <a:rPr lang="en-IN" sz="1200" dirty="0"/>
              <a:t>Delivery Edge to </a:t>
            </a:r>
            <a:r>
              <a:rPr lang="en-IN" sz="1200" dirty="0" smtClean="0"/>
              <a:t>Cloud</a:t>
            </a:r>
          </a:p>
          <a:p>
            <a:pPr marL="285750" indent="-285750">
              <a:buFont typeface="Arial" panose="020B0604020202020204" pitchFamily="34" charset="0"/>
              <a:buChar char="•"/>
            </a:pPr>
            <a:r>
              <a:rPr lang="en-IN" sz="1200" dirty="0" smtClean="0"/>
              <a:t>Buffering </a:t>
            </a:r>
            <a:r>
              <a:rPr lang="en-IN" sz="1200" dirty="0"/>
              <a:t>When Not </a:t>
            </a:r>
            <a:r>
              <a:rPr lang="en-IN" sz="1200" dirty="0" smtClean="0"/>
              <a:t>Connected</a:t>
            </a:r>
          </a:p>
          <a:p>
            <a:pPr marL="285750" indent="-285750">
              <a:buFont typeface="Arial" panose="020B0604020202020204" pitchFamily="34" charset="0"/>
              <a:buChar char="•"/>
            </a:pPr>
            <a:r>
              <a:rPr lang="en-IN" sz="1200" dirty="0" smtClean="0"/>
              <a:t>Scheduled </a:t>
            </a:r>
            <a:r>
              <a:rPr lang="en-IN" sz="1200" dirty="0"/>
              <a:t>/ Batched </a:t>
            </a:r>
            <a:r>
              <a:rPr lang="en-IN" sz="1200" dirty="0" smtClean="0"/>
              <a:t>Delivery</a:t>
            </a:r>
          </a:p>
          <a:p>
            <a:pPr marL="285750" indent="-285750">
              <a:buFont typeface="Arial" panose="020B0604020202020204" pitchFamily="34" charset="0"/>
              <a:buChar char="•"/>
            </a:pPr>
            <a:r>
              <a:rPr lang="en-IN" sz="1200" dirty="0" smtClean="0"/>
              <a:t>Device </a:t>
            </a:r>
            <a:r>
              <a:rPr lang="en-IN" sz="1200" dirty="0"/>
              <a:t>Firmware upgrades for devices that support </a:t>
            </a:r>
            <a:r>
              <a:rPr lang="en-IN" sz="1200" dirty="0" smtClean="0"/>
              <a:t>it</a:t>
            </a:r>
          </a:p>
          <a:p>
            <a:pPr marL="285750" indent="-285750">
              <a:buFont typeface="Arial" panose="020B0604020202020204" pitchFamily="34" charset="0"/>
              <a:buChar char="•"/>
            </a:pPr>
            <a:r>
              <a:rPr lang="en-IN" sz="1200" dirty="0" smtClean="0"/>
              <a:t>IoT </a:t>
            </a:r>
            <a:r>
              <a:rPr lang="en-IN" sz="1200" dirty="0"/>
              <a:t>Gateway protocol </a:t>
            </a:r>
            <a:r>
              <a:rPr lang="en-IN" sz="1200" dirty="0" smtClean="0"/>
              <a:t>support</a:t>
            </a:r>
          </a:p>
          <a:p>
            <a:pPr marL="285750" indent="-285750">
              <a:buFont typeface="Arial" panose="020B0604020202020204" pitchFamily="34" charset="0"/>
              <a:buChar char="•"/>
            </a:pPr>
            <a:r>
              <a:rPr lang="en-IN" sz="1200" dirty="0" smtClean="0"/>
              <a:t>Notification </a:t>
            </a:r>
            <a:r>
              <a:rPr lang="en-IN" sz="1200" dirty="0"/>
              <a:t>management (alerts / rules / </a:t>
            </a:r>
            <a:r>
              <a:rPr lang="en-IN" sz="1200" dirty="0" smtClean="0"/>
              <a:t>events)</a:t>
            </a:r>
          </a:p>
          <a:p>
            <a:pPr marL="285750" indent="-285750">
              <a:buFont typeface="Arial" panose="020B0604020202020204" pitchFamily="34" charset="0"/>
              <a:buChar char="•"/>
            </a:pPr>
            <a:r>
              <a:rPr lang="en-IN" sz="1200" dirty="0" smtClean="0"/>
              <a:t>SDK </a:t>
            </a:r>
            <a:r>
              <a:rPr lang="en-IN" sz="1200" dirty="0"/>
              <a:t>for development of custom protocol adapters and custom filters (</a:t>
            </a:r>
            <a:r>
              <a:rPr lang="en-IN" sz="1200" dirty="0" smtClean="0"/>
              <a:t>interceptors)</a:t>
            </a:r>
          </a:p>
          <a:p>
            <a:pPr marL="285750" indent="-285750">
              <a:buFont typeface="Arial" panose="020B0604020202020204" pitchFamily="34" charset="0"/>
              <a:buChar char="•"/>
            </a:pPr>
            <a:r>
              <a:rPr lang="en-IN" sz="1200" dirty="0" smtClean="0"/>
              <a:t>Start </a:t>
            </a:r>
            <a:r>
              <a:rPr lang="en-IN" sz="1200" dirty="0"/>
              <a:t>quickly using guidelines, tutorials, and code examples coming with the Starter Kit for the SAP Cloud Platform IoT publicly available on </a:t>
            </a:r>
            <a:r>
              <a:rPr lang="en-IN" sz="1200" dirty="0" err="1"/>
              <a:t>GitHub</a:t>
            </a:r>
            <a:endParaRPr lang="en-IN" sz="1200" dirty="0"/>
          </a:p>
        </p:txBody>
      </p:sp>
      <p:sp>
        <p:nvSpPr>
          <p:cNvPr id="65" name="Rectangle 64"/>
          <p:cNvSpPr/>
          <p:nvPr/>
        </p:nvSpPr>
        <p:spPr>
          <a:xfrm>
            <a:off x="1546443" y="2569248"/>
            <a:ext cx="705009" cy="461665"/>
          </a:xfrm>
          <a:prstGeom prst="rect">
            <a:avLst/>
          </a:prstGeom>
        </p:spPr>
        <p:txBody>
          <a:bodyPr wrap="square">
            <a:spAutoFit/>
          </a:bodyPr>
          <a:lstStyle/>
          <a:p>
            <a:r>
              <a:rPr lang="en-IN" sz="1200" dirty="0" smtClean="0"/>
              <a:t>MQTT</a:t>
            </a:r>
          </a:p>
          <a:p>
            <a:r>
              <a:rPr lang="en-IN" sz="1200" dirty="0" smtClean="0"/>
              <a:t>HTTPS</a:t>
            </a:r>
            <a:endParaRPr lang="en-IN" sz="1200" dirty="0"/>
          </a:p>
        </p:txBody>
      </p:sp>
    </p:spTree>
    <p:extLst>
      <p:ext uri="{BB962C8B-B14F-4D97-AF65-F5344CB8AC3E}">
        <p14:creationId xmlns:p14="http://schemas.microsoft.com/office/powerpoint/2010/main" val="160247014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fade">
                                      <p:cBhvr>
                                        <p:cTn id="14" dur="1000"/>
                                        <p:tgtEl>
                                          <p:spTgt spid="13"/>
                                        </p:tgtEl>
                                      </p:cBhvr>
                                    </p:animEffect>
                                    <p:anim calcmode="lin" valueType="num">
                                      <p:cBhvr>
                                        <p:cTn id="15" dur="1000" fill="hold"/>
                                        <p:tgtEl>
                                          <p:spTgt spid="13"/>
                                        </p:tgtEl>
                                        <p:attrNameLst>
                                          <p:attrName>ppt_x</p:attrName>
                                        </p:attrNameLst>
                                      </p:cBhvr>
                                      <p:tavLst>
                                        <p:tav tm="0">
                                          <p:val>
                                            <p:strVal val="#ppt_x"/>
                                          </p:val>
                                        </p:tav>
                                        <p:tav tm="100000">
                                          <p:val>
                                            <p:strVal val="#ppt_x"/>
                                          </p:val>
                                        </p:tav>
                                      </p:tavLst>
                                    </p:anim>
                                    <p:anim calcmode="lin" valueType="num">
                                      <p:cBhvr>
                                        <p:cTn id="16" dur="1000" fill="hold"/>
                                        <p:tgtEl>
                                          <p:spTgt spid="13"/>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1000"/>
                                        <p:tgtEl>
                                          <p:spTgt spid="6"/>
                                        </p:tgtEl>
                                      </p:cBhvr>
                                    </p:animEffect>
                                    <p:anim calcmode="lin" valueType="num">
                                      <p:cBhvr>
                                        <p:cTn id="20" dur="1000" fill="hold"/>
                                        <p:tgtEl>
                                          <p:spTgt spid="6"/>
                                        </p:tgtEl>
                                        <p:attrNameLst>
                                          <p:attrName>ppt_x</p:attrName>
                                        </p:attrNameLst>
                                      </p:cBhvr>
                                      <p:tavLst>
                                        <p:tav tm="0">
                                          <p:val>
                                            <p:strVal val="#ppt_x"/>
                                          </p:val>
                                        </p:tav>
                                        <p:tav tm="100000">
                                          <p:val>
                                            <p:strVal val="#ppt_x"/>
                                          </p:val>
                                        </p:tav>
                                      </p:tavLst>
                                    </p:anim>
                                    <p:anim calcmode="lin" valueType="num">
                                      <p:cBhvr>
                                        <p:cTn id="21" dur="1000" fill="hold"/>
                                        <p:tgtEl>
                                          <p:spTgt spid="6"/>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1000"/>
                                        <p:tgtEl>
                                          <p:spTgt spid="7"/>
                                        </p:tgtEl>
                                      </p:cBhvr>
                                    </p:animEffect>
                                    <p:anim calcmode="lin" valueType="num">
                                      <p:cBhvr>
                                        <p:cTn id="25" dur="1000" fill="hold"/>
                                        <p:tgtEl>
                                          <p:spTgt spid="7"/>
                                        </p:tgtEl>
                                        <p:attrNameLst>
                                          <p:attrName>ppt_x</p:attrName>
                                        </p:attrNameLst>
                                      </p:cBhvr>
                                      <p:tavLst>
                                        <p:tav tm="0">
                                          <p:val>
                                            <p:strVal val="#ppt_x"/>
                                          </p:val>
                                        </p:tav>
                                        <p:tav tm="100000">
                                          <p:val>
                                            <p:strVal val="#ppt_x"/>
                                          </p:val>
                                        </p:tav>
                                      </p:tavLst>
                                    </p:anim>
                                    <p:anim calcmode="lin" valueType="num">
                                      <p:cBhvr>
                                        <p:cTn id="26" dur="1000" fill="hold"/>
                                        <p:tgtEl>
                                          <p:spTgt spid="7"/>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1000"/>
                                        <p:tgtEl>
                                          <p:spTgt spid="8"/>
                                        </p:tgtEl>
                                      </p:cBhvr>
                                    </p:animEffect>
                                    <p:anim calcmode="lin" valueType="num">
                                      <p:cBhvr>
                                        <p:cTn id="30" dur="1000" fill="hold"/>
                                        <p:tgtEl>
                                          <p:spTgt spid="8"/>
                                        </p:tgtEl>
                                        <p:attrNameLst>
                                          <p:attrName>ppt_x</p:attrName>
                                        </p:attrNameLst>
                                      </p:cBhvr>
                                      <p:tavLst>
                                        <p:tav tm="0">
                                          <p:val>
                                            <p:strVal val="#ppt_x"/>
                                          </p:val>
                                        </p:tav>
                                        <p:tav tm="100000">
                                          <p:val>
                                            <p:strVal val="#ppt_x"/>
                                          </p:val>
                                        </p:tav>
                                      </p:tavLst>
                                    </p:anim>
                                    <p:anim calcmode="lin" valueType="num">
                                      <p:cBhvr>
                                        <p:cTn id="31" dur="1000" fill="hold"/>
                                        <p:tgtEl>
                                          <p:spTgt spid="8"/>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fade">
                                      <p:cBhvr>
                                        <p:cTn id="34" dur="1000"/>
                                        <p:tgtEl>
                                          <p:spTgt spid="9"/>
                                        </p:tgtEl>
                                      </p:cBhvr>
                                    </p:animEffect>
                                    <p:anim calcmode="lin" valueType="num">
                                      <p:cBhvr>
                                        <p:cTn id="35" dur="1000" fill="hold"/>
                                        <p:tgtEl>
                                          <p:spTgt spid="9"/>
                                        </p:tgtEl>
                                        <p:attrNameLst>
                                          <p:attrName>ppt_x</p:attrName>
                                        </p:attrNameLst>
                                      </p:cBhvr>
                                      <p:tavLst>
                                        <p:tav tm="0">
                                          <p:val>
                                            <p:strVal val="#ppt_x"/>
                                          </p:val>
                                        </p:tav>
                                        <p:tav tm="100000">
                                          <p:val>
                                            <p:strVal val="#ppt_x"/>
                                          </p:val>
                                        </p:tav>
                                      </p:tavLst>
                                    </p:anim>
                                    <p:anim calcmode="lin" valueType="num">
                                      <p:cBhvr>
                                        <p:cTn id="36" dur="1000" fill="hold"/>
                                        <p:tgtEl>
                                          <p:spTgt spid="9"/>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fade">
                                      <p:cBhvr>
                                        <p:cTn id="39" dur="1000"/>
                                        <p:tgtEl>
                                          <p:spTgt spid="10"/>
                                        </p:tgtEl>
                                      </p:cBhvr>
                                    </p:animEffect>
                                    <p:anim calcmode="lin" valueType="num">
                                      <p:cBhvr>
                                        <p:cTn id="40" dur="1000" fill="hold"/>
                                        <p:tgtEl>
                                          <p:spTgt spid="10"/>
                                        </p:tgtEl>
                                        <p:attrNameLst>
                                          <p:attrName>ppt_x</p:attrName>
                                        </p:attrNameLst>
                                      </p:cBhvr>
                                      <p:tavLst>
                                        <p:tav tm="0">
                                          <p:val>
                                            <p:strVal val="#ppt_x"/>
                                          </p:val>
                                        </p:tav>
                                        <p:tav tm="100000">
                                          <p:val>
                                            <p:strVal val="#ppt_x"/>
                                          </p:val>
                                        </p:tav>
                                      </p:tavLst>
                                    </p:anim>
                                    <p:anim calcmode="lin" valueType="num">
                                      <p:cBhvr>
                                        <p:cTn id="41"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42" presetClass="entr" presetSubtype="0" fill="hold" nodeType="clickEffect">
                                  <p:stCondLst>
                                    <p:cond delay="0"/>
                                  </p:stCondLst>
                                  <p:childTnLst>
                                    <p:set>
                                      <p:cBhvr>
                                        <p:cTn id="45" dur="1" fill="hold">
                                          <p:stCondLst>
                                            <p:cond delay="0"/>
                                          </p:stCondLst>
                                        </p:cTn>
                                        <p:tgtEl>
                                          <p:spTgt spid="16"/>
                                        </p:tgtEl>
                                        <p:attrNameLst>
                                          <p:attrName>style.visibility</p:attrName>
                                        </p:attrNameLst>
                                      </p:cBhvr>
                                      <p:to>
                                        <p:strVal val="visible"/>
                                      </p:to>
                                    </p:set>
                                    <p:animEffect transition="in" filter="fade">
                                      <p:cBhvr>
                                        <p:cTn id="46" dur="1000"/>
                                        <p:tgtEl>
                                          <p:spTgt spid="16"/>
                                        </p:tgtEl>
                                      </p:cBhvr>
                                    </p:animEffect>
                                    <p:anim calcmode="lin" valueType="num">
                                      <p:cBhvr>
                                        <p:cTn id="47" dur="1000" fill="hold"/>
                                        <p:tgtEl>
                                          <p:spTgt spid="16"/>
                                        </p:tgtEl>
                                        <p:attrNameLst>
                                          <p:attrName>ppt_x</p:attrName>
                                        </p:attrNameLst>
                                      </p:cBhvr>
                                      <p:tavLst>
                                        <p:tav tm="0">
                                          <p:val>
                                            <p:strVal val="#ppt_x"/>
                                          </p:val>
                                        </p:tav>
                                        <p:tav tm="100000">
                                          <p:val>
                                            <p:strVal val="#ppt_x"/>
                                          </p:val>
                                        </p:tav>
                                      </p:tavLst>
                                    </p:anim>
                                    <p:anim calcmode="lin" valueType="num">
                                      <p:cBhvr>
                                        <p:cTn id="48" dur="1000" fill="hold"/>
                                        <p:tgtEl>
                                          <p:spTgt spid="16"/>
                                        </p:tgtEl>
                                        <p:attrNameLst>
                                          <p:attrName>ppt_y</p:attrName>
                                        </p:attrNameLst>
                                      </p:cBhvr>
                                      <p:tavLst>
                                        <p:tav tm="0">
                                          <p:val>
                                            <p:strVal val="#ppt_y+.1"/>
                                          </p:val>
                                        </p:tav>
                                        <p:tav tm="100000">
                                          <p:val>
                                            <p:strVal val="#ppt_y"/>
                                          </p:val>
                                        </p:tav>
                                      </p:tavLst>
                                    </p:anim>
                                  </p:childTnLst>
                                </p:cTn>
                              </p:par>
                              <p:par>
                                <p:cTn id="49" presetID="42" presetClass="entr" presetSubtype="0" fill="hold" grpId="0" nodeType="withEffect">
                                  <p:stCondLst>
                                    <p:cond delay="0"/>
                                  </p:stCondLst>
                                  <p:childTnLst>
                                    <p:set>
                                      <p:cBhvr>
                                        <p:cTn id="50" dur="1" fill="hold">
                                          <p:stCondLst>
                                            <p:cond delay="0"/>
                                          </p:stCondLst>
                                        </p:cTn>
                                        <p:tgtEl>
                                          <p:spTgt spid="15"/>
                                        </p:tgtEl>
                                        <p:attrNameLst>
                                          <p:attrName>style.visibility</p:attrName>
                                        </p:attrNameLst>
                                      </p:cBhvr>
                                      <p:to>
                                        <p:strVal val="visible"/>
                                      </p:to>
                                    </p:set>
                                    <p:animEffect transition="in" filter="fade">
                                      <p:cBhvr>
                                        <p:cTn id="51" dur="1000"/>
                                        <p:tgtEl>
                                          <p:spTgt spid="15"/>
                                        </p:tgtEl>
                                      </p:cBhvr>
                                    </p:animEffect>
                                    <p:anim calcmode="lin" valueType="num">
                                      <p:cBhvr>
                                        <p:cTn id="52" dur="1000" fill="hold"/>
                                        <p:tgtEl>
                                          <p:spTgt spid="15"/>
                                        </p:tgtEl>
                                        <p:attrNameLst>
                                          <p:attrName>ppt_x</p:attrName>
                                        </p:attrNameLst>
                                      </p:cBhvr>
                                      <p:tavLst>
                                        <p:tav tm="0">
                                          <p:val>
                                            <p:strVal val="#ppt_x"/>
                                          </p:val>
                                        </p:tav>
                                        <p:tav tm="100000">
                                          <p:val>
                                            <p:strVal val="#ppt_x"/>
                                          </p:val>
                                        </p:tav>
                                      </p:tavLst>
                                    </p:anim>
                                    <p:anim calcmode="lin" valueType="num">
                                      <p:cBhvr>
                                        <p:cTn id="53"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4"/>
                                        </p:tgtEl>
                                        <p:attrNameLst>
                                          <p:attrName>style.visibility</p:attrName>
                                        </p:attrNameLst>
                                      </p:cBhvr>
                                      <p:to>
                                        <p:strVal val="visible"/>
                                      </p:to>
                                    </p:set>
                                    <p:animEffect transition="in" filter="fade">
                                      <p:cBhvr>
                                        <p:cTn id="58" dur="500"/>
                                        <p:tgtEl>
                                          <p:spTgt spid="4"/>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65"/>
                                        </p:tgtEl>
                                        <p:attrNameLst>
                                          <p:attrName>style.visibility</p:attrName>
                                        </p:attrNameLst>
                                      </p:cBhvr>
                                      <p:to>
                                        <p:strVal val="visible"/>
                                      </p:to>
                                    </p:set>
                                    <p:animEffect transition="in" filter="fade">
                                      <p:cBhvr>
                                        <p:cTn id="61" dur="500"/>
                                        <p:tgtEl>
                                          <p:spTgt spid="65"/>
                                        </p:tgtEl>
                                      </p:cBhvr>
                                    </p:animEffect>
                                  </p:childTnLst>
                                </p:cTn>
                              </p:par>
                              <p:par>
                                <p:cTn id="62" presetID="10" presetClass="entr" presetSubtype="0" fill="hold" nodeType="withEffect">
                                  <p:stCondLst>
                                    <p:cond delay="0"/>
                                  </p:stCondLst>
                                  <p:childTnLst>
                                    <p:set>
                                      <p:cBhvr>
                                        <p:cTn id="63" dur="1" fill="hold">
                                          <p:stCondLst>
                                            <p:cond delay="0"/>
                                          </p:stCondLst>
                                        </p:cTn>
                                        <p:tgtEl>
                                          <p:spTgt spid="18"/>
                                        </p:tgtEl>
                                        <p:attrNameLst>
                                          <p:attrName>style.visibility</p:attrName>
                                        </p:attrNameLst>
                                      </p:cBhvr>
                                      <p:to>
                                        <p:strVal val="visible"/>
                                      </p:to>
                                    </p:set>
                                    <p:animEffect transition="in" filter="fade">
                                      <p:cBhvr>
                                        <p:cTn id="64" dur="500"/>
                                        <p:tgtEl>
                                          <p:spTgt spid="18"/>
                                        </p:tgtEl>
                                      </p:cBhvr>
                                    </p:animEffect>
                                  </p:childTnLst>
                                </p:cTn>
                              </p:par>
                            </p:childTnLst>
                          </p:cTn>
                        </p:par>
                      </p:childTnLst>
                    </p:cTn>
                  </p:par>
                  <p:par>
                    <p:cTn id="65" fill="hold">
                      <p:stCondLst>
                        <p:cond delay="indefinite"/>
                      </p:stCondLst>
                      <p:childTnLst>
                        <p:par>
                          <p:cTn id="66" fill="hold">
                            <p:stCondLst>
                              <p:cond delay="0"/>
                            </p:stCondLst>
                            <p:childTnLst>
                              <p:par>
                                <p:cTn id="67" presetID="22" presetClass="entr" presetSubtype="4" fill="hold" nodeType="clickEffect">
                                  <p:stCondLst>
                                    <p:cond delay="0"/>
                                  </p:stCondLst>
                                  <p:childTnLst>
                                    <p:set>
                                      <p:cBhvr>
                                        <p:cTn id="68" dur="1" fill="hold">
                                          <p:stCondLst>
                                            <p:cond delay="0"/>
                                          </p:stCondLst>
                                        </p:cTn>
                                        <p:tgtEl>
                                          <p:spTgt spid="5"/>
                                        </p:tgtEl>
                                        <p:attrNameLst>
                                          <p:attrName>style.visibility</p:attrName>
                                        </p:attrNameLst>
                                      </p:cBhvr>
                                      <p:to>
                                        <p:strVal val="visible"/>
                                      </p:to>
                                    </p:set>
                                    <p:animEffect transition="in" filter="wipe(down)">
                                      <p:cBhvr>
                                        <p:cTn id="69" dur="500"/>
                                        <p:tgtEl>
                                          <p:spTgt spid="5"/>
                                        </p:tgtEl>
                                      </p:cBhvr>
                                    </p:animEffect>
                                  </p:childTnLst>
                                </p:cTn>
                              </p:par>
                              <p:par>
                                <p:cTn id="70" presetID="22" presetClass="entr" presetSubtype="4" fill="hold" nodeType="withEffect">
                                  <p:stCondLst>
                                    <p:cond delay="0"/>
                                  </p:stCondLst>
                                  <p:childTnLst>
                                    <p:set>
                                      <p:cBhvr>
                                        <p:cTn id="71" dur="1" fill="hold">
                                          <p:stCondLst>
                                            <p:cond delay="0"/>
                                          </p:stCondLst>
                                        </p:cTn>
                                        <p:tgtEl>
                                          <p:spTgt spid="25"/>
                                        </p:tgtEl>
                                        <p:attrNameLst>
                                          <p:attrName>style.visibility</p:attrName>
                                        </p:attrNameLst>
                                      </p:cBhvr>
                                      <p:to>
                                        <p:strVal val="visible"/>
                                      </p:to>
                                    </p:set>
                                    <p:animEffect transition="in" filter="wipe(down)">
                                      <p:cBhvr>
                                        <p:cTn id="72" dur="500"/>
                                        <p:tgtEl>
                                          <p:spTgt spid="25"/>
                                        </p:tgtEl>
                                      </p:cBhvr>
                                    </p:animEffect>
                                  </p:childTnLst>
                                </p:cTn>
                              </p:par>
                              <p:par>
                                <p:cTn id="73" presetID="22" presetClass="entr" presetSubtype="4" fill="hold" nodeType="withEffect">
                                  <p:stCondLst>
                                    <p:cond delay="0"/>
                                  </p:stCondLst>
                                  <p:childTnLst>
                                    <p:set>
                                      <p:cBhvr>
                                        <p:cTn id="74" dur="1" fill="hold">
                                          <p:stCondLst>
                                            <p:cond delay="0"/>
                                          </p:stCondLst>
                                        </p:cTn>
                                        <p:tgtEl>
                                          <p:spTgt spid="21"/>
                                        </p:tgtEl>
                                        <p:attrNameLst>
                                          <p:attrName>style.visibility</p:attrName>
                                        </p:attrNameLst>
                                      </p:cBhvr>
                                      <p:to>
                                        <p:strVal val="visible"/>
                                      </p:to>
                                    </p:set>
                                    <p:animEffect transition="in" filter="wipe(down)">
                                      <p:cBhvr>
                                        <p:cTn id="75" dur="500"/>
                                        <p:tgtEl>
                                          <p:spTgt spid="21"/>
                                        </p:tgtEl>
                                      </p:cBhvr>
                                    </p:animEffect>
                                  </p:childTnLst>
                                </p:cTn>
                              </p:par>
                              <p:par>
                                <p:cTn id="76" presetID="22" presetClass="entr" presetSubtype="4" fill="hold" nodeType="withEffect">
                                  <p:stCondLst>
                                    <p:cond delay="0"/>
                                  </p:stCondLst>
                                  <p:childTnLst>
                                    <p:set>
                                      <p:cBhvr>
                                        <p:cTn id="77" dur="1" fill="hold">
                                          <p:stCondLst>
                                            <p:cond delay="0"/>
                                          </p:stCondLst>
                                        </p:cTn>
                                        <p:tgtEl>
                                          <p:spTgt spid="23"/>
                                        </p:tgtEl>
                                        <p:attrNameLst>
                                          <p:attrName>style.visibility</p:attrName>
                                        </p:attrNameLst>
                                      </p:cBhvr>
                                      <p:to>
                                        <p:strVal val="visible"/>
                                      </p:to>
                                    </p:set>
                                    <p:animEffect transition="in" filter="wipe(down)">
                                      <p:cBhvr>
                                        <p:cTn id="78" dur="500"/>
                                        <p:tgtEl>
                                          <p:spTgt spid="23"/>
                                        </p:tgtEl>
                                      </p:cBhvr>
                                    </p:animEffect>
                                  </p:childTnLst>
                                </p:cTn>
                              </p:par>
                              <p:par>
                                <p:cTn id="79" presetID="22" presetClass="entr" presetSubtype="4" fill="hold" grpId="0" nodeType="withEffect">
                                  <p:stCondLst>
                                    <p:cond delay="0"/>
                                  </p:stCondLst>
                                  <p:childTnLst>
                                    <p:set>
                                      <p:cBhvr>
                                        <p:cTn id="80" dur="1" fill="hold">
                                          <p:stCondLst>
                                            <p:cond delay="0"/>
                                          </p:stCondLst>
                                        </p:cTn>
                                        <p:tgtEl>
                                          <p:spTgt spid="19"/>
                                        </p:tgtEl>
                                        <p:attrNameLst>
                                          <p:attrName>style.visibility</p:attrName>
                                        </p:attrNameLst>
                                      </p:cBhvr>
                                      <p:to>
                                        <p:strVal val="visible"/>
                                      </p:to>
                                    </p:set>
                                    <p:animEffect transition="in" filter="wipe(down)">
                                      <p:cBhvr>
                                        <p:cTn id="81" dur="500"/>
                                        <p:tgtEl>
                                          <p:spTgt spid="19"/>
                                        </p:tgtEl>
                                      </p:cBhvr>
                                    </p:animEffect>
                                  </p:childTnLst>
                                </p:cTn>
                              </p:par>
                              <p:par>
                                <p:cTn id="82" presetID="22" presetClass="entr" presetSubtype="4" fill="hold" nodeType="withEffect">
                                  <p:stCondLst>
                                    <p:cond delay="0"/>
                                  </p:stCondLst>
                                  <p:childTnLst>
                                    <p:set>
                                      <p:cBhvr>
                                        <p:cTn id="83" dur="1" fill="hold">
                                          <p:stCondLst>
                                            <p:cond delay="0"/>
                                          </p:stCondLst>
                                        </p:cTn>
                                        <p:tgtEl>
                                          <p:spTgt spid="27"/>
                                        </p:tgtEl>
                                        <p:attrNameLst>
                                          <p:attrName>style.visibility</p:attrName>
                                        </p:attrNameLst>
                                      </p:cBhvr>
                                      <p:to>
                                        <p:strVal val="visible"/>
                                      </p:to>
                                    </p:set>
                                    <p:animEffect transition="in" filter="wipe(down)">
                                      <p:cBhvr>
                                        <p:cTn id="84" dur="500"/>
                                        <p:tgtEl>
                                          <p:spTgt spid="27"/>
                                        </p:tgtEl>
                                      </p:cBhvr>
                                    </p:animEffect>
                                  </p:childTnLst>
                                </p:cTn>
                              </p:par>
                            </p:childTnLst>
                          </p:cTn>
                        </p:par>
                      </p:childTnLst>
                    </p:cTn>
                  </p:par>
                  <p:par>
                    <p:cTn id="85" fill="hold">
                      <p:stCondLst>
                        <p:cond delay="indefinite"/>
                      </p:stCondLst>
                      <p:childTnLst>
                        <p:par>
                          <p:cTn id="86" fill="hold">
                            <p:stCondLst>
                              <p:cond delay="0"/>
                            </p:stCondLst>
                            <p:childTnLst>
                              <p:par>
                                <p:cTn id="87" presetID="6" presetClass="entr" presetSubtype="16" fill="hold" grpId="0" nodeType="clickEffect">
                                  <p:stCondLst>
                                    <p:cond delay="0"/>
                                  </p:stCondLst>
                                  <p:childTnLst>
                                    <p:set>
                                      <p:cBhvr>
                                        <p:cTn id="88" dur="1" fill="hold">
                                          <p:stCondLst>
                                            <p:cond delay="0"/>
                                          </p:stCondLst>
                                        </p:cTn>
                                        <p:tgtEl>
                                          <p:spTgt spid="63"/>
                                        </p:tgtEl>
                                        <p:attrNameLst>
                                          <p:attrName>style.visibility</p:attrName>
                                        </p:attrNameLst>
                                      </p:cBhvr>
                                      <p:to>
                                        <p:strVal val="visible"/>
                                      </p:to>
                                    </p:set>
                                    <p:animEffect transition="in" filter="circle(in)">
                                      <p:cBhvr>
                                        <p:cTn id="89" dur="2000"/>
                                        <p:tgtEl>
                                          <p:spTgt spid="63"/>
                                        </p:tgtEl>
                                      </p:cBhvr>
                                    </p:animEffect>
                                  </p:childTnLst>
                                </p:cTn>
                              </p:par>
                            </p:childTnLst>
                          </p:cTn>
                        </p:par>
                      </p:childTnLst>
                    </p:cTn>
                  </p:par>
                  <p:par>
                    <p:cTn id="90" fill="hold">
                      <p:stCondLst>
                        <p:cond delay="indefinite"/>
                      </p:stCondLst>
                      <p:childTnLst>
                        <p:par>
                          <p:cTn id="91" fill="hold">
                            <p:stCondLst>
                              <p:cond delay="0"/>
                            </p:stCondLst>
                            <p:childTnLst>
                              <p:par>
                                <p:cTn id="92" presetID="1" presetClass="entr" presetSubtype="0" fill="hold" nodeType="clickEffect">
                                  <p:stCondLst>
                                    <p:cond delay="0"/>
                                  </p:stCondLst>
                                  <p:childTnLst>
                                    <p:set>
                                      <p:cBhvr>
                                        <p:cTn id="93" dur="1" fill="hold">
                                          <p:stCondLst>
                                            <p:cond delay="0"/>
                                          </p:stCondLst>
                                        </p:cTn>
                                        <p:tgtEl>
                                          <p:spTgt spid="64">
                                            <p:txEl>
                                              <p:pRg st="0" end="0"/>
                                            </p:txEl>
                                          </p:spTgt>
                                        </p:tgtEl>
                                        <p:attrNameLst>
                                          <p:attrName>style.visibility</p:attrName>
                                        </p:attrNameLst>
                                      </p:cBhvr>
                                      <p:to>
                                        <p:strVal val="visible"/>
                                      </p:to>
                                    </p:set>
                                  </p:childTnLst>
                                </p:cTn>
                              </p:par>
                            </p:childTnLst>
                          </p:cTn>
                        </p:par>
                      </p:childTnLst>
                    </p:cTn>
                  </p:par>
                  <p:par>
                    <p:cTn id="94" fill="hold">
                      <p:stCondLst>
                        <p:cond delay="indefinite"/>
                      </p:stCondLst>
                      <p:childTnLst>
                        <p:par>
                          <p:cTn id="95" fill="hold">
                            <p:stCondLst>
                              <p:cond delay="0"/>
                            </p:stCondLst>
                            <p:childTnLst>
                              <p:par>
                                <p:cTn id="96" presetID="2" presetClass="entr" presetSubtype="4" fill="hold" nodeType="clickEffect">
                                  <p:stCondLst>
                                    <p:cond delay="0"/>
                                  </p:stCondLst>
                                  <p:childTnLst>
                                    <p:set>
                                      <p:cBhvr>
                                        <p:cTn id="97" dur="1" fill="hold">
                                          <p:stCondLst>
                                            <p:cond delay="0"/>
                                          </p:stCondLst>
                                        </p:cTn>
                                        <p:tgtEl>
                                          <p:spTgt spid="64">
                                            <p:txEl>
                                              <p:pRg st="2" end="2"/>
                                            </p:txEl>
                                          </p:spTgt>
                                        </p:tgtEl>
                                        <p:attrNameLst>
                                          <p:attrName>style.visibility</p:attrName>
                                        </p:attrNameLst>
                                      </p:cBhvr>
                                      <p:to>
                                        <p:strVal val="visible"/>
                                      </p:to>
                                    </p:set>
                                    <p:anim calcmode="lin" valueType="num">
                                      <p:cBhvr additive="base">
                                        <p:cTn id="98" dur="500" fill="hold"/>
                                        <p:tgtEl>
                                          <p:spTgt spid="64">
                                            <p:txEl>
                                              <p:pRg st="2" end="2"/>
                                            </p:txEl>
                                          </p:spTgt>
                                        </p:tgtEl>
                                        <p:attrNameLst>
                                          <p:attrName>ppt_x</p:attrName>
                                        </p:attrNameLst>
                                      </p:cBhvr>
                                      <p:tavLst>
                                        <p:tav tm="0">
                                          <p:val>
                                            <p:strVal val="#ppt_x"/>
                                          </p:val>
                                        </p:tav>
                                        <p:tav tm="100000">
                                          <p:val>
                                            <p:strVal val="#ppt_x"/>
                                          </p:val>
                                        </p:tav>
                                      </p:tavLst>
                                    </p:anim>
                                    <p:anim calcmode="lin" valueType="num">
                                      <p:cBhvr additive="base">
                                        <p:cTn id="99" dur="500" fill="hold"/>
                                        <p:tgtEl>
                                          <p:spTgt spid="6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00" fill="hold">
                      <p:stCondLst>
                        <p:cond delay="indefinite"/>
                      </p:stCondLst>
                      <p:childTnLst>
                        <p:par>
                          <p:cTn id="101" fill="hold">
                            <p:stCondLst>
                              <p:cond delay="0"/>
                            </p:stCondLst>
                            <p:childTnLst>
                              <p:par>
                                <p:cTn id="102" presetID="2" presetClass="entr" presetSubtype="4" fill="hold" nodeType="clickEffect">
                                  <p:stCondLst>
                                    <p:cond delay="0"/>
                                  </p:stCondLst>
                                  <p:childTnLst>
                                    <p:set>
                                      <p:cBhvr>
                                        <p:cTn id="103" dur="1" fill="hold">
                                          <p:stCondLst>
                                            <p:cond delay="0"/>
                                          </p:stCondLst>
                                        </p:cTn>
                                        <p:tgtEl>
                                          <p:spTgt spid="64">
                                            <p:txEl>
                                              <p:pRg st="3" end="3"/>
                                            </p:txEl>
                                          </p:spTgt>
                                        </p:tgtEl>
                                        <p:attrNameLst>
                                          <p:attrName>style.visibility</p:attrName>
                                        </p:attrNameLst>
                                      </p:cBhvr>
                                      <p:to>
                                        <p:strVal val="visible"/>
                                      </p:to>
                                    </p:set>
                                    <p:anim calcmode="lin" valueType="num">
                                      <p:cBhvr additive="base">
                                        <p:cTn id="104" dur="500" fill="hold"/>
                                        <p:tgtEl>
                                          <p:spTgt spid="64">
                                            <p:txEl>
                                              <p:pRg st="3" end="3"/>
                                            </p:txEl>
                                          </p:spTgt>
                                        </p:tgtEl>
                                        <p:attrNameLst>
                                          <p:attrName>ppt_x</p:attrName>
                                        </p:attrNameLst>
                                      </p:cBhvr>
                                      <p:tavLst>
                                        <p:tav tm="0">
                                          <p:val>
                                            <p:strVal val="#ppt_x"/>
                                          </p:val>
                                        </p:tav>
                                        <p:tav tm="100000">
                                          <p:val>
                                            <p:strVal val="#ppt_x"/>
                                          </p:val>
                                        </p:tav>
                                      </p:tavLst>
                                    </p:anim>
                                    <p:anim calcmode="lin" valueType="num">
                                      <p:cBhvr additive="base">
                                        <p:cTn id="105" dur="500" fill="hold"/>
                                        <p:tgtEl>
                                          <p:spTgt spid="64">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06" fill="hold">
                      <p:stCondLst>
                        <p:cond delay="indefinite"/>
                      </p:stCondLst>
                      <p:childTnLst>
                        <p:par>
                          <p:cTn id="107" fill="hold">
                            <p:stCondLst>
                              <p:cond delay="0"/>
                            </p:stCondLst>
                            <p:childTnLst>
                              <p:par>
                                <p:cTn id="108" presetID="2" presetClass="entr" presetSubtype="4" fill="hold" nodeType="clickEffect">
                                  <p:stCondLst>
                                    <p:cond delay="0"/>
                                  </p:stCondLst>
                                  <p:childTnLst>
                                    <p:set>
                                      <p:cBhvr>
                                        <p:cTn id="109" dur="1" fill="hold">
                                          <p:stCondLst>
                                            <p:cond delay="0"/>
                                          </p:stCondLst>
                                        </p:cTn>
                                        <p:tgtEl>
                                          <p:spTgt spid="64">
                                            <p:txEl>
                                              <p:pRg st="4" end="4"/>
                                            </p:txEl>
                                          </p:spTgt>
                                        </p:tgtEl>
                                        <p:attrNameLst>
                                          <p:attrName>style.visibility</p:attrName>
                                        </p:attrNameLst>
                                      </p:cBhvr>
                                      <p:to>
                                        <p:strVal val="visible"/>
                                      </p:to>
                                    </p:set>
                                    <p:anim calcmode="lin" valueType="num">
                                      <p:cBhvr additive="base">
                                        <p:cTn id="110" dur="500" fill="hold"/>
                                        <p:tgtEl>
                                          <p:spTgt spid="64">
                                            <p:txEl>
                                              <p:pRg st="4" end="4"/>
                                            </p:txEl>
                                          </p:spTgt>
                                        </p:tgtEl>
                                        <p:attrNameLst>
                                          <p:attrName>ppt_x</p:attrName>
                                        </p:attrNameLst>
                                      </p:cBhvr>
                                      <p:tavLst>
                                        <p:tav tm="0">
                                          <p:val>
                                            <p:strVal val="#ppt_x"/>
                                          </p:val>
                                        </p:tav>
                                        <p:tav tm="100000">
                                          <p:val>
                                            <p:strVal val="#ppt_x"/>
                                          </p:val>
                                        </p:tav>
                                      </p:tavLst>
                                    </p:anim>
                                    <p:anim calcmode="lin" valueType="num">
                                      <p:cBhvr additive="base">
                                        <p:cTn id="111" dur="500" fill="hold"/>
                                        <p:tgtEl>
                                          <p:spTgt spid="64">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112" fill="hold">
                      <p:stCondLst>
                        <p:cond delay="indefinite"/>
                      </p:stCondLst>
                      <p:childTnLst>
                        <p:par>
                          <p:cTn id="113" fill="hold">
                            <p:stCondLst>
                              <p:cond delay="0"/>
                            </p:stCondLst>
                            <p:childTnLst>
                              <p:par>
                                <p:cTn id="114" presetID="2" presetClass="entr" presetSubtype="4" fill="hold" nodeType="clickEffect">
                                  <p:stCondLst>
                                    <p:cond delay="0"/>
                                  </p:stCondLst>
                                  <p:childTnLst>
                                    <p:set>
                                      <p:cBhvr>
                                        <p:cTn id="115" dur="1" fill="hold">
                                          <p:stCondLst>
                                            <p:cond delay="0"/>
                                          </p:stCondLst>
                                        </p:cTn>
                                        <p:tgtEl>
                                          <p:spTgt spid="64">
                                            <p:txEl>
                                              <p:pRg st="5" end="5"/>
                                            </p:txEl>
                                          </p:spTgt>
                                        </p:tgtEl>
                                        <p:attrNameLst>
                                          <p:attrName>style.visibility</p:attrName>
                                        </p:attrNameLst>
                                      </p:cBhvr>
                                      <p:to>
                                        <p:strVal val="visible"/>
                                      </p:to>
                                    </p:set>
                                    <p:anim calcmode="lin" valueType="num">
                                      <p:cBhvr additive="base">
                                        <p:cTn id="116" dur="500" fill="hold"/>
                                        <p:tgtEl>
                                          <p:spTgt spid="64">
                                            <p:txEl>
                                              <p:pRg st="5" end="5"/>
                                            </p:txEl>
                                          </p:spTgt>
                                        </p:tgtEl>
                                        <p:attrNameLst>
                                          <p:attrName>ppt_x</p:attrName>
                                        </p:attrNameLst>
                                      </p:cBhvr>
                                      <p:tavLst>
                                        <p:tav tm="0">
                                          <p:val>
                                            <p:strVal val="#ppt_x"/>
                                          </p:val>
                                        </p:tav>
                                        <p:tav tm="100000">
                                          <p:val>
                                            <p:strVal val="#ppt_x"/>
                                          </p:val>
                                        </p:tav>
                                      </p:tavLst>
                                    </p:anim>
                                    <p:anim calcmode="lin" valueType="num">
                                      <p:cBhvr additive="base">
                                        <p:cTn id="117" dur="500" fill="hold"/>
                                        <p:tgtEl>
                                          <p:spTgt spid="64">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118" fill="hold">
                      <p:stCondLst>
                        <p:cond delay="indefinite"/>
                      </p:stCondLst>
                      <p:childTnLst>
                        <p:par>
                          <p:cTn id="119" fill="hold">
                            <p:stCondLst>
                              <p:cond delay="0"/>
                            </p:stCondLst>
                            <p:childTnLst>
                              <p:par>
                                <p:cTn id="120" presetID="2" presetClass="entr" presetSubtype="4" fill="hold" nodeType="clickEffect">
                                  <p:stCondLst>
                                    <p:cond delay="0"/>
                                  </p:stCondLst>
                                  <p:childTnLst>
                                    <p:set>
                                      <p:cBhvr>
                                        <p:cTn id="121" dur="1" fill="hold">
                                          <p:stCondLst>
                                            <p:cond delay="0"/>
                                          </p:stCondLst>
                                        </p:cTn>
                                        <p:tgtEl>
                                          <p:spTgt spid="64">
                                            <p:txEl>
                                              <p:pRg st="6" end="6"/>
                                            </p:txEl>
                                          </p:spTgt>
                                        </p:tgtEl>
                                        <p:attrNameLst>
                                          <p:attrName>style.visibility</p:attrName>
                                        </p:attrNameLst>
                                      </p:cBhvr>
                                      <p:to>
                                        <p:strVal val="visible"/>
                                      </p:to>
                                    </p:set>
                                    <p:anim calcmode="lin" valueType="num">
                                      <p:cBhvr additive="base">
                                        <p:cTn id="122" dur="500" fill="hold"/>
                                        <p:tgtEl>
                                          <p:spTgt spid="64">
                                            <p:txEl>
                                              <p:pRg st="6" end="6"/>
                                            </p:txEl>
                                          </p:spTgt>
                                        </p:tgtEl>
                                        <p:attrNameLst>
                                          <p:attrName>ppt_x</p:attrName>
                                        </p:attrNameLst>
                                      </p:cBhvr>
                                      <p:tavLst>
                                        <p:tav tm="0">
                                          <p:val>
                                            <p:strVal val="#ppt_x"/>
                                          </p:val>
                                        </p:tav>
                                        <p:tav tm="100000">
                                          <p:val>
                                            <p:strVal val="#ppt_x"/>
                                          </p:val>
                                        </p:tav>
                                      </p:tavLst>
                                    </p:anim>
                                    <p:anim calcmode="lin" valueType="num">
                                      <p:cBhvr additive="base">
                                        <p:cTn id="123" dur="500" fill="hold"/>
                                        <p:tgtEl>
                                          <p:spTgt spid="64">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124" fill="hold">
                      <p:stCondLst>
                        <p:cond delay="indefinite"/>
                      </p:stCondLst>
                      <p:childTnLst>
                        <p:par>
                          <p:cTn id="125" fill="hold">
                            <p:stCondLst>
                              <p:cond delay="0"/>
                            </p:stCondLst>
                            <p:childTnLst>
                              <p:par>
                                <p:cTn id="126" presetID="2" presetClass="entr" presetSubtype="4" fill="hold" nodeType="clickEffect">
                                  <p:stCondLst>
                                    <p:cond delay="0"/>
                                  </p:stCondLst>
                                  <p:childTnLst>
                                    <p:set>
                                      <p:cBhvr>
                                        <p:cTn id="127" dur="1" fill="hold">
                                          <p:stCondLst>
                                            <p:cond delay="0"/>
                                          </p:stCondLst>
                                        </p:cTn>
                                        <p:tgtEl>
                                          <p:spTgt spid="64">
                                            <p:txEl>
                                              <p:pRg st="7" end="7"/>
                                            </p:txEl>
                                          </p:spTgt>
                                        </p:tgtEl>
                                        <p:attrNameLst>
                                          <p:attrName>style.visibility</p:attrName>
                                        </p:attrNameLst>
                                      </p:cBhvr>
                                      <p:to>
                                        <p:strVal val="visible"/>
                                      </p:to>
                                    </p:set>
                                    <p:anim calcmode="lin" valueType="num">
                                      <p:cBhvr additive="base">
                                        <p:cTn id="128" dur="500" fill="hold"/>
                                        <p:tgtEl>
                                          <p:spTgt spid="64">
                                            <p:txEl>
                                              <p:pRg st="7" end="7"/>
                                            </p:txEl>
                                          </p:spTgt>
                                        </p:tgtEl>
                                        <p:attrNameLst>
                                          <p:attrName>ppt_x</p:attrName>
                                        </p:attrNameLst>
                                      </p:cBhvr>
                                      <p:tavLst>
                                        <p:tav tm="0">
                                          <p:val>
                                            <p:strVal val="#ppt_x"/>
                                          </p:val>
                                        </p:tav>
                                        <p:tav tm="100000">
                                          <p:val>
                                            <p:strVal val="#ppt_x"/>
                                          </p:val>
                                        </p:tav>
                                      </p:tavLst>
                                    </p:anim>
                                    <p:anim calcmode="lin" valueType="num">
                                      <p:cBhvr additive="base">
                                        <p:cTn id="129" dur="500" fill="hold"/>
                                        <p:tgtEl>
                                          <p:spTgt spid="64">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130" fill="hold">
                      <p:stCondLst>
                        <p:cond delay="indefinite"/>
                      </p:stCondLst>
                      <p:childTnLst>
                        <p:par>
                          <p:cTn id="131" fill="hold">
                            <p:stCondLst>
                              <p:cond delay="0"/>
                            </p:stCondLst>
                            <p:childTnLst>
                              <p:par>
                                <p:cTn id="132" presetID="2" presetClass="entr" presetSubtype="4" fill="hold" nodeType="clickEffect">
                                  <p:stCondLst>
                                    <p:cond delay="0"/>
                                  </p:stCondLst>
                                  <p:childTnLst>
                                    <p:set>
                                      <p:cBhvr>
                                        <p:cTn id="133" dur="1" fill="hold">
                                          <p:stCondLst>
                                            <p:cond delay="0"/>
                                          </p:stCondLst>
                                        </p:cTn>
                                        <p:tgtEl>
                                          <p:spTgt spid="64">
                                            <p:txEl>
                                              <p:pRg st="8" end="8"/>
                                            </p:txEl>
                                          </p:spTgt>
                                        </p:tgtEl>
                                        <p:attrNameLst>
                                          <p:attrName>style.visibility</p:attrName>
                                        </p:attrNameLst>
                                      </p:cBhvr>
                                      <p:to>
                                        <p:strVal val="visible"/>
                                      </p:to>
                                    </p:set>
                                    <p:anim calcmode="lin" valueType="num">
                                      <p:cBhvr additive="base">
                                        <p:cTn id="134" dur="500" fill="hold"/>
                                        <p:tgtEl>
                                          <p:spTgt spid="64">
                                            <p:txEl>
                                              <p:pRg st="8" end="8"/>
                                            </p:txEl>
                                          </p:spTgt>
                                        </p:tgtEl>
                                        <p:attrNameLst>
                                          <p:attrName>ppt_x</p:attrName>
                                        </p:attrNameLst>
                                      </p:cBhvr>
                                      <p:tavLst>
                                        <p:tav tm="0">
                                          <p:val>
                                            <p:strVal val="#ppt_x"/>
                                          </p:val>
                                        </p:tav>
                                        <p:tav tm="100000">
                                          <p:val>
                                            <p:strVal val="#ppt_x"/>
                                          </p:val>
                                        </p:tav>
                                      </p:tavLst>
                                    </p:anim>
                                    <p:anim calcmode="lin" valueType="num">
                                      <p:cBhvr additive="base">
                                        <p:cTn id="135" dur="500" fill="hold"/>
                                        <p:tgtEl>
                                          <p:spTgt spid="64">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136" fill="hold">
                      <p:stCondLst>
                        <p:cond delay="indefinite"/>
                      </p:stCondLst>
                      <p:childTnLst>
                        <p:par>
                          <p:cTn id="137" fill="hold">
                            <p:stCondLst>
                              <p:cond delay="0"/>
                            </p:stCondLst>
                            <p:childTnLst>
                              <p:par>
                                <p:cTn id="138" presetID="2" presetClass="entr" presetSubtype="4" fill="hold" nodeType="clickEffect">
                                  <p:stCondLst>
                                    <p:cond delay="0"/>
                                  </p:stCondLst>
                                  <p:childTnLst>
                                    <p:set>
                                      <p:cBhvr>
                                        <p:cTn id="139" dur="1" fill="hold">
                                          <p:stCondLst>
                                            <p:cond delay="0"/>
                                          </p:stCondLst>
                                        </p:cTn>
                                        <p:tgtEl>
                                          <p:spTgt spid="64">
                                            <p:txEl>
                                              <p:pRg st="9" end="9"/>
                                            </p:txEl>
                                          </p:spTgt>
                                        </p:tgtEl>
                                        <p:attrNameLst>
                                          <p:attrName>style.visibility</p:attrName>
                                        </p:attrNameLst>
                                      </p:cBhvr>
                                      <p:to>
                                        <p:strVal val="visible"/>
                                      </p:to>
                                    </p:set>
                                    <p:anim calcmode="lin" valueType="num">
                                      <p:cBhvr additive="base">
                                        <p:cTn id="140" dur="500" fill="hold"/>
                                        <p:tgtEl>
                                          <p:spTgt spid="64">
                                            <p:txEl>
                                              <p:pRg st="9" end="9"/>
                                            </p:txEl>
                                          </p:spTgt>
                                        </p:tgtEl>
                                        <p:attrNameLst>
                                          <p:attrName>ppt_x</p:attrName>
                                        </p:attrNameLst>
                                      </p:cBhvr>
                                      <p:tavLst>
                                        <p:tav tm="0">
                                          <p:val>
                                            <p:strVal val="#ppt_x"/>
                                          </p:val>
                                        </p:tav>
                                        <p:tav tm="100000">
                                          <p:val>
                                            <p:strVal val="#ppt_x"/>
                                          </p:val>
                                        </p:tav>
                                      </p:tavLst>
                                    </p:anim>
                                    <p:anim calcmode="lin" valueType="num">
                                      <p:cBhvr additive="base">
                                        <p:cTn id="141" dur="500" fill="hold"/>
                                        <p:tgtEl>
                                          <p:spTgt spid="64">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142" fill="hold">
                      <p:stCondLst>
                        <p:cond delay="indefinite"/>
                      </p:stCondLst>
                      <p:childTnLst>
                        <p:par>
                          <p:cTn id="143" fill="hold">
                            <p:stCondLst>
                              <p:cond delay="0"/>
                            </p:stCondLst>
                            <p:childTnLst>
                              <p:par>
                                <p:cTn id="144" presetID="2" presetClass="entr" presetSubtype="4" fill="hold" nodeType="clickEffect">
                                  <p:stCondLst>
                                    <p:cond delay="0"/>
                                  </p:stCondLst>
                                  <p:childTnLst>
                                    <p:set>
                                      <p:cBhvr>
                                        <p:cTn id="145" dur="1" fill="hold">
                                          <p:stCondLst>
                                            <p:cond delay="0"/>
                                          </p:stCondLst>
                                        </p:cTn>
                                        <p:tgtEl>
                                          <p:spTgt spid="64">
                                            <p:txEl>
                                              <p:pRg st="10" end="10"/>
                                            </p:txEl>
                                          </p:spTgt>
                                        </p:tgtEl>
                                        <p:attrNameLst>
                                          <p:attrName>style.visibility</p:attrName>
                                        </p:attrNameLst>
                                      </p:cBhvr>
                                      <p:to>
                                        <p:strVal val="visible"/>
                                      </p:to>
                                    </p:set>
                                    <p:anim calcmode="lin" valueType="num">
                                      <p:cBhvr additive="base">
                                        <p:cTn id="146" dur="500" fill="hold"/>
                                        <p:tgtEl>
                                          <p:spTgt spid="64">
                                            <p:txEl>
                                              <p:pRg st="10" end="10"/>
                                            </p:txEl>
                                          </p:spTgt>
                                        </p:tgtEl>
                                        <p:attrNameLst>
                                          <p:attrName>ppt_x</p:attrName>
                                        </p:attrNameLst>
                                      </p:cBhvr>
                                      <p:tavLst>
                                        <p:tav tm="0">
                                          <p:val>
                                            <p:strVal val="#ppt_x"/>
                                          </p:val>
                                        </p:tav>
                                        <p:tav tm="100000">
                                          <p:val>
                                            <p:strVal val="#ppt_x"/>
                                          </p:val>
                                        </p:tav>
                                      </p:tavLst>
                                    </p:anim>
                                    <p:anim calcmode="lin" valueType="num">
                                      <p:cBhvr additive="base">
                                        <p:cTn id="147" dur="500" fill="hold"/>
                                        <p:tgtEl>
                                          <p:spTgt spid="64">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148" fill="hold">
                      <p:stCondLst>
                        <p:cond delay="indefinite"/>
                      </p:stCondLst>
                      <p:childTnLst>
                        <p:par>
                          <p:cTn id="149" fill="hold">
                            <p:stCondLst>
                              <p:cond delay="0"/>
                            </p:stCondLst>
                            <p:childTnLst>
                              <p:par>
                                <p:cTn id="150" presetID="2" presetClass="entr" presetSubtype="4" fill="hold" nodeType="clickEffect">
                                  <p:stCondLst>
                                    <p:cond delay="0"/>
                                  </p:stCondLst>
                                  <p:childTnLst>
                                    <p:set>
                                      <p:cBhvr>
                                        <p:cTn id="151" dur="1" fill="hold">
                                          <p:stCondLst>
                                            <p:cond delay="0"/>
                                          </p:stCondLst>
                                        </p:cTn>
                                        <p:tgtEl>
                                          <p:spTgt spid="64">
                                            <p:txEl>
                                              <p:pRg st="11" end="11"/>
                                            </p:txEl>
                                          </p:spTgt>
                                        </p:tgtEl>
                                        <p:attrNameLst>
                                          <p:attrName>style.visibility</p:attrName>
                                        </p:attrNameLst>
                                      </p:cBhvr>
                                      <p:to>
                                        <p:strVal val="visible"/>
                                      </p:to>
                                    </p:set>
                                    <p:anim calcmode="lin" valueType="num">
                                      <p:cBhvr additive="base">
                                        <p:cTn id="152" dur="500" fill="hold"/>
                                        <p:tgtEl>
                                          <p:spTgt spid="64">
                                            <p:txEl>
                                              <p:pRg st="11" end="11"/>
                                            </p:txEl>
                                          </p:spTgt>
                                        </p:tgtEl>
                                        <p:attrNameLst>
                                          <p:attrName>ppt_x</p:attrName>
                                        </p:attrNameLst>
                                      </p:cBhvr>
                                      <p:tavLst>
                                        <p:tav tm="0">
                                          <p:val>
                                            <p:strVal val="#ppt_x"/>
                                          </p:val>
                                        </p:tav>
                                        <p:tav tm="100000">
                                          <p:val>
                                            <p:strVal val="#ppt_x"/>
                                          </p:val>
                                        </p:tav>
                                      </p:tavLst>
                                    </p:anim>
                                    <p:anim calcmode="lin" valueType="num">
                                      <p:cBhvr additive="base">
                                        <p:cTn id="153" dur="500" fill="hold"/>
                                        <p:tgtEl>
                                          <p:spTgt spid="64">
                                            <p:txEl>
                                              <p:pRg st="11" end="11"/>
                                            </p:txEl>
                                          </p:spTgt>
                                        </p:tgtEl>
                                        <p:attrNameLst>
                                          <p:attrName>ppt_y</p:attrName>
                                        </p:attrNameLst>
                                      </p:cBhvr>
                                      <p:tavLst>
                                        <p:tav tm="0">
                                          <p:val>
                                            <p:strVal val="1+#ppt_h/2"/>
                                          </p:val>
                                        </p:tav>
                                        <p:tav tm="100000">
                                          <p:val>
                                            <p:strVal val="#ppt_y"/>
                                          </p:val>
                                        </p:tav>
                                      </p:tavLst>
                                    </p:anim>
                                  </p:childTnLst>
                                </p:cTn>
                              </p:par>
                            </p:childTnLst>
                          </p:cTn>
                        </p:par>
                      </p:childTnLst>
                    </p:cTn>
                  </p:par>
                  <p:par>
                    <p:cTn id="154" fill="hold">
                      <p:stCondLst>
                        <p:cond delay="indefinite"/>
                      </p:stCondLst>
                      <p:childTnLst>
                        <p:par>
                          <p:cTn id="155" fill="hold">
                            <p:stCondLst>
                              <p:cond delay="0"/>
                            </p:stCondLst>
                            <p:childTnLst>
                              <p:par>
                                <p:cTn id="156" presetID="2" presetClass="entr" presetSubtype="4" fill="hold" nodeType="clickEffect">
                                  <p:stCondLst>
                                    <p:cond delay="0"/>
                                  </p:stCondLst>
                                  <p:childTnLst>
                                    <p:set>
                                      <p:cBhvr>
                                        <p:cTn id="157" dur="1" fill="hold">
                                          <p:stCondLst>
                                            <p:cond delay="0"/>
                                          </p:stCondLst>
                                        </p:cTn>
                                        <p:tgtEl>
                                          <p:spTgt spid="64">
                                            <p:txEl>
                                              <p:pRg st="12" end="12"/>
                                            </p:txEl>
                                          </p:spTgt>
                                        </p:tgtEl>
                                        <p:attrNameLst>
                                          <p:attrName>style.visibility</p:attrName>
                                        </p:attrNameLst>
                                      </p:cBhvr>
                                      <p:to>
                                        <p:strVal val="visible"/>
                                      </p:to>
                                    </p:set>
                                    <p:anim calcmode="lin" valueType="num">
                                      <p:cBhvr additive="base">
                                        <p:cTn id="158" dur="500" fill="hold"/>
                                        <p:tgtEl>
                                          <p:spTgt spid="64">
                                            <p:txEl>
                                              <p:pRg st="12" end="12"/>
                                            </p:txEl>
                                          </p:spTgt>
                                        </p:tgtEl>
                                        <p:attrNameLst>
                                          <p:attrName>ppt_x</p:attrName>
                                        </p:attrNameLst>
                                      </p:cBhvr>
                                      <p:tavLst>
                                        <p:tav tm="0">
                                          <p:val>
                                            <p:strVal val="#ppt_x"/>
                                          </p:val>
                                        </p:tav>
                                        <p:tav tm="100000">
                                          <p:val>
                                            <p:strVal val="#ppt_x"/>
                                          </p:val>
                                        </p:tav>
                                      </p:tavLst>
                                    </p:anim>
                                    <p:anim calcmode="lin" valueType="num">
                                      <p:cBhvr additive="base">
                                        <p:cTn id="159" dur="500" fill="hold"/>
                                        <p:tgtEl>
                                          <p:spTgt spid="64">
                                            <p:txEl>
                                              <p:pRg st="12" end="1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5" grpId="0" animBg="1"/>
      <p:bldP spid="19" grpId="0" animBg="1"/>
      <p:bldP spid="63" grpId="0"/>
      <p:bldP spid="6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1034157" y="3432191"/>
            <a:ext cx="1752600" cy="2667000"/>
          </a:xfrm>
          <a:prstGeom prst="rect">
            <a:avLst/>
          </a:prstGeom>
          <a:solidFill>
            <a:schemeClr val="tx2">
              <a:lumMod val="20000"/>
              <a:lumOff val="8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dirty="0" err="1" smtClean="0">
              <a:solidFill>
                <a:schemeClr val="tx2">
                  <a:lumMod val="50000"/>
                </a:schemeClr>
              </a:solidFill>
            </a:endParaRPr>
          </a:p>
        </p:txBody>
      </p:sp>
      <p:sp>
        <p:nvSpPr>
          <p:cNvPr id="4" name="Rectangle 3"/>
          <p:cNvSpPr/>
          <p:nvPr/>
        </p:nvSpPr>
        <p:spPr>
          <a:xfrm>
            <a:off x="838200" y="1219200"/>
            <a:ext cx="2249334" cy="400110"/>
          </a:xfrm>
          <a:prstGeom prst="rect">
            <a:avLst/>
          </a:prstGeom>
        </p:spPr>
        <p:txBody>
          <a:bodyPr wrap="none">
            <a:spAutoFit/>
          </a:bodyPr>
          <a:lstStyle/>
          <a:p>
            <a:r>
              <a:rPr lang="en-IN" sz="2000" dirty="0">
                <a:latin typeface="Arial" panose="020B0604020202020204" pitchFamily="34" charset="0"/>
              </a:rPr>
              <a:t>What is the edge?</a:t>
            </a:r>
            <a:endParaRPr lang="en-IN" dirty="0"/>
          </a:p>
        </p:txBody>
      </p:sp>
      <p:sp>
        <p:nvSpPr>
          <p:cNvPr id="2" name="Title 1"/>
          <p:cNvSpPr>
            <a:spLocks noGrp="1"/>
          </p:cNvSpPr>
          <p:nvPr>
            <p:ph type="title"/>
          </p:nvPr>
        </p:nvSpPr>
        <p:spPr/>
        <p:txBody>
          <a:bodyPr/>
          <a:lstStyle/>
          <a:p>
            <a:r>
              <a:rPr lang="en-IN" sz="2400" dirty="0"/>
              <a:t>Extending the Intelligent Enterprise to the Edge</a:t>
            </a:r>
          </a:p>
        </p:txBody>
      </p:sp>
      <p:sp>
        <p:nvSpPr>
          <p:cNvPr id="3" name="Rectangle 2"/>
          <p:cNvSpPr/>
          <p:nvPr/>
        </p:nvSpPr>
        <p:spPr>
          <a:xfrm>
            <a:off x="838200" y="1634496"/>
            <a:ext cx="8382000" cy="1461939"/>
          </a:xfrm>
          <a:prstGeom prst="rect">
            <a:avLst/>
          </a:prstGeom>
        </p:spPr>
        <p:txBody>
          <a:bodyPr wrap="square">
            <a:spAutoFit/>
          </a:bodyPr>
          <a:lstStyle/>
          <a:p>
            <a:r>
              <a:rPr lang="en-IN" sz="1400" dirty="0">
                <a:latin typeface="Arial" panose="020B0604020202020204" pitchFamily="34" charset="0"/>
              </a:rPr>
              <a:t>An </a:t>
            </a:r>
            <a:r>
              <a:rPr lang="en-IN" sz="1400" b="1" dirty="0">
                <a:solidFill>
                  <a:schemeClr val="accent1"/>
                </a:solidFill>
                <a:latin typeface="Arial" panose="020B0604020202020204" pitchFamily="34" charset="0"/>
              </a:rPr>
              <a:t>edge device</a:t>
            </a:r>
            <a:r>
              <a:rPr lang="en-IN" sz="1400" dirty="0">
                <a:latin typeface="Arial" panose="020B0604020202020204" pitchFamily="34" charset="0"/>
              </a:rPr>
              <a:t> is any piece of </a:t>
            </a:r>
            <a:r>
              <a:rPr lang="en-IN" sz="1400" dirty="0" smtClean="0">
                <a:latin typeface="Arial" panose="020B0604020202020204" pitchFamily="34" charset="0"/>
              </a:rPr>
              <a:t>hardware that </a:t>
            </a:r>
            <a:r>
              <a:rPr lang="en-IN" sz="1400" dirty="0">
                <a:latin typeface="Arial" panose="020B0604020202020204" pitchFamily="34" charset="0"/>
              </a:rPr>
              <a:t>controls data flow </a:t>
            </a:r>
            <a:r>
              <a:rPr lang="en-IN" sz="1400" dirty="0" smtClean="0">
                <a:latin typeface="Arial" panose="020B0604020202020204" pitchFamily="34" charset="0"/>
              </a:rPr>
              <a:t>at the</a:t>
            </a:r>
            <a:r>
              <a:rPr lang="en-IN" sz="1400" dirty="0">
                <a:latin typeface="Arial" panose="020B0604020202020204" pitchFamily="34" charset="0"/>
              </a:rPr>
              <a:t> </a:t>
            </a:r>
            <a:r>
              <a:rPr lang="en-IN" sz="1400" dirty="0" smtClean="0">
                <a:latin typeface="Arial" panose="020B0604020202020204" pitchFamily="34" charset="0"/>
              </a:rPr>
              <a:t>boundary</a:t>
            </a:r>
            <a:r>
              <a:rPr lang="en-IN" sz="1400" dirty="0">
                <a:latin typeface="Arial" panose="020B0604020202020204" pitchFamily="34" charset="0"/>
              </a:rPr>
              <a:t> between two </a:t>
            </a:r>
            <a:r>
              <a:rPr lang="en-IN" sz="1400" dirty="0" smtClean="0">
                <a:latin typeface="Arial" panose="020B0604020202020204" pitchFamily="34" charset="0"/>
              </a:rPr>
              <a:t>networks.</a:t>
            </a:r>
          </a:p>
          <a:p>
            <a:endParaRPr lang="en-IN" dirty="0">
              <a:latin typeface="Arial" panose="020B0604020202020204" pitchFamily="34" charset="0"/>
            </a:endParaRPr>
          </a:p>
          <a:p>
            <a:r>
              <a:rPr lang="en-IN" sz="1400" b="1" dirty="0">
                <a:solidFill>
                  <a:schemeClr val="accent1"/>
                </a:solidFill>
              </a:rPr>
              <a:t>Edge computing</a:t>
            </a:r>
            <a:r>
              <a:rPr lang="en-IN" sz="1400" dirty="0"/>
              <a:t> is a </a:t>
            </a:r>
            <a:r>
              <a:rPr lang="en-IN" sz="1400" dirty="0" smtClean="0">
                <a:solidFill>
                  <a:schemeClr val="accent1"/>
                </a:solidFill>
              </a:rPr>
              <a:t>distributed computing</a:t>
            </a:r>
            <a:r>
              <a:rPr lang="en-IN" sz="1400" dirty="0"/>
              <a:t> paradigm which brings </a:t>
            </a:r>
            <a:r>
              <a:rPr lang="en-IN" sz="1400" dirty="0" smtClean="0">
                <a:solidFill>
                  <a:schemeClr val="accent1"/>
                </a:solidFill>
              </a:rPr>
              <a:t>computer data storage</a:t>
            </a:r>
            <a:r>
              <a:rPr lang="en-IN" sz="1400" dirty="0"/>
              <a:t> closer to the location where it is needed</a:t>
            </a:r>
            <a:r>
              <a:rPr lang="en-IN" sz="1400" dirty="0" smtClean="0"/>
              <a:t>. </a:t>
            </a:r>
          </a:p>
          <a:p>
            <a:endParaRPr lang="en-IN" sz="1400" dirty="0"/>
          </a:p>
          <a:p>
            <a:r>
              <a:rPr lang="en-IN" sz="1400" dirty="0" smtClean="0"/>
              <a:t>Basically any location close to source of data, i.e. IoT devices exists which generates the data.</a:t>
            </a:r>
            <a:endParaRPr lang="en-IN" sz="1400" dirty="0"/>
          </a:p>
        </p:txBody>
      </p:sp>
      <p:sp>
        <p:nvSpPr>
          <p:cNvPr id="5" name="TextBox 4"/>
          <p:cNvSpPr txBox="1"/>
          <p:nvPr/>
        </p:nvSpPr>
        <p:spPr>
          <a:xfrm>
            <a:off x="1082040" y="3508391"/>
            <a:ext cx="914400" cy="369332"/>
          </a:xfrm>
          <a:prstGeom prst="rect">
            <a:avLst/>
          </a:prstGeom>
          <a:noFill/>
        </p:spPr>
        <p:txBody>
          <a:bodyPr wrap="square" rtlCol="0">
            <a:spAutoFit/>
          </a:bodyPr>
          <a:lstStyle/>
          <a:p>
            <a:r>
              <a:rPr lang="en-IN" sz="1800" b="1" u="sng" dirty="0" smtClean="0">
                <a:solidFill>
                  <a:schemeClr val="tx2">
                    <a:lumMod val="50000"/>
                  </a:schemeClr>
                </a:solidFill>
              </a:rPr>
              <a:t>Edge</a:t>
            </a:r>
          </a:p>
        </p:txBody>
      </p:sp>
      <p:sp>
        <p:nvSpPr>
          <p:cNvPr id="6" name="TextBox 5"/>
          <p:cNvSpPr txBox="1"/>
          <p:nvPr/>
        </p:nvSpPr>
        <p:spPr>
          <a:xfrm>
            <a:off x="1158240" y="3968568"/>
            <a:ext cx="914400" cy="307777"/>
          </a:xfrm>
          <a:prstGeom prst="rect">
            <a:avLst/>
          </a:prstGeom>
          <a:noFill/>
        </p:spPr>
        <p:txBody>
          <a:bodyPr wrap="square" rtlCol="0">
            <a:spAutoFit/>
          </a:bodyPr>
          <a:lstStyle/>
          <a:p>
            <a:r>
              <a:rPr lang="en-IN" sz="1400" dirty="0" smtClean="0">
                <a:solidFill>
                  <a:schemeClr val="tx2">
                    <a:lumMod val="50000"/>
                  </a:schemeClr>
                </a:solidFill>
              </a:rPr>
              <a:t>Devices</a:t>
            </a:r>
          </a:p>
        </p:txBody>
      </p:sp>
      <p:sp>
        <p:nvSpPr>
          <p:cNvPr id="7" name="TextBox 6"/>
          <p:cNvSpPr txBox="1"/>
          <p:nvPr/>
        </p:nvSpPr>
        <p:spPr>
          <a:xfrm>
            <a:off x="1158240" y="5032391"/>
            <a:ext cx="914400" cy="307777"/>
          </a:xfrm>
          <a:prstGeom prst="rect">
            <a:avLst/>
          </a:prstGeom>
          <a:noFill/>
        </p:spPr>
        <p:txBody>
          <a:bodyPr wrap="square" rtlCol="0">
            <a:spAutoFit/>
          </a:bodyPr>
          <a:lstStyle/>
          <a:p>
            <a:r>
              <a:rPr lang="en-IN" sz="1400" dirty="0" smtClean="0">
                <a:solidFill>
                  <a:schemeClr val="tx2">
                    <a:lumMod val="50000"/>
                  </a:schemeClr>
                </a:solidFill>
              </a:rPr>
              <a:t>Sensors</a:t>
            </a:r>
          </a:p>
        </p:txBody>
      </p:sp>
      <p:sp>
        <p:nvSpPr>
          <p:cNvPr id="8" name="Rounded Rectangle 7"/>
          <p:cNvSpPr/>
          <p:nvPr/>
        </p:nvSpPr>
        <p:spPr>
          <a:xfrm>
            <a:off x="1386840" y="4276345"/>
            <a:ext cx="381000" cy="222646"/>
          </a:xfrm>
          <a:prstGeom prst="roundRect">
            <a:avLst/>
          </a:prstGeom>
          <a:solidFill>
            <a:schemeClr val="accent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dirty="0" err="1" smtClean="0">
              <a:solidFill>
                <a:schemeClr val="tx2">
                  <a:lumMod val="50000"/>
                </a:schemeClr>
              </a:solidFill>
            </a:endParaRPr>
          </a:p>
        </p:txBody>
      </p:sp>
      <p:sp>
        <p:nvSpPr>
          <p:cNvPr id="9" name="Rounded Rectangle 8"/>
          <p:cNvSpPr/>
          <p:nvPr/>
        </p:nvSpPr>
        <p:spPr>
          <a:xfrm>
            <a:off x="1501140" y="4358499"/>
            <a:ext cx="381000" cy="222646"/>
          </a:xfrm>
          <a:prstGeom prst="roundRect">
            <a:avLst/>
          </a:prstGeom>
          <a:solidFill>
            <a:schemeClr val="accent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dirty="0" err="1" smtClean="0">
              <a:solidFill>
                <a:schemeClr val="tx2">
                  <a:lumMod val="50000"/>
                </a:schemeClr>
              </a:solidFill>
            </a:endParaRPr>
          </a:p>
        </p:txBody>
      </p:sp>
      <p:sp>
        <p:nvSpPr>
          <p:cNvPr id="10" name="Rounded Rectangle 9"/>
          <p:cNvSpPr/>
          <p:nvPr/>
        </p:nvSpPr>
        <p:spPr>
          <a:xfrm>
            <a:off x="1591056" y="4432077"/>
            <a:ext cx="381000" cy="222646"/>
          </a:xfrm>
          <a:prstGeom prst="roundRect">
            <a:avLst/>
          </a:prstGeom>
          <a:solidFill>
            <a:schemeClr val="accent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dirty="0" err="1" smtClean="0">
              <a:solidFill>
                <a:schemeClr val="tx2">
                  <a:lumMod val="50000"/>
                </a:schemeClr>
              </a:solidFill>
            </a:endParaRPr>
          </a:p>
        </p:txBody>
      </p:sp>
      <p:sp>
        <p:nvSpPr>
          <p:cNvPr id="11" name="Rounded Rectangle 10"/>
          <p:cNvSpPr/>
          <p:nvPr/>
        </p:nvSpPr>
        <p:spPr>
          <a:xfrm>
            <a:off x="1673307" y="4503492"/>
            <a:ext cx="381000" cy="222646"/>
          </a:xfrm>
          <a:prstGeom prst="roundRect">
            <a:avLst/>
          </a:prstGeom>
          <a:solidFill>
            <a:schemeClr val="accent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dirty="0" err="1" smtClean="0">
              <a:solidFill>
                <a:schemeClr val="tx2">
                  <a:lumMod val="50000"/>
                </a:schemeClr>
              </a:solidFill>
            </a:endParaRPr>
          </a:p>
        </p:txBody>
      </p:sp>
      <p:sp>
        <p:nvSpPr>
          <p:cNvPr id="12" name="Isosceles Triangle 11"/>
          <p:cNvSpPr/>
          <p:nvPr/>
        </p:nvSpPr>
        <p:spPr>
          <a:xfrm>
            <a:off x="1615440" y="5413391"/>
            <a:ext cx="360000" cy="324000"/>
          </a:xfrm>
          <a:prstGeom prst="triangle">
            <a:avLst/>
          </a:prstGeom>
          <a:solidFill>
            <a:schemeClr val="accent5">
              <a:lumMod val="60000"/>
              <a:lumOff val="4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dirty="0" err="1" smtClean="0">
              <a:solidFill>
                <a:schemeClr val="tx2">
                  <a:lumMod val="50000"/>
                </a:schemeClr>
              </a:solidFill>
            </a:endParaRPr>
          </a:p>
        </p:txBody>
      </p:sp>
      <p:sp>
        <p:nvSpPr>
          <p:cNvPr id="13" name="Isosceles Triangle 12"/>
          <p:cNvSpPr/>
          <p:nvPr/>
        </p:nvSpPr>
        <p:spPr>
          <a:xfrm>
            <a:off x="1703787" y="5482184"/>
            <a:ext cx="360000" cy="324000"/>
          </a:xfrm>
          <a:prstGeom prst="triangle">
            <a:avLst/>
          </a:prstGeom>
          <a:solidFill>
            <a:schemeClr val="accent5">
              <a:lumMod val="60000"/>
              <a:lumOff val="4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dirty="0" err="1" smtClean="0">
              <a:solidFill>
                <a:schemeClr val="tx2">
                  <a:lumMod val="50000"/>
                </a:schemeClr>
              </a:solidFill>
            </a:endParaRPr>
          </a:p>
        </p:txBody>
      </p:sp>
      <p:sp>
        <p:nvSpPr>
          <p:cNvPr id="14" name="Isosceles Triangle 13"/>
          <p:cNvSpPr/>
          <p:nvPr/>
        </p:nvSpPr>
        <p:spPr>
          <a:xfrm>
            <a:off x="1806657" y="5562814"/>
            <a:ext cx="360000" cy="324000"/>
          </a:xfrm>
          <a:prstGeom prst="triangle">
            <a:avLst/>
          </a:prstGeom>
          <a:solidFill>
            <a:schemeClr val="accent5">
              <a:lumMod val="60000"/>
              <a:lumOff val="4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dirty="0" err="1" smtClean="0">
              <a:solidFill>
                <a:schemeClr val="tx2">
                  <a:lumMod val="50000"/>
                </a:schemeClr>
              </a:solidFill>
            </a:endParaRPr>
          </a:p>
        </p:txBody>
      </p:sp>
      <p:sp>
        <p:nvSpPr>
          <p:cNvPr id="15" name="Isosceles Triangle 14"/>
          <p:cNvSpPr/>
          <p:nvPr/>
        </p:nvSpPr>
        <p:spPr>
          <a:xfrm>
            <a:off x="1882140" y="5636799"/>
            <a:ext cx="360000" cy="324000"/>
          </a:xfrm>
          <a:prstGeom prst="triangle">
            <a:avLst/>
          </a:prstGeom>
          <a:solidFill>
            <a:schemeClr val="accent5">
              <a:lumMod val="60000"/>
              <a:lumOff val="4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dirty="0" err="1" smtClean="0">
              <a:solidFill>
                <a:schemeClr val="tx2">
                  <a:lumMod val="50000"/>
                </a:schemeClr>
              </a:solidFill>
            </a:endParaRPr>
          </a:p>
        </p:txBody>
      </p:sp>
      <p:sp>
        <p:nvSpPr>
          <p:cNvPr id="17" name="Flowchart: Decision 16"/>
          <p:cNvSpPr/>
          <p:nvPr/>
        </p:nvSpPr>
        <p:spPr>
          <a:xfrm>
            <a:off x="2783978" y="4323731"/>
            <a:ext cx="838200" cy="826292"/>
          </a:xfrm>
          <a:prstGeom prst="flowChartDecision">
            <a:avLst/>
          </a:prstGeom>
          <a:solidFill>
            <a:schemeClr val="accent6">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dirty="0" err="1" smtClean="0">
              <a:solidFill>
                <a:schemeClr val="tx2">
                  <a:lumMod val="50000"/>
                </a:schemeClr>
              </a:solidFill>
            </a:endParaRPr>
          </a:p>
        </p:txBody>
      </p:sp>
      <p:cxnSp>
        <p:nvCxnSpPr>
          <p:cNvPr id="19" name="Straight Arrow Connector 18"/>
          <p:cNvCxnSpPr>
            <a:endCxn id="16" idx="3"/>
          </p:cNvCxnSpPr>
          <p:nvPr/>
        </p:nvCxnSpPr>
        <p:spPr>
          <a:xfrm>
            <a:off x="2120523" y="4543400"/>
            <a:ext cx="666234" cy="222291"/>
          </a:xfrm>
          <a:prstGeom prst="straightConnector1">
            <a:avLst/>
          </a:prstGeom>
          <a:ln>
            <a:solidFill>
              <a:schemeClr val="tx2"/>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1925814" y="4312975"/>
            <a:ext cx="870930" cy="318074"/>
          </a:xfrm>
          <a:prstGeom prst="straightConnector1">
            <a:avLst/>
          </a:prstGeom>
          <a:ln>
            <a:solidFill>
              <a:schemeClr val="tx2"/>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V="1">
            <a:off x="2196723" y="4957946"/>
            <a:ext cx="645133" cy="462853"/>
          </a:xfrm>
          <a:prstGeom prst="straightConnector1">
            <a:avLst/>
          </a:prstGeom>
          <a:ln>
            <a:solidFill>
              <a:schemeClr val="tx2"/>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flipV="1">
            <a:off x="2138721" y="5030938"/>
            <a:ext cx="820444" cy="633879"/>
          </a:xfrm>
          <a:prstGeom prst="straightConnector1">
            <a:avLst/>
          </a:prstGeom>
          <a:ln>
            <a:solidFill>
              <a:schemeClr val="tx2"/>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2769948" y="5116532"/>
            <a:ext cx="1288184" cy="307777"/>
          </a:xfrm>
          <a:prstGeom prst="rect">
            <a:avLst/>
          </a:prstGeom>
          <a:noFill/>
        </p:spPr>
        <p:txBody>
          <a:bodyPr wrap="square" rtlCol="0">
            <a:spAutoFit/>
          </a:bodyPr>
          <a:lstStyle/>
          <a:p>
            <a:r>
              <a:rPr lang="en-IN" sz="1400" dirty="0" smtClean="0">
                <a:solidFill>
                  <a:schemeClr val="tx2">
                    <a:lumMod val="50000"/>
                  </a:schemeClr>
                </a:solidFill>
              </a:rPr>
              <a:t>Gateway</a:t>
            </a:r>
          </a:p>
        </p:txBody>
      </p:sp>
      <p:sp>
        <p:nvSpPr>
          <p:cNvPr id="28" name="Cloud 27"/>
          <p:cNvSpPr/>
          <p:nvPr/>
        </p:nvSpPr>
        <p:spPr>
          <a:xfrm>
            <a:off x="4058132" y="4122456"/>
            <a:ext cx="2738908" cy="1452935"/>
          </a:xfrm>
          <a:prstGeom prst="cloud">
            <a:avLst/>
          </a:prstGeom>
          <a:solidFill>
            <a:schemeClr val="accent1">
              <a:lumMod val="20000"/>
              <a:lumOff val="8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dirty="0" err="1" smtClean="0">
              <a:solidFill>
                <a:schemeClr val="tx2">
                  <a:lumMod val="50000"/>
                </a:schemeClr>
              </a:solidFill>
            </a:endParaRPr>
          </a:p>
        </p:txBody>
      </p:sp>
      <p:sp>
        <p:nvSpPr>
          <p:cNvPr id="29" name="Cloud 28"/>
          <p:cNvSpPr/>
          <p:nvPr/>
        </p:nvSpPr>
        <p:spPr>
          <a:xfrm>
            <a:off x="4493453" y="4323731"/>
            <a:ext cx="1672108" cy="986134"/>
          </a:xfrm>
          <a:prstGeom prst="cloud">
            <a:avLst/>
          </a:prstGeom>
          <a:solidFill>
            <a:schemeClr val="accent4">
              <a:lumMod val="20000"/>
              <a:lumOff val="8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smtClean="0">
                <a:solidFill>
                  <a:schemeClr val="tx2">
                    <a:lumMod val="50000"/>
                  </a:schemeClr>
                </a:solidFill>
              </a:rPr>
              <a:t>Cloud</a:t>
            </a:r>
          </a:p>
        </p:txBody>
      </p:sp>
      <p:cxnSp>
        <p:nvCxnSpPr>
          <p:cNvPr id="31" name="Straight Arrow Connector 30"/>
          <p:cNvCxnSpPr>
            <a:stCxn id="17" idx="3"/>
          </p:cNvCxnSpPr>
          <p:nvPr/>
        </p:nvCxnSpPr>
        <p:spPr>
          <a:xfrm>
            <a:off x="3622178" y="4736877"/>
            <a:ext cx="893949" cy="0"/>
          </a:xfrm>
          <a:prstGeom prst="straightConnector1">
            <a:avLst/>
          </a:prstGeom>
          <a:ln w="28575">
            <a:solidFill>
              <a:schemeClr val="tx2"/>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7711440" y="3508391"/>
            <a:ext cx="1219200" cy="369332"/>
          </a:xfrm>
          <a:prstGeom prst="rect">
            <a:avLst/>
          </a:prstGeom>
          <a:noFill/>
        </p:spPr>
        <p:txBody>
          <a:bodyPr wrap="square" rtlCol="0">
            <a:spAutoFit/>
          </a:bodyPr>
          <a:lstStyle/>
          <a:p>
            <a:r>
              <a:rPr lang="en-IN" sz="1800" b="1" u="sng" dirty="0" smtClean="0">
                <a:solidFill>
                  <a:schemeClr val="tx2">
                    <a:lumMod val="50000"/>
                  </a:schemeClr>
                </a:solidFill>
              </a:rPr>
              <a:t>Systems</a:t>
            </a:r>
          </a:p>
        </p:txBody>
      </p:sp>
      <p:sp>
        <p:nvSpPr>
          <p:cNvPr id="35" name="Rectangle 34"/>
          <p:cNvSpPr/>
          <p:nvPr/>
        </p:nvSpPr>
        <p:spPr>
          <a:xfrm>
            <a:off x="8001000" y="4148027"/>
            <a:ext cx="533400" cy="420944"/>
          </a:xfrm>
          <a:prstGeom prst="rect">
            <a:avLst/>
          </a:prstGeom>
          <a:solidFill>
            <a:schemeClr val="accent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dirty="0" err="1" smtClean="0">
              <a:solidFill>
                <a:schemeClr val="tx2">
                  <a:lumMod val="50000"/>
                </a:schemeClr>
              </a:solidFill>
            </a:endParaRPr>
          </a:p>
        </p:txBody>
      </p:sp>
      <p:sp>
        <p:nvSpPr>
          <p:cNvPr id="36" name="Rectangle 35"/>
          <p:cNvSpPr/>
          <p:nvPr/>
        </p:nvSpPr>
        <p:spPr>
          <a:xfrm>
            <a:off x="8001000" y="4693922"/>
            <a:ext cx="533400" cy="420944"/>
          </a:xfrm>
          <a:prstGeom prst="rect">
            <a:avLst/>
          </a:prstGeom>
          <a:solidFill>
            <a:schemeClr val="accent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dirty="0" err="1" smtClean="0">
              <a:solidFill>
                <a:schemeClr val="tx2">
                  <a:lumMod val="50000"/>
                </a:schemeClr>
              </a:solidFill>
            </a:endParaRPr>
          </a:p>
        </p:txBody>
      </p:sp>
      <p:sp>
        <p:nvSpPr>
          <p:cNvPr id="37" name="Rectangle 36"/>
          <p:cNvSpPr/>
          <p:nvPr/>
        </p:nvSpPr>
        <p:spPr>
          <a:xfrm>
            <a:off x="8001000" y="5242561"/>
            <a:ext cx="533400" cy="420944"/>
          </a:xfrm>
          <a:prstGeom prst="rect">
            <a:avLst/>
          </a:prstGeom>
          <a:solidFill>
            <a:schemeClr val="accent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dirty="0" err="1" smtClean="0">
              <a:solidFill>
                <a:schemeClr val="tx2">
                  <a:lumMod val="50000"/>
                </a:schemeClr>
              </a:solidFill>
            </a:endParaRPr>
          </a:p>
        </p:txBody>
      </p:sp>
      <p:sp>
        <p:nvSpPr>
          <p:cNvPr id="38" name="Rectangle 37"/>
          <p:cNvSpPr/>
          <p:nvPr/>
        </p:nvSpPr>
        <p:spPr>
          <a:xfrm>
            <a:off x="8001000" y="5791200"/>
            <a:ext cx="533400" cy="420944"/>
          </a:xfrm>
          <a:prstGeom prst="rect">
            <a:avLst/>
          </a:prstGeom>
          <a:solidFill>
            <a:schemeClr val="accent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dirty="0" err="1" smtClean="0">
              <a:solidFill>
                <a:schemeClr val="tx2">
                  <a:lumMod val="50000"/>
                </a:schemeClr>
              </a:solidFill>
            </a:endParaRPr>
          </a:p>
        </p:txBody>
      </p:sp>
      <p:cxnSp>
        <p:nvCxnSpPr>
          <p:cNvPr id="39" name="Straight Arrow Connector 38"/>
          <p:cNvCxnSpPr/>
          <p:nvPr/>
        </p:nvCxnSpPr>
        <p:spPr>
          <a:xfrm flipV="1">
            <a:off x="6238371" y="4312992"/>
            <a:ext cx="1625469" cy="301823"/>
          </a:xfrm>
          <a:prstGeom prst="straightConnector1">
            <a:avLst/>
          </a:prstGeom>
          <a:ln w="28575">
            <a:solidFill>
              <a:schemeClr val="tx2"/>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a:off x="3769491" y="5030938"/>
            <a:ext cx="893949" cy="0"/>
          </a:xfrm>
          <a:prstGeom prst="straightConnector1">
            <a:avLst/>
          </a:prstGeom>
          <a:ln w="28575">
            <a:solidFill>
              <a:schemeClr val="tx2"/>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a:off x="6390771" y="4767216"/>
            <a:ext cx="1473069" cy="346339"/>
          </a:xfrm>
          <a:prstGeom prst="straightConnector1">
            <a:avLst/>
          </a:prstGeom>
          <a:ln w="28575">
            <a:solidFill>
              <a:schemeClr val="tx2"/>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a:off x="6195318" y="4998133"/>
            <a:ext cx="1668522" cy="917531"/>
          </a:xfrm>
          <a:prstGeom prst="straightConnector1">
            <a:avLst/>
          </a:prstGeom>
          <a:ln w="28575">
            <a:solidFill>
              <a:schemeClr val="tx2"/>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9684269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pt-PT" dirty="0">
                <a:solidFill>
                  <a:schemeClr val="bg1"/>
                </a:solidFill>
              </a:rPr>
              <a:t>Agenda</a:t>
            </a:r>
            <a:endParaRPr lang="en-GB" dirty="0">
              <a:solidFill>
                <a:schemeClr val="bg1"/>
              </a:solidFill>
            </a:endParaRPr>
          </a:p>
        </p:txBody>
      </p:sp>
      <p:sp>
        <p:nvSpPr>
          <p:cNvPr id="7" name="TextBox 6"/>
          <p:cNvSpPr txBox="1"/>
          <p:nvPr/>
        </p:nvSpPr>
        <p:spPr>
          <a:xfrm>
            <a:off x="2133600" y="1905000"/>
            <a:ext cx="7010400" cy="3970318"/>
          </a:xfrm>
          <a:prstGeom prst="rect">
            <a:avLst/>
          </a:prstGeom>
          <a:noFill/>
        </p:spPr>
        <p:txBody>
          <a:bodyPr wrap="square" rtlCol="0">
            <a:spAutoFit/>
          </a:bodyPr>
          <a:lstStyle/>
          <a:p>
            <a:pPr marL="285750" indent="-285750">
              <a:lnSpc>
                <a:spcPct val="200000"/>
              </a:lnSpc>
              <a:buFont typeface="Arial" panose="020B0604020202020204" pitchFamily="34" charset="0"/>
              <a:buChar char="•"/>
            </a:pPr>
            <a:r>
              <a:rPr lang="en-US" sz="1800" dirty="0" smtClean="0">
                <a:solidFill>
                  <a:schemeClr val="tx2">
                    <a:lumMod val="50000"/>
                  </a:schemeClr>
                </a:solidFill>
              </a:rPr>
              <a:t>Introduction to IoT</a:t>
            </a:r>
          </a:p>
          <a:p>
            <a:pPr marL="285750" indent="-285750">
              <a:lnSpc>
                <a:spcPct val="200000"/>
              </a:lnSpc>
              <a:buFont typeface="Arial" panose="020B0604020202020204" pitchFamily="34" charset="0"/>
              <a:buChar char="•"/>
            </a:pPr>
            <a:r>
              <a:rPr lang="en-US" sz="1800" dirty="0" smtClean="0">
                <a:solidFill>
                  <a:schemeClr val="tx2">
                    <a:lumMod val="50000"/>
                  </a:schemeClr>
                </a:solidFill>
              </a:rPr>
              <a:t>Sensors, Connectivity &amp; SAP Cloud Platform</a:t>
            </a:r>
          </a:p>
          <a:p>
            <a:pPr marL="285750" indent="-285750">
              <a:lnSpc>
                <a:spcPct val="200000"/>
              </a:lnSpc>
              <a:buFont typeface="Arial" panose="020B0604020202020204" pitchFamily="34" charset="0"/>
              <a:buChar char="•"/>
            </a:pPr>
            <a:r>
              <a:rPr lang="en-IN" sz="1800" dirty="0">
                <a:solidFill>
                  <a:schemeClr val="tx2">
                    <a:lumMod val="50000"/>
                  </a:schemeClr>
                </a:solidFill>
              </a:rPr>
              <a:t>SAP Cloud platform </a:t>
            </a:r>
            <a:r>
              <a:rPr lang="en-IN" sz="1800" dirty="0" smtClean="0">
                <a:solidFill>
                  <a:schemeClr val="tx2">
                    <a:lumMod val="50000"/>
                  </a:schemeClr>
                </a:solidFill>
              </a:rPr>
              <a:t>IoT service on-boarding </a:t>
            </a:r>
            <a:r>
              <a:rPr lang="en-IN" sz="1800" dirty="0">
                <a:solidFill>
                  <a:schemeClr val="tx2">
                    <a:lumMod val="50000"/>
                  </a:schemeClr>
                </a:solidFill>
              </a:rPr>
              <a:t>and service cockpit</a:t>
            </a:r>
            <a:endParaRPr lang="en-US" sz="1800" dirty="0" smtClean="0">
              <a:solidFill>
                <a:schemeClr val="tx2">
                  <a:lumMod val="50000"/>
                </a:schemeClr>
              </a:solidFill>
            </a:endParaRPr>
          </a:p>
          <a:p>
            <a:pPr marL="285750" indent="-285750">
              <a:lnSpc>
                <a:spcPct val="200000"/>
              </a:lnSpc>
              <a:buFont typeface="Arial" panose="020B0604020202020204" pitchFamily="34" charset="0"/>
              <a:buChar char="•"/>
            </a:pPr>
            <a:r>
              <a:rPr lang="en-US" sz="1800" dirty="0" smtClean="0">
                <a:solidFill>
                  <a:schemeClr val="tx2">
                    <a:lumMod val="50000"/>
                  </a:schemeClr>
                </a:solidFill>
              </a:rPr>
              <a:t>SAP Leonardo IoT Foundation – Technical Services</a:t>
            </a:r>
          </a:p>
          <a:p>
            <a:pPr marL="285750" indent="-285750">
              <a:lnSpc>
                <a:spcPct val="200000"/>
              </a:lnSpc>
              <a:buFont typeface="Arial" panose="020B0604020202020204" pitchFamily="34" charset="0"/>
              <a:buChar char="•"/>
            </a:pPr>
            <a:r>
              <a:rPr lang="en-US" sz="1800" dirty="0" smtClean="0">
                <a:solidFill>
                  <a:schemeClr val="tx2">
                    <a:lumMod val="50000"/>
                  </a:schemeClr>
                </a:solidFill>
              </a:rPr>
              <a:t>SAP Leonardo Device Management</a:t>
            </a:r>
          </a:p>
          <a:p>
            <a:pPr marL="285750" indent="-285750">
              <a:lnSpc>
                <a:spcPct val="200000"/>
              </a:lnSpc>
              <a:buFont typeface="Arial" panose="020B0604020202020204" pitchFamily="34" charset="0"/>
              <a:buChar char="•"/>
            </a:pPr>
            <a:r>
              <a:rPr lang="en-US" sz="1800" dirty="0" smtClean="0">
                <a:solidFill>
                  <a:schemeClr val="tx2">
                    <a:lumMod val="50000"/>
                  </a:schemeClr>
                </a:solidFill>
              </a:rPr>
              <a:t>Edge Computing</a:t>
            </a:r>
          </a:p>
          <a:p>
            <a:pPr marL="285750" indent="-285750">
              <a:lnSpc>
                <a:spcPct val="200000"/>
              </a:lnSpc>
              <a:buFont typeface="Arial" panose="020B0604020202020204" pitchFamily="34" charset="0"/>
              <a:buChar char="•"/>
            </a:pPr>
            <a:r>
              <a:rPr lang="en-US" sz="1800" dirty="0" smtClean="0">
                <a:solidFill>
                  <a:schemeClr val="tx2">
                    <a:lumMod val="50000"/>
                  </a:schemeClr>
                </a:solidFill>
              </a:rPr>
              <a:t>SAP IoT Application Enablement</a:t>
            </a:r>
          </a:p>
        </p:txBody>
      </p:sp>
      <p:sp>
        <p:nvSpPr>
          <p:cNvPr id="10" name="Freeform 6"/>
          <p:cNvSpPr>
            <a:spLocks/>
          </p:cNvSpPr>
          <p:nvPr/>
        </p:nvSpPr>
        <p:spPr bwMode="auto">
          <a:xfrm flipH="1">
            <a:off x="-10400" y="-26252"/>
            <a:ext cx="4968948" cy="1736883"/>
          </a:xfrm>
          <a:custGeom>
            <a:avLst/>
            <a:gdLst/>
            <a:ahLst/>
            <a:cxnLst>
              <a:cxn ang="0">
                <a:pos x="1871" y="215"/>
              </a:cxn>
              <a:cxn ang="0">
                <a:pos x="1871" y="223"/>
              </a:cxn>
              <a:cxn ang="0">
                <a:pos x="1868" y="226"/>
              </a:cxn>
              <a:cxn ang="0">
                <a:pos x="1857" y="280"/>
              </a:cxn>
              <a:cxn ang="0">
                <a:pos x="1803" y="433"/>
              </a:cxn>
              <a:cxn ang="0">
                <a:pos x="1706" y="562"/>
              </a:cxn>
              <a:cxn ang="0">
                <a:pos x="1530" y="646"/>
              </a:cxn>
              <a:cxn ang="0">
                <a:pos x="1442" y="654"/>
              </a:cxn>
              <a:cxn ang="0">
                <a:pos x="1431" y="649"/>
              </a:cxn>
              <a:cxn ang="0">
                <a:pos x="1374" y="588"/>
              </a:cxn>
              <a:cxn ang="0">
                <a:pos x="1221" y="521"/>
              </a:cxn>
              <a:cxn ang="0">
                <a:pos x="1005" y="471"/>
              </a:cxn>
              <a:cxn ang="0">
                <a:pos x="680" y="410"/>
              </a:cxn>
              <a:cxn ang="0">
                <a:pos x="399" y="335"/>
              </a:cxn>
              <a:cxn ang="0">
                <a:pos x="173" y="224"/>
              </a:cxn>
              <a:cxn ang="0">
                <a:pos x="12" y="36"/>
              </a:cxn>
              <a:cxn ang="0">
                <a:pos x="1" y="0"/>
              </a:cxn>
              <a:cxn ang="0">
                <a:pos x="49" y="0"/>
              </a:cxn>
              <a:cxn ang="0">
                <a:pos x="1856" y="0"/>
              </a:cxn>
              <a:cxn ang="0">
                <a:pos x="1869" y="13"/>
              </a:cxn>
              <a:cxn ang="0">
                <a:pos x="1869" y="205"/>
              </a:cxn>
              <a:cxn ang="0">
                <a:pos x="1871" y="215"/>
              </a:cxn>
            </a:cxnLst>
            <a:rect l="0" t="0" r="r" b="b"/>
            <a:pathLst>
              <a:path w="1871" h="654">
                <a:moveTo>
                  <a:pt x="1871" y="215"/>
                </a:moveTo>
                <a:cubicBezTo>
                  <a:pt x="1871" y="217"/>
                  <a:pt x="1871" y="220"/>
                  <a:pt x="1871" y="223"/>
                </a:cubicBezTo>
                <a:cubicBezTo>
                  <a:pt x="1869" y="223"/>
                  <a:pt x="1869" y="225"/>
                  <a:pt x="1868" y="226"/>
                </a:cubicBezTo>
                <a:cubicBezTo>
                  <a:pt x="1865" y="244"/>
                  <a:pt x="1861" y="262"/>
                  <a:pt x="1857" y="280"/>
                </a:cubicBezTo>
                <a:cubicBezTo>
                  <a:pt x="1845" y="333"/>
                  <a:pt x="1828" y="384"/>
                  <a:pt x="1803" y="433"/>
                </a:cubicBezTo>
                <a:cubicBezTo>
                  <a:pt x="1778" y="482"/>
                  <a:pt x="1747" y="525"/>
                  <a:pt x="1706" y="562"/>
                </a:cubicBezTo>
                <a:cubicBezTo>
                  <a:pt x="1656" y="607"/>
                  <a:pt x="1597" y="635"/>
                  <a:pt x="1530" y="646"/>
                </a:cubicBezTo>
                <a:cubicBezTo>
                  <a:pt x="1501" y="652"/>
                  <a:pt x="1472" y="654"/>
                  <a:pt x="1442" y="654"/>
                </a:cubicBezTo>
                <a:cubicBezTo>
                  <a:pt x="1437" y="654"/>
                  <a:pt x="1434" y="653"/>
                  <a:pt x="1431" y="649"/>
                </a:cubicBezTo>
                <a:cubicBezTo>
                  <a:pt x="1417" y="623"/>
                  <a:pt x="1397" y="604"/>
                  <a:pt x="1374" y="588"/>
                </a:cubicBezTo>
                <a:cubicBezTo>
                  <a:pt x="1327" y="556"/>
                  <a:pt x="1274" y="537"/>
                  <a:pt x="1221" y="521"/>
                </a:cubicBezTo>
                <a:cubicBezTo>
                  <a:pt x="1150" y="500"/>
                  <a:pt x="1078" y="485"/>
                  <a:pt x="1005" y="471"/>
                </a:cubicBezTo>
                <a:cubicBezTo>
                  <a:pt x="897" y="450"/>
                  <a:pt x="788" y="432"/>
                  <a:pt x="680" y="410"/>
                </a:cubicBezTo>
                <a:cubicBezTo>
                  <a:pt x="585" y="390"/>
                  <a:pt x="490" y="367"/>
                  <a:pt x="399" y="335"/>
                </a:cubicBezTo>
                <a:cubicBezTo>
                  <a:pt x="319" y="307"/>
                  <a:pt x="243" y="272"/>
                  <a:pt x="173" y="224"/>
                </a:cubicBezTo>
                <a:cubicBezTo>
                  <a:pt x="104" y="175"/>
                  <a:pt x="47" y="114"/>
                  <a:pt x="12" y="36"/>
                </a:cubicBezTo>
                <a:cubicBezTo>
                  <a:pt x="7" y="24"/>
                  <a:pt x="0" y="13"/>
                  <a:pt x="1" y="0"/>
                </a:cubicBezTo>
                <a:cubicBezTo>
                  <a:pt x="17" y="0"/>
                  <a:pt x="33" y="0"/>
                  <a:pt x="49" y="0"/>
                </a:cubicBezTo>
                <a:cubicBezTo>
                  <a:pt x="651" y="0"/>
                  <a:pt x="1254" y="0"/>
                  <a:pt x="1856" y="0"/>
                </a:cubicBezTo>
                <a:cubicBezTo>
                  <a:pt x="1869" y="0"/>
                  <a:pt x="1869" y="0"/>
                  <a:pt x="1869" y="13"/>
                </a:cubicBezTo>
                <a:cubicBezTo>
                  <a:pt x="1869" y="77"/>
                  <a:pt x="1869" y="141"/>
                  <a:pt x="1869" y="205"/>
                </a:cubicBezTo>
                <a:cubicBezTo>
                  <a:pt x="1869" y="208"/>
                  <a:pt x="1868" y="212"/>
                  <a:pt x="1871" y="215"/>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Verdana"/>
              <a:ea typeface="+mn-ea"/>
              <a:cs typeface="+mn-cs"/>
            </a:endParaRPr>
          </a:p>
        </p:txBody>
      </p:sp>
      <p:sp>
        <p:nvSpPr>
          <p:cNvPr id="12" name="Title 2"/>
          <p:cNvSpPr txBox="1">
            <a:spLocks/>
          </p:cNvSpPr>
          <p:nvPr/>
        </p:nvSpPr>
        <p:spPr>
          <a:xfrm>
            <a:off x="381000" y="356147"/>
            <a:ext cx="2286000" cy="634453"/>
          </a:xfrm>
          <a:prstGeom prst="rect">
            <a:avLst/>
          </a:prstGeom>
        </p:spPr>
        <p:txBody>
          <a:bodyPr vert="horz" lIns="0" tIns="0" rIns="0" bIns="0" rtlCol="0" anchor="t">
            <a:normAutofit/>
          </a:bodyPr>
          <a:lstStyle>
            <a:lvl1pPr algn="l" defTabSz="742950" rtl="0" eaLnBrk="1" latinLnBrk="0" hangingPunct="1">
              <a:lnSpc>
                <a:spcPct val="90000"/>
              </a:lnSpc>
              <a:spcBef>
                <a:spcPct val="0"/>
              </a:spcBef>
              <a:buNone/>
              <a:defRPr lang="pt-PT" sz="2113"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a:lstStyle>
          <a:p>
            <a:r>
              <a:rPr lang="en-IN" smtClean="0">
                <a:solidFill>
                  <a:schemeClr val="bg1"/>
                </a:solidFill>
              </a:rPr>
              <a:t>Agenda</a:t>
            </a:r>
            <a:endParaRPr lang="en-IN" dirty="0">
              <a:solidFill>
                <a:schemeClr val="bg1"/>
              </a:solidFill>
            </a:endParaRPr>
          </a:p>
        </p:txBody>
      </p:sp>
    </p:spTree>
    <p:extLst>
      <p:ext uri="{BB962C8B-B14F-4D97-AF65-F5344CB8AC3E}">
        <p14:creationId xmlns:p14="http://schemas.microsoft.com/office/powerpoint/2010/main" val="1398113299"/>
      </p:ext>
    </p:extLst>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ound Same Side Corner Rectangle 16"/>
          <p:cNvSpPr/>
          <p:nvPr/>
        </p:nvSpPr>
        <p:spPr>
          <a:xfrm rot="10800000">
            <a:off x="3814002" y="2614162"/>
            <a:ext cx="1828800" cy="1044000"/>
          </a:xfrm>
          <a:prstGeom prst="round2Same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dirty="0" smtClean="0">
              <a:solidFill>
                <a:schemeClr val="tx2">
                  <a:lumMod val="50000"/>
                </a:schemeClr>
              </a:solidFill>
            </a:endParaRPr>
          </a:p>
        </p:txBody>
      </p:sp>
      <p:sp>
        <p:nvSpPr>
          <p:cNvPr id="15" name="Round Same Side Corner Rectangle 14"/>
          <p:cNvSpPr/>
          <p:nvPr/>
        </p:nvSpPr>
        <p:spPr>
          <a:xfrm rot="10800000">
            <a:off x="6260592" y="2623686"/>
            <a:ext cx="1828800" cy="1044000"/>
          </a:xfrm>
          <a:prstGeom prst="round2Same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dirty="0" smtClean="0">
              <a:solidFill>
                <a:schemeClr val="tx2">
                  <a:lumMod val="50000"/>
                </a:schemeClr>
              </a:solidFill>
            </a:endParaRPr>
          </a:p>
        </p:txBody>
      </p:sp>
      <p:sp>
        <p:nvSpPr>
          <p:cNvPr id="16" name="Round Same Side Corner Rectangle 15"/>
          <p:cNvSpPr/>
          <p:nvPr/>
        </p:nvSpPr>
        <p:spPr>
          <a:xfrm rot="10800000">
            <a:off x="1362506" y="2632911"/>
            <a:ext cx="1828800" cy="1044000"/>
          </a:xfrm>
          <a:prstGeom prst="round2Same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dirty="0" smtClean="0">
              <a:solidFill>
                <a:schemeClr val="tx2">
                  <a:lumMod val="50000"/>
                </a:schemeClr>
              </a:solidFill>
            </a:endParaRPr>
          </a:p>
        </p:txBody>
      </p:sp>
      <p:sp>
        <p:nvSpPr>
          <p:cNvPr id="13" name="Round Same Side Corner Rectangle 12"/>
          <p:cNvSpPr/>
          <p:nvPr/>
        </p:nvSpPr>
        <p:spPr>
          <a:xfrm>
            <a:off x="6248400" y="1482491"/>
            <a:ext cx="1828800" cy="1044000"/>
          </a:xfrm>
          <a:prstGeom prst="round2Same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smtClean="0">
                <a:solidFill>
                  <a:schemeClr val="tx2">
                    <a:lumMod val="50000"/>
                  </a:schemeClr>
                </a:solidFill>
              </a:rPr>
              <a:t>Fast Decision Making</a:t>
            </a:r>
          </a:p>
          <a:p>
            <a:pPr algn="ctr"/>
            <a:endParaRPr lang="en-IN" sz="1200" dirty="0">
              <a:solidFill>
                <a:schemeClr val="tx2">
                  <a:lumMod val="50000"/>
                </a:schemeClr>
              </a:solidFill>
            </a:endParaRPr>
          </a:p>
          <a:p>
            <a:pPr algn="ctr"/>
            <a:endParaRPr lang="en-IN" sz="1200" dirty="0" smtClean="0">
              <a:solidFill>
                <a:schemeClr val="tx2">
                  <a:lumMod val="50000"/>
                </a:schemeClr>
              </a:solidFill>
            </a:endParaRPr>
          </a:p>
          <a:p>
            <a:pPr algn="ctr"/>
            <a:endParaRPr lang="en-IN" sz="1200" dirty="0">
              <a:solidFill>
                <a:schemeClr val="tx2">
                  <a:lumMod val="50000"/>
                </a:schemeClr>
              </a:solidFill>
            </a:endParaRPr>
          </a:p>
          <a:p>
            <a:pPr algn="ctr"/>
            <a:endParaRPr lang="en-IN" sz="1200" dirty="0" err="1" smtClean="0">
              <a:solidFill>
                <a:schemeClr val="tx2">
                  <a:lumMod val="50000"/>
                </a:schemeClr>
              </a:solidFill>
            </a:endParaRPr>
          </a:p>
        </p:txBody>
      </p:sp>
      <p:sp>
        <p:nvSpPr>
          <p:cNvPr id="12" name="Round Same Side Corner Rectangle 11"/>
          <p:cNvSpPr/>
          <p:nvPr/>
        </p:nvSpPr>
        <p:spPr>
          <a:xfrm>
            <a:off x="3801810" y="1482491"/>
            <a:ext cx="1828800" cy="1044000"/>
          </a:xfrm>
          <a:prstGeom prst="round2Same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200" dirty="0" smtClean="0">
              <a:solidFill>
                <a:schemeClr val="tx2">
                  <a:lumMod val="50000"/>
                </a:schemeClr>
              </a:solidFill>
            </a:endParaRPr>
          </a:p>
          <a:p>
            <a:pPr algn="ctr"/>
            <a:r>
              <a:rPr lang="en-IN" sz="1200" dirty="0" smtClean="0">
                <a:solidFill>
                  <a:schemeClr val="tx2">
                    <a:lumMod val="50000"/>
                  </a:schemeClr>
                </a:solidFill>
              </a:rPr>
              <a:t>Intermittent Connectivity</a:t>
            </a:r>
          </a:p>
          <a:p>
            <a:pPr algn="ctr"/>
            <a:endParaRPr lang="en-IN" sz="1200" dirty="0">
              <a:solidFill>
                <a:schemeClr val="tx2">
                  <a:lumMod val="50000"/>
                </a:schemeClr>
              </a:solidFill>
            </a:endParaRPr>
          </a:p>
          <a:p>
            <a:pPr algn="ctr"/>
            <a:endParaRPr lang="en-IN" sz="1200" dirty="0" smtClean="0">
              <a:solidFill>
                <a:schemeClr val="tx2">
                  <a:lumMod val="50000"/>
                </a:schemeClr>
              </a:solidFill>
            </a:endParaRPr>
          </a:p>
          <a:p>
            <a:pPr algn="ctr"/>
            <a:endParaRPr lang="en-IN" sz="1200" dirty="0">
              <a:solidFill>
                <a:schemeClr val="tx2">
                  <a:lumMod val="50000"/>
                </a:schemeClr>
              </a:solidFill>
            </a:endParaRPr>
          </a:p>
          <a:p>
            <a:pPr algn="ctr"/>
            <a:endParaRPr lang="en-IN" sz="1200" dirty="0" smtClean="0">
              <a:solidFill>
                <a:schemeClr val="tx2">
                  <a:lumMod val="50000"/>
                </a:schemeClr>
              </a:solidFill>
            </a:endParaRPr>
          </a:p>
        </p:txBody>
      </p:sp>
      <p:sp>
        <p:nvSpPr>
          <p:cNvPr id="11" name="Round Same Side Corner Rectangle 10"/>
          <p:cNvSpPr/>
          <p:nvPr/>
        </p:nvSpPr>
        <p:spPr>
          <a:xfrm>
            <a:off x="1350314" y="1482491"/>
            <a:ext cx="1828800" cy="1044000"/>
          </a:xfrm>
          <a:prstGeom prst="round2Same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smtClean="0">
                <a:solidFill>
                  <a:schemeClr val="tx2">
                    <a:lumMod val="50000"/>
                  </a:schemeClr>
                </a:solidFill>
              </a:rPr>
              <a:t>Data Volume &amp; Bandwidth Capacity</a:t>
            </a:r>
          </a:p>
          <a:p>
            <a:pPr algn="ctr"/>
            <a:endParaRPr lang="en-IN" sz="1200" dirty="0" smtClean="0">
              <a:solidFill>
                <a:schemeClr val="tx2">
                  <a:lumMod val="50000"/>
                </a:schemeClr>
              </a:solidFill>
            </a:endParaRPr>
          </a:p>
          <a:p>
            <a:pPr algn="ctr"/>
            <a:endParaRPr lang="en-IN" sz="1400" dirty="0">
              <a:solidFill>
                <a:schemeClr val="tx2">
                  <a:lumMod val="50000"/>
                </a:schemeClr>
              </a:solidFill>
            </a:endParaRPr>
          </a:p>
          <a:p>
            <a:pPr algn="ctr"/>
            <a:endParaRPr lang="en-IN" sz="1400" dirty="0" smtClean="0">
              <a:solidFill>
                <a:schemeClr val="tx2">
                  <a:lumMod val="50000"/>
                </a:schemeClr>
              </a:solidFill>
            </a:endParaRPr>
          </a:p>
        </p:txBody>
      </p:sp>
      <p:sp>
        <p:nvSpPr>
          <p:cNvPr id="10" name="Oval 9"/>
          <p:cNvSpPr/>
          <p:nvPr/>
        </p:nvSpPr>
        <p:spPr>
          <a:xfrm>
            <a:off x="6651878" y="2056472"/>
            <a:ext cx="1064419" cy="1024459"/>
          </a:xfrm>
          <a:prstGeom prst="ellipse">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dirty="0" err="1" smtClean="0">
              <a:solidFill>
                <a:schemeClr val="tx2">
                  <a:lumMod val="50000"/>
                </a:schemeClr>
              </a:solidFill>
            </a:endParaRPr>
          </a:p>
        </p:txBody>
      </p:sp>
      <p:sp>
        <p:nvSpPr>
          <p:cNvPr id="8" name="Oval 7"/>
          <p:cNvSpPr/>
          <p:nvPr/>
        </p:nvSpPr>
        <p:spPr>
          <a:xfrm>
            <a:off x="4205287" y="2057400"/>
            <a:ext cx="1064419" cy="1024459"/>
          </a:xfrm>
          <a:prstGeom prst="ellipse">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dirty="0" err="1" smtClean="0">
              <a:solidFill>
                <a:schemeClr val="tx2">
                  <a:lumMod val="50000"/>
                </a:schemeClr>
              </a:solidFill>
            </a:endParaRPr>
          </a:p>
        </p:txBody>
      </p:sp>
      <p:sp>
        <p:nvSpPr>
          <p:cNvPr id="7" name="Oval 6"/>
          <p:cNvSpPr/>
          <p:nvPr/>
        </p:nvSpPr>
        <p:spPr>
          <a:xfrm>
            <a:off x="1752600" y="2057400"/>
            <a:ext cx="1064419" cy="1024459"/>
          </a:xfrm>
          <a:prstGeom prst="ellipse">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dirty="0" err="1" smtClean="0">
              <a:solidFill>
                <a:schemeClr val="tx2">
                  <a:lumMod val="50000"/>
                </a:schemeClr>
              </a:solidFill>
            </a:endParaRPr>
          </a:p>
        </p:txBody>
      </p:sp>
      <p:pic>
        <p:nvPicPr>
          <p:cNvPr id="4" name="Picture 3"/>
          <p:cNvPicPr>
            <a:picLocks noChangeAspect="1"/>
          </p:cNvPicPr>
          <p:nvPr/>
        </p:nvPicPr>
        <p:blipFill>
          <a:blip r:embed="rId2"/>
          <a:stretch>
            <a:fillRect/>
          </a:stretch>
        </p:blipFill>
        <p:spPr>
          <a:xfrm>
            <a:off x="1981200" y="2209800"/>
            <a:ext cx="614363" cy="666750"/>
          </a:xfrm>
          <a:prstGeom prst="rect">
            <a:avLst/>
          </a:prstGeom>
        </p:spPr>
      </p:pic>
      <p:sp>
        <p:nvSpPr>
          <p:cNvPr id="3" name="Subtitle 2"/>
          <p:cNvSpPr>
            <a:spLocks noGrp="1"/>
          </p:cNvSpPr>
          <p:nvPr>
            <p:ph type="subTitle" idx="4294967295"/>
          </p:nvPr>
        </p:nvSpPr>
        <p:spPr>
          <a:xfrm>
            <a:off x="0" y="533400"/>
            <a:ext cx="8915400" cy="314325"/>
          </a:xfrm>
        </p:spPr>
        <p:txBody>
          <a:bodyPr/>
          <a:lstStyle/>
          <a:p>
            <a:r>
              <a:rPr lang="en-IN" sz="2400" dirty="0" smtClean="0"/>
              <a:t>Drivers for Edge computing</a:t>
            </a:r>
            <a:endParaRPr lang="en-IN" sz="2400" dirty="0"/>
          </a:p>
        </p:txBody>
      </p:sp>
      <p:pic>
        <p:nvPicPr>
          <p:cNvPr id="5" name="Picture 4"/>
          <p:cNvPicPr>
            <a:picLocks noChangeAspect="1"/>
          </p:cNvPicPr>
          <p:nvPr/>
        </p:nvPicPr>
        <p:blipFill>
          <a:blip r:embed="rId3"/>
          <a:stretch>
            <a:fillRect/>
          </a:stretch>
        </p:blipFill>
        <p:spPr>
          <a:xfrm>
            <a:off x="4450424" y="2302932"/>
            <a:ext cx="574146" cy="533400"/>
          </a:xfrm>
          <a:prstGeom prst="rect">
            <a:avLst/>
          </a:prstGeom>
        </p:spPr>
      </p:pic>
      <p:pic>
        <p:nvPicPr>
          <p:cNvPr id="6" name="Picture 5"/>
          <p:cNvPicPr>
            <a:picLocks noChangeAspect="1"/>
          </p:cNvPicPr>
          <p:nvPr/>
        </p:nvPicPr>
        <p:blipFill>
          <a:blip r:embed="rId4"/>
          <a:stretch>
            <a:fillRect/>
          </a:stretch>
        </p:blipFill>
        <p:spPr>
          <a:xfrm>
            <a:off x="6836424" y="2224112"/>
            <a:ext cx="695325" cy="691033"/>
          </a:xfrm>
          <a:prstGeom prst="rect">
            <a:avLst/>
          </a:prstGeom>
        </p:spPr>
      </p:pic>
      <p:sp>
        <p:nvSpPr>
          <p:cNvPr id="18" name="Rounded Rectangular Callout 17"/>
          <p:cNvSpPr/>
          <p:nvPr/>
        </p:nvSpPr>
        <p:spPr>
          <a:xfrm>
            <a:off x="472440" y="4176484"/>
            <a:ext cx="2880360" cy="1538515"/>
          </a:xfrm>
          <a:prstGeom prst="wedgeRoundRectCallout">
            <a:avLst>
              <a:gd name="adj1" fmla="val 38201"/>
              <a:gd name="adj2" fmla="val -78524"/>
              <a:gd name="adj3" fmla="val 16667"/>
            </a:avLst>
          </a:prstGeom>
          <a:solidFill>
            <a:schemeClr val="accent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smtClean="0">
                <a:solidFill>
                  <a:schemeClr val="tx2">
                    <a:lumMod val="50000"/>
                  </a:schemeClr>
                </a:solidFill>
              </a:rPr>
              <a:t>Devices are producing more raw data, Transmitting all of these data is costly and data is more than the bandwidth available – Technical and economic challenges</a:t>
            </a:r>
          </a:p>
        </p:txBody>
      </p:sp>
      <p:sp>
        <p:nvSpPr>
          <p:cNvPr id="19" name="Rounded Rectangular Callout 18"/>
          <p:cNvSpPr/>
          <p:nvPr/>
        </p:nvSpPr>
        <p:spPr>
          <a:xfrm>
            <a:off x="3771518" y="4154298"/>
            <a:ext cx="2880360" cy="1538515"/>
          </a:xfrm>
          <a:prstGeom prst="wedgeRoundRectCallout">
            <a:avLst>
              <a:gd name="adj1" fmla="val -39259"/>
              <a:gd name="adj2" fmla="val -77930"/>
              <a:gd name="adj3" fmla="val 16667"/>
            </a:avLst>
          </a:prstGeom>
          <a:solidFill>
            <a:schemeClr val="accent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smtClean="0">
                <a:solidFill>
                  <a:schemeClr val="tx2">
                    <a:lumMod val="50000"/>
                  </a:schemeClr>
                </a:solidFill>
              </a:rPr>
              <a:t>Devices are located a places with intermittent connectivity </a:t>
            </a:r>
            <a:r>
              <a:rPr lang="en-IN" sz="1400" dirty="0" err="1" smtClean="0">
                <a:solidFill>
                  <a:schemeClr val="tx2">
                    <a:lumMod val="50000"/>
                  </a:schemeClr>
                </a:solidFill>
              </a:rPr>
              <a:t>eg</a:t>
            </a:r>
            <a:r>
              <a:rPr lang="en-IN" sz="1400" dirty="0" smtClean="0">
                <a:solidFill>
                  <a:schemeClr val="tx2">
                    <a:lumMod val="50000"/>
                  </a:schemeClr>
                </a:solidFill>
              </a:rPr>
              <a:t>. Oil rigs, Container ships, Vessels. Connection is inconsistent and unreliable with low bandwidth</a:t>
            </a:r>
          </a:p>
        </p:txBody>
      </p:sp>
      <p:sp>
        <p:nvSpPr>
          <p:cNvPr id="20" name="Rounded Rectangular Callout 19"/>
          <p:cNvSpPr/>
          <p:nvPr/>
        </p:nvSpPr>
        <p:spPr>
          <a:xfrm>
            <a:off x="6824232" y="4154297"/>
            <a:ext cx="2880360" cy="1538515"/>
          </a:xfrm>
          <a:prstGeom prst="wedgeRoundRectCallout">
            <a:avLst>
              <a:gd name="adj1" fmla="val -39259"/>
              <a:gd name="adj2" fmla="val -77930"/>
              <a:gd name="adj3" fmla="val 16667"/>
            </a:avLst>
          </a:prstGeom>
          <a:solidFill>
            <a:schemeClr val="accent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smtClean="0">
                <a:solidFill>
                  <a:schemeClr val="tx2">
                    <a:lumMod val="50000"/>
                  </a:schemeClr>
                </a:solidFill>
              </a:rPr>
              <a:t>Decisions made from sensor data needs to be fast, </a:t>
            </a:r>
            <a:r>
              <a:rPr lang="en-IN" sz="1400" dirty="0" err="1" smtClean="0">
                <a:solidFill>
                  <a:schemeClr val="tx2">
                    <a:lumMod val="50000"/>
                  </a:schemeClr>
                </a:solidFill>
              </a:rPr>
              <a:t>eg</a:t>
            </a:r>
            <a:r>
              <a:rPr lang="en-IN" sz="1400" dirty="0" smtClean="0">
                <a:solidFill>
                  <a:schemeClr val="tx2">
                    <a:lumMod val="50000"/>
                  </a:schemeClr>
                </a:solidFill>
              </a:rPr>
              <a:t>. Train collision detection or automated self driving cars</a:t>
            </a:r>
          </a:p>
        </p:txBody>
      </p:sp>
    </p:spTree>
    <p:extLst>
      <p:ext uri="{BB962C8B-B14F-4D97-AF65-F5344CB8AC3E}">
        <p14:creationId xmlns:p14="http://schemas.microsoft.com/office/powerpoint/2010/main" val="309931539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 name="Picture 56"/>
          <p:cNvPicPr>
            <a:picLocks noChangeAspect="1"/>
          </p:cNvPicPr>
          <p:nvPr/>
        </p:nvPicPr>
        <p:blipFill>
          <a:blip r:embed="rId2"/>
          <a:stretch>
            <a:fillRect/>
          </a:stretch>
        </p:blipFill>
        <p:spPr>
          <a:xfrm>
            <a:off x="4889634" y="5835071"/>
            <a:ext cx="2190870" cy="451767"/>
          </a:xfrm>
          <a:prstGeom prst="rect">
            <a:avLst/>
          </a:prstGeom>
        </p:spPr>
      </p:pic>
      <p:sp>
        <p:nvSpPr>
          <p:cNvPr id="4" name="Cloud 3"/>
          <p:cNvSpPr/>
          <p:nvPr/>
        </p:nvSpPr>
        <p:spPr>
          <a:xfrm>
            <a:off x="3810000" y="1752600"/>
            <a:ext cx="4572000" cy="1676400"/>
          </a:xfrm>
          <a:custGeom>
            <a:avLst/>
            <a:gdLst>
              <a:gd name="connsiteX0" fmla="*/ 3900 w 43200"/>
              <a:gd name="connsiteY0" fmla="*/ 14370 h 43200"/>
              <a:gd name="connsiteX1" fmla="*/ 5623 w 43200"/>
              <a:gd name="connsiteY1" fmla="*/ 6907 h 43200"/>
              <a:gd name="connsiteX2" fmla="*/ 14005 w 43200"/>
              <a:gd name="connsiteY2" fmla="*/ 5202 h 43200"/>
              <a:gd name="connsiteX3" fmla="*/ 22456 w 43200"/>
              <a:gd name="connsiteY3" fmla="*/ 3432 h 43200"/>
              <a:gd name="connsiteX4" fmla="*/ 25749 w 43200"/>
              <a:gd name="connsiteY4" fmla="*/ 200 h 43200"/>
              <a:gd name="connsiteX5" fmla="*/ 29833 w 43200"/>
              <a:gd name="connsiteY5" fmla="*/ 2481 h 43200"/>
              <a:gd name="connsiteX6" fmla="*/ 35463 w 43200"/>
              <a:gd name="connsiteY6" fmla="*/ 690 h 43200"/>
              <a:gd name="connsiteX7" fmla="*/ 38318 w 43200"/>
              <a:gd name="connsiteY7" fmla="*/ 5576 h 43200"/>
              <a:gd name="connsiteX8" fmla="*/ 41982 w 43200"/>
              <a:gd name="connsiteY8" fmla="*/ 10318 h 43200"/>
              <a:gd name="connsiteX9" fmla="*/ 41818 w 43200"/>
              <a:gd name="connsiteY9" fmla="*/ 15460 h 43200"/>
              <a:gd name="connsiteX10" fmla="*/ 43016 w 43200"/>
              <a:gd name="connsiteY10" fmla="*/ 23322 h 43200"/>
              <a:gd name="connsiteX11" fmla="*/ 37404 w 43200"/>
              <a:gd name="connsiteY11" fmla="*/ 30204 h 43200"/>
              <a:gd name="connsiteX12" fmla="*/ 35395 w 43200"/>
              <a:gd name="connsiteY12" fmla="*/ 36101 h 43200"/>
              <a:gd name="connsiteX13" fmla="*/ 28555 w 43200"/>
              <a:gd name="connsiteY13" fmla="*/ 36815 h 43200"/>
              <a:gd name="connsiteX14" fmla="*/ 23667 w 43200"/>
              <a:gd name="connsiteY14" fmla="*/ 43106 h 43200"/>
              <a:gd name="connsiteX15" fmla="*/ 16480 w 43200"/>
              <a:gd name="connsiteY15" fmla="*/ 39266 h 43200"/>
              <a:gd name="connsiteX16" fmla="*/ 5804 w 43200"/>
              <a:gd name="connsiteY16" fmla="*/ 35472 h 43200"/>
              <a:gd name="connsiteX17" fmla="*/ 1110 w 43200"/>
              <a:gd name="connsiteY17" fmla="*/ 31250 h 43200"/>
              <a:gd name="connsiteX18" fmla="*/ 2113 w 43200"/>
              <a:gd name="connsiteY18" fmla="*/ 25551 h 43200"/>
              <a:gd name="connsiteX19" fmla="*/ -5 w 43200"/>
              <a:gd name="connsiteY19" fmla="*/ 19704 h 43200"/>
              <a:gd name="connsiteX20" fmla="*/ 3863 w 43200"/>
              <a:gd name="connsiteY20" fmla="*/ 14507 h 43200"/>
              <a:gd name="connsiteX21" fmla="*/ 3900 w 43200"/>
              <a:gd name="connsiteY21" fmla="*/ 14370 h 43200"/>
              <a:gd name="connsiteX0" fmla="*/ 4693 w 43200"/>
              <a:gd name="connsiteY0" fmla="*/ 26177 h 43200"/>
              <a:gd name="connsiteX1" fmla="*/ 2160 w 43200"/>
              <a:gd name="connsiteY1" fmla="*/ 25380 h 43200"/>
              <a:gd name="connsiteX2" fmla="*/ 6928 w 43200"/>
              <a:gd name="connsiteY2" fmla="*/ 34899 h 43200"/>
              <a:gd name="connsiteX3" fmla="*/ 5820 w 43200"/>
              <a:gd name="connsiteY3" fmla="*/ 35280 h 43200"/>
              <a:gd name="connsiteX4" fmla="*/ 16478 w 43200"/>
              <a:gd name="connsiteY4" fmla="*/ 39090 h 43200"/>
              <a:gd name="connsiteX5" fmla="*/ 15810 w 43200"/>
              <a:gd name="connsiteY5" fmla="*/ 37350 h 43200"/>
              <a:gd name="connsiteX6" fmla="*/ 28827 w 43200"/>
              <a:gd name="connsiteY6" fmla="*/ 34751 h 43200"/>
              <a:gd name="connsiteX7" fmla="*/ 28560 w 43200"/>
              <a:gd name="connsiteY7" fmla="*/ 36660 h 43200"/>
              <a:gd name="connsiteX8" fmla="*/ 34129 w 43200"/>
              <a:gd name="connsiteY8" fmla="*/ 22954 h 43200"/>
              <a:gd name="connsiteX9" fmla="*/ 37380 w 43200"/>
              <a:gd name="connsiteY9" fmla="*/ 30090 h 43200"/>
              <a:gd name="connsiteX10" fmla="*/ 41798 w 43200"/>
              <a:gd name="connsiteY10" fmla="*/ 15354 h 43200"/>
              <a:gd name="connsiteX11" fmla="*/ 40350 w 43200"/>
              <a:gd name="connsiteY11" fmla="*/ 18030 h 43200"/>
              <a:gd name="connsiteX12" fmla="*/ 38324 w 43200"/>
              <a:gd name="connsiteY12" fmla="*/ 5426 h 43200"/>
              <a:gd name="connsiteX13" fmla="*/ 38400 w 43200"/>
              <a:gd name="connsiteY13" fmla="*/ 6690 h 43200"/>
              <a:gd name="connsiteX14" fmla="*/ 29078 w 43200"/>
              <a:gd name="connsiteY14" fmla="*/ 3952 h 43200"/>
              <a:gd name="connsiteX15" fmla="*/ 29820 w 43200"/>
              <a:gd name="connsiteY15" fmla="*/ 2340 h 43200"/>
              <a:gd name="connsiteX16" fmla="*/ 22141 w 43200"/>
              <a:gd name="connsiteY16" fmla="*/ 4720 h 43200"/>
              <a:gd name="connsiteX17" fmla="*/ 22500 w 43200"/>
              <a:gd name="connsiteY17" fmla="*/ 3330 h 43200"/>
              <a:gd name="connsiteX18" fmla="*/ 14000 w 43200"/>
              <a:gd name="connsiteY18" fmla="*/ 5192 h 43200"/>
              <a:gd name="connsiteX19" fmla="*/ 15300 w 43200"/>
              <a:gd name="connsiteY19" fmla="*/ 6540 h 43200"/>
              <a:gd name="connsiteX20" fmla="*/ 4127 w 43200"/>
              <a:gd name="connsiteY20" fmla="*/ 15789 h 43200"/>
              <a:gd name="connsiteX21" fmla="*/ 3900 w 43200"/>
              <a:gd name="connsiteY21" fmla="*/ 14370 h 43200"/>
              <a:gd name="connsiteX0" fmla="*/ 3936 w 43256"/>
              <a:gd name="connsiteY0" fmla="*/ 14229 h 43219"/>
              <a:gd name="connsiteX1" fmla="*/ 5659 w 43256"/>
              <a:gd name="connsiteY1" fmla="*/ 6766 h 43219"/>
              <a:gd name="connsiteX2" fmla="*/ 14041 w 43256"/>
              <a:gd name="connsiteY2" fmla="*/ 5061 h 43219"/>
              <a:gd name="connsiteX3" fmla="*/ 22492 w 43256"/>
              <a:gd name="connsiteY3" fmla="*/ 3291 h 43219"/>
              <a:gd name="connsiteX4" fmla="*/ 25785 w 43256"/>
              <a:gd name="connsiteY4" fmla="*/ 59 h 43219"/>
              <a:gd name="connsiteX5" fmla="*/ 29869 w 43256"/>
              <a:gd name="connsiteY5" fmla="*/ 2340 h 43219"/>
              <a:gd name="connsiteX6" fmla="*/ 35499 w 43256"/>
              <a:gd name="connsiteY6" fmla="*/ 549 h 43219"/>
              <a:gd name="connsiteX7" fmla="*/ 38354 w 43256"/>
              <a:gd name="connsiteY7" fmla="*/ 5435 h 43219"/>
              <a:gd name="connsiteX8" fmla="*/ 42018 w 43256"/>
              <a:gd name="connsiteY8" fmla="*/ 10177 h 43219"/>
              <a:gd name="connsiteX9" fmla="*/ 41854 w 43256"/>
              <a:gd name="connsiteY9" fmla="*/ 15319 h 43219"/>
              <a:gd name="connsiteX10" fmla="*/ 43052 w 43256"/>
              <a:gd name="connsiteY10" fmla="*/ 23181 h 43219"/>
              <a:gd name="connsiteX11" fmla="*/ 37440 w 43256"/>
              <a:gd name="connsiteY11" fmla="*/ 30063 h 43219"/>
              <a:gd name="connsiteX12" fmla="*/ 35431 w 43256"/>
              <a:gd name="connsiteY12" fmla="*/ 35960 h 43219"/>
              <a:gd name="connsiteX13" fmla="*/ 28591 w 43256"/>
              <a:gd name="connsiteY13" fmla="*/ 36674 h 43219"/>
              <a:gd name="connsiteX14" fmla="*/ 23703 w 43256"/>
              <a:gd name="connsiteY14" fmla="*/ 42965 h 43219"/>
              <a:gd name="connsiteX15" fmla="*/ 16516 w 43256"/>
              <a:gd name="connsiteY15" fmla="*/ 39125 h 43219"/>
              <a:gd name="connsiteX16" fmla="*/ 5840 w 43256"/>
              <a:gd name="connsiteY16" fmla="*/ 35331 h 43219"/>
              <a:gd name="connsiteX17" fmla="*/ 5731 w 43256"/>
              <a:gd name="connsiteY17" fmla="*/ 26087 h 43219"/>
              <a:gd name="connsiteX18" fmla="*/ 2149 w 43256"/>
              <a:gd name="connsiteY18" fmla="*/ 25410 h 43219"/>
              <a:gd name="connsiteX19" fmla="*/ 31 w 43256"/>
              <a:gd name="connsiteY19" fmla="*/ 19563 h 43219"/>
              <a:gd name="connsiteX20" fmla="*/ 3899 w 43256"/>
              <a:gd name="connsiteY20" fmla="*/ 14366 h 43219"/>
              <a:gd name="connsiteX21" fmla="*/ 3936 w 43256"/>
              <a:gd name="connsiteY21" fmla="*/ 14229 h 43219"/>
              <a:gd name="connsiteX0" fmla="*/ 4729 w 43256"/>
              <a:gd name="connsiteY0" fmla="*/ 26036 h 43219"/>
              <a:gd name="connsiteX1" fmla="*/ 2196 w 43256"/>
              <a:gd name="connsiteY1" fmla="*/ 25239 h 43219"/>
              <a:gd name="connsiteX2" fmla="*/ 6964 w 43256"/>
              <a:gd name="connsiteY2" fmla="*/ 34758 h 43219"/>
              <a:gd name="connsiteX3" fmla="*/ 5856 w 43256"/>
              <a:gd name="connsiteY3" fmla="*/ 35139 h 43219"/>
              <a:gd name="connsiteX4" fmla="*/ 16514 w 43256"/>
              <a:gd name="connsiteY4" fmla="*/ 38949 h 43219"/>
              <a:gd name="connsiteX5" fmla="*/ 15846 w 43256"/>
              <a:gd name="connsiteY5" fmla="*/ 37209 h 43219"/>
              <a:gd name="connsiteX6" fmla="*/ 28863 w 43256"/>
              <a:gd name="connsiteY6" fmla="*/ 34610 h 43219"/>
              <a:gd name="connsiteX7" fmla="*/ 28596 w 43256"/>
              <a:gd name="connsiteY7" fmla="*/ 36519 h 43219"/>
              <a:gd name="connsiteX8" fmla="*/ 34165 w 43256"/>
              <a:gd name="connsiteY8" fmla="*/ 22813 h 43219"/>
              <a:gd name="connsiteX9" fmla="*/ 37416 w 43256"/>
              <a:gd name="connsiteY9" fmla="*/ 29949 h 43219"/>
              <a:gd name="connsiteX10" fmla="*/ 41834 w 43256"/>
              <a:gd name="connsiteY10" fmla="*/ 15213 h 43219"/>
              <a:gd name="connsiteX11" fmla="*/ 40386 w 43256"/>
              <a:gd name="connsiteY11" fmla="*/ 17889 h 43219"/>
              <a:gd name="connsiteX12" fmla="*/ 38360 w 43256"/>
              <a:gd name="connsiteY12" fmla="*/ 5285 h 43219"/>
              <a:gd name="connsiteX13" fmla="*/ 38436 w 43256"/>
              <a:gd name="connsiteY13" fmla="*/ 6549 h 43219"/>
              <a:gd name="connsiteX14" fmla="*/ 29114 w 43256"/>
              <a:gd name="connsiteY14" fmla="*/ 3811 h 43219"/>
              <a:gd name="connsiteX15" fmla="*/ 29856 w 43256"/>
              <a:gd name="connsiteY15" fmla="*/ 2199 h 43219"/>
              <a:gd name="connsiteX16" fmla="*/ 22177 w 43256"/>
              <a:gd name="connsiteY16" fmla="*/ 4579 h 43219"/>
              <a:gd name="connsiteX17" fmla="*/ 22536 w 43256"/>
              <a:gd name="connsiteY17" fmla="*/ 3189 h 43219"/>
              <a:gd name="connsiteX18" fmla="*/ 14036 w 43256"/>
              <a:gd name="connsiteY18" fmla="*/ 5051 h 43219"/>
              <a:gd name="connsiteX19" fmla="*/ 15336 w 43256"/>
              <a:gd name="connsiteY19" fmla="*/ 6399 h 43219"/>
              <a:gd name="connsiteX20" fmla="*/ 4163 w 43256"/>
              <a:gd name="connsiteY20" fmla="*/ 15648 h 43219"/>
              <a:gd name="connsiteX21" fmla="*/ 3936 w 43256"/>
              <a:gd name="connsiteY21" fmla="*/ 14229 h 43219"/>
              <a:gd name="connsiteX0" fmla="*/ 3936 w 43256"/>
              <a:gd name="connsiteY0" fmla="*/ 14229 h 43219"/>
              <a:gd name="connsiteX1" fmla="*/ 5659 w 43256"/>
              <a:gd name="connsiteY1" fmla="*/ 6766 h 43219"/>
              <a:gd name="connsiteX2" fmla="*/ 14041 w 43256"/>
              <a:gd name="connsiteY2" fmla="*/ 5061 h 43219"/>
              <a:gd name="connsiteX3" fmla="*/ 22492 w 43256"/>
              <a:gd name="connsiteY3" fmla="*/ 3291 h 43219"/>
              <a:gd name="connsiteX4" fmla="*/ 25785 w 43256"/>
              <a:gd name="connsiteY4" fmla="*/ 59 h 43219"/>
              <a:gd name="connsiteX5" fmla="*/ 29869 w 43256"/>
              <a:gd name="connsiteY5" fmla="*/ 2340 h 43219"/>
              <a:gd name="connsiteX6" fmla="*/ 35499 w 43256"/>
              <a:gd name="connsiteY6" fmla="*/ 549 h 43219"/>
              <a:gd name="connsiteX7" fmla="*/ 38354 w 43256"/>
              <a:gd name="connsiteY7" fmla="*/ 5435 h 43219"/>
              <a:gd name="connsiteX8" fmla="*/ 42018 w 43256"/>
              <a:gd name="connsiteY8" fmla="*/ 10177 h 43219"/>
              <a:gd name="connsiteX9" fmla="*/ 41854 w 43256"/>
              <a:gd name="connsiteY9" fmla="*/ 15319 h 43219"/>
              <a:gd name="connsiteX10" fmla="*/ 43052 w 43256"/>
              <a:gd name="connsiteY10" fmla="*/ 23181 h 43219"/>
              <a:gd name="connsiteX11" fmla="*/ 37440 w 43256"/>
              <a:gd name="connsiteY11" fmla="*/ 30063 h 43219"/>
              <a:gd name="connsiteX12" fmla="*/ 35431 w 43256"/>
              <a:gd name="connsiteY12" fmla="*/ 35960 h 43219"/>
              <a:gd name="connsiteX13" fmla="*/ 28591 w 43256"/>
              <a:gd name="connsiteY13" fmla="*/ 36674 h 43219"/>
              <a:gd name="connsiteX14" fmla="*/ 23703 w 43256"/>
              <a:gd name="connsiteY14" fmla="*/ 42965 h 43219"/>
              <a:gd name="connsiteX15" fmla="*/ 16516 w 43256"/>
              <a:gd name="connsiteY15" fmla="*/ 39125 h 43219"/>
              <a:gd name="connsiteX16" fmla="*/ 5840 w 43256"/>
              <a:gd name="connsiteY16" fmla="*/ 35331 h 43219"/>
              <a:gd name="connsiteX17" fmla="*/ 5731 w 43256"/>
              <a:gd name="connsiteY17" fmla="*/ 26087 h 43219"/>
              <a:gd name="connsiteX18" fmla="*/ 2149 w 43256"/>
              <a:gd name="connsiteY18" fmla="*/ 25410 h 43219"/>
              <a:gd name="connsiteX19" fmla="*/ 31 w 43256"/>
              <a:gd name="connsiteY19" fmla="*/ 19563 h 43219"/>
              <a:gd name="connsiteX20" fmla="*/ 3899 w 43256"/>
              <a:gd name="connsiteY20" fmla="*/ 14366 h 43219"/>
              <a:gd name="connsiteX21" fmla="*/ 3936 w 43256"/>
              <a:gd name="connsiteY21" fmla="*/ 14229 h 43219"/>
              <a:gd name="connsiteX0" fmla="*/ 4729 w 43256"/>
              <a:gd name="connsiteY0" fmla="*/ 26036 h 43219"/>
              <a:gd name="connsiteX1" fmla="*/ 2196 w 43256"/>
              <a:gd name="connsiteY1" fmla="*/ 25239 h 43219"/>
              <a:gd name="connsiteX2" fmla="*/ 8160 w 43256"/>
              <a:gd name="connsiteY2" fmla="*/ 26172 h 43219"/>
              <a:gd name="connsiteX3" fmla="*/ 5856 w 43256"/>
              <a:gd name="connsiteY3" fmla="*/ 35139 h 43219"/>
              <a:gd name="connsiteX4" fmla="*/ 16514 w 43256"/>
              <a:gd name="connsiteY4" fmla="*/ 38949 h 43219"/>
              <a:gd name="connsiteX5" fmla="*/ 15846 w 43256"/>
              <a:gd name="connsiteY5" fmla="*/ 37209 h 43219"/>
              <a:gd name="connsiteX6" fmla="*/ 28863 w 43256"/>
              <a:gd name="connsiteY6" fmla="*/ 34610 h 43219"/>
              <a:gd name="connsiteX7" fmla="*/ 28596 w 43256"/>
              <a:gd name="connsiteY7" fmla="*/ 36519 h 43219"/>
              <a:gd name="connsiteX8" fmla="*/ 34165 w 43256"/>
              <a:gd name="connsiteY8" fmla="*/ 22813 h 43219"/>
              <a:gd name="connsiteX9" fmla="*/ 37416 w 43256"/>
              <a:gd name="connsiteY9" fmla="*/ 29949 h 43219"/>
              <a:gd name="connsiteX10" fmla="*/ 41834 w 43256"/>
              <a:gd name="connsiteY10" fmla="*/ 15213 h 43219"/>
              <a:gd name="connsiteX11" fmla="*/ 40386 w 43256"/>
              <a:gd name="connsiteY11" fmla="*/ 17889 h 43219"/>
              <a:gd name="connsiteX12" fmla="*/ 38360 w 43256"/>
              <a:gd name="connsiteY12" fmla="*/ 5285 h 43219"/>
              <a:gd name="connsiteX13" fmla="*/ 38436 w 43256"/>
              <a:gd name="connsiteY13" fmla="*/ 6549 h 43219"/>
              <a:gd name="connsiteX14" fmla="*/ 29114 w 43256"/>
              <a:gd name="connsiteY14" fmla="*/ 3811 h 43219"/>
              <a:gd name="connsiteX15" fmla="*/ 29856 w 43256"/>
              <a:gd name="connsiteY15" fmla="*/ 2199 h 43219"/>
              <a:gd name="connsiteX16" fmla="*/ 22177 w 43256"/>
              <a:gd name="connsiteY16" fmla="*/ 4579 h 43219"/>
              <a:gd name="connsiteX17" fmla="*/ 22536 w 43256"/>
              <a:gd name="connsiteY17" fmla="*/ 3189 h 43219"/>
              <a:gd name="connsiteX18" fmla="*/ 14036 w 43256"/>
              <a:gd name="connsiteY18" fmla="*/ 5051 h 43219"/>
              <a:gd name="connsiteX19" fmla="*/ 15336 w 43256"/>
              <a:gd name="connsiteY19" fmla="*/ 6399 h 43219"/>
              <a:gd name="connsiteX20" fmla="*/ 4163 w 43256"/>
              <a:gd name="connsiteY20" fmla="*/ 15648 h 43219"/>
              <a:gd name="connsiteX21" fmla="*/ 3936 w 43256"/>
              <a:gd name="connsiteY21" fmla="*/ 14229 h 43219"/>
              <a:gd name="connsiteX0" fmla="*/ 3936 w 43256"/>
              <a:gd name="connsiteY0" fmla="*/ 14229 h 43219"/>
              <a:gd name="connsiteX1" fmla="*/ 5659 w 43256"/>
              <a:gd name="connsiteY1" fmla="*/ 6766 h 43219"/>
              <a:gd name="connsiteX2" fmla="*/ 14041 w 43256"/>
              <a:gd name="connsiteY2" fmla="*/ 5061 h 43219"/>
              <a:gd name="connsiteX3" fmla="*/ 22492 w 43256"/>
              <a:gd name="connsiteY3" fmla="*/ 3291 h 43219"/>
              <a:gd name="connsiteX4" fmla="*/ 25785 w 43256"/>
              <a:gd name="connsiteY4" fmla="*/ 59 h 43219"/>
              <a:gd name="connsiteX5" fmla="*/ 29869 w 43256"/>
              <a:gd name="connsiteY5" fmla="*/ 2340 h 43219"/>
              <a:gd name="connsiteX6" fmla="*/ 35499 w 43256"/>
              <a:gd name="connsiteY6" fmla="*/ 549 h 43219"/>
              <a:gd name="connsiteX7" fmla="*/ 38354 w 43256"/>
              <a:gd name="connsiteY7" fmla="*/ 5435 h 43219"/>
              <a:gd name="connsiteX8" fmla="*/ 42018 w 43256"/>
              <a:gd name="connsiteY8" fmla="*/ 10177 h 43219"/>
              <a:gd name="connsiteX9" fmla="*/ 41854 w 43256"/>
              <a:gd name="connsiteY9" fmla="*/ 15319 h 43219"/>
              <a:gd name="connsiteX10" fmla="*/ 43052 w 43256"/>
              <a:gd name="connsiteY10" fmla="*/ 23181 h 43219"/>
              <a:gd name="connsiteX11" fmla="*/ 37440 w 43256"/>
              <a:gd name="connsiteY11" fmla="*/ 30063 h 43219"/>
              <a:gd name="connsiteX12" fmla="*/ 35431 w 43256"/>
              <a:gd name="connsiteY12" fmla="*/ 35960 h 43219"/>
              <a:gd name="connsiteX13" fmla="*/ 28591 w 43256"/>
              <a:gd name="connsiteY13" fmla="*/ 36674 h 43219"/>
              <a:gd name="connsiteX14" fmla="*/ 23703 w 43256"/>
              <a:gd name="connsiteY14" fmla="*/ 42965 h 43219"/>
              <a:gd name="connsiteX15" fmla="*/ 16516 w 43256"/>
              <a:gd name="connsiteY15" fmla="*/ 39125 h 43219"/>
              <a:gd name="connsiteX16" fmla="*/ 5840 w 43256"/>
              <a:gd name="connsiteY16" fmla="*/ 35331 h 43219"/>
              <a:gd name="connsiteX17" fmla="*/ 5731 w 43256"/>
              <a:gd name="connsiteY17" fmla="*/ 26087 h 43219"/>
              <a:gd name="connsiteX18" fmla="*/ 2149 w 43256"/>
              <a:gd name="connsiteY18" fmla="*/ 25410 h 43219"/>
              <a:gd name="connsiteX19" fmla="*/ 31 w 43256"/>
              <a:gd name="connsiteY19" fmla="*/ 19563 h 43219"/>
              <a:gd name="connsiteX20" fmla="*/ 3899 w 43256"/>
              <a:gd name="connsiteY20" fmla="*/ 14366 h 43219"/>
              <a:gd name="connsiteX21" fmla="*/ 3936 w 43256"/>
              <a:gd name="connsiteY21" fmla="*/ 14229 h 43219"/>
              <a:gd name="connsiteX0" fmla="*/ 4729 w 43256"/>
              <a:gd name="connsiteY0" fmla="*/ 26036 h 43219"/>
              <a:gd name="connsiteX1" fmla="*/ 2196 w 43256"/>
              <a:gd name="connsiteY1" fmla="*/ 25239 h 43219"/>
              <a:gd name="connsiteX2" fmla="*/ 8160 w 43256"/>
              <a:gd name="connsiteY2" fmla="*/ 26172 h 43219"/>
              <a:gd name="connsiteX3" fmla="*/ 6653 w 43256"/>
              <a:gd name="connsiteY3" fmla="*/ 26229 h 43219"/>
              <a:gd name="connsiteX4" fmla="*/ 16514 w 43256"/>
              <a:gd name="connsiteY4" fmla="*/ 38949 h 43219"/>
              <a:gd name="connsiteX5" fmla="*/ 15846 w 43256"/>
              <a:gd name="connsiteY5" fmla="*/ 37209 h 43219"/>
              <a:gd name="connsiteX6" fmla="*/ 28863 w 43256"/>
              <a:gd name="connsiteY6" fmla="*/ 34610 h 43219"/>
              <a:gd name="connsiteX7" fmla="*/ 28596 w 43256"/>
              <a:gd name="connsiteY7" fmla="*/ 36519 h 43219"/>
              <a:gd name="connsiteX8" fmla="*/ 34165 w 43256"/>
              <a:gd name="connsiteY8" fmla="*/ 22813 h 43219"/>
              <a:gd name="connsiteX9" fmla="*/ 37416 w 43256"/>
              <a:gd name="connsiteY9" fmla="*/ 29949 h 43219"/>
              <a:gd name="connsiteX10" fmla="*/ 41834 w 43256"/>
              <a:gd name="connsiteY10" fmla="*/ 15213 h 43219"/>
              <a:gd name="connsiteX11" fmla="*/ 40386 w 43256"/>
              <a:gd name="connsiteY11" fmla="*/ 17889 h 43219"/>
              <a:gd name="connsiteX12" fmla="*/ 38360 w 43256"/>
              <a:gd name="connsiteY12" fmla="*/ 5285 h 43219"/>
              <a:gd name="connsiteX13" fmla="*/ 38436 w 43256"/>
              <a:gd name="connsiteY13" fmla="*/ 6549 h 43219"/>
              <a:gd name="connsiteX14" fmla="*/ 29114 w 43256"/>
              <a:gd name="connsiteY14" fmla="*/ 3811 h 43219"/>
              <a:gd name="connsiteX15" fmla="*/ 29856 w 43256"/>
              <a:gd name="connsiteY15" fmla="*/ 2199 h 43219"/>
              <a:gd name="connsiteX16" fmla="*/ 22177 w 43256"/>
              <a:gd name="connsiteY16" fmla="*/ 4579 h 43219"/>
              <a:gd name="connsiteX17" fmla="*/ 22536 w 43256"/>
              <a:gd name="connsiteY17" fmla="*/ 3189 h 43219"/>
              <a:gd name="connsiteX18" fmla="*/ 14036 w 43256"/>
              <a:gd name="connsiteY18" fmla="*/ 5051 h 43219"/>
              <a:gd name="connsiteX19" fmla="*/ 15336 w 43256"/>
              <a:gd name="connsiteY19" fmla="*/ 6399 h 43219"/>
              <a:gd name="connsiteX20" fmla="*/ 4163 w 43256"/>
              <a:gd name="connsiteY20" fmla="*/ 15648 h 43219"/>
              <a:gd name="connsiteX21" fmla="*/ 3936 w 43256"/>
              <a:gd name="connsiteY21" fmla="*/ 14229 h 43219"/>
              <a:gd name="connsiteX0" fmla="*/ 3936 w 43256"/>
              <a:gd name="connsiteY0" fmla="*/ 14229 h 43219"/>
              <a:gd name="connsiteX1" fmla="*/ 5659 w 43256"/>
              <a:gd name="connsiteY1" fmla="*/ 6766 h 43219"/>
              <a:gd name="connsiteX2" fmla="*/ 14041 w 43256"/>
              <a:gd name="connsiteY2" fmla="*/ 5061 h 43219"/>
              <a:gd name="connsiteX3" fmla="*/ 22492 w 43256"/>
              <a:gd name="connsiteY3" fmla="*/ 3291 h 43219"/>
              <a:gd name="connsiteX4" fmla="*/ 25785 w 43256"/>
              <a:gd name="connsiteY4" fmla="*/ 59 h 43219"/>
              <a:gd name="connsiteX5" fmla="*/ 29869 w 43256"/>
              <a:gd name="connsiteY5" fmla="*/ 2340 h 43219"/>
              <a:gd name="connsiteX6" fmla="*/ 35499 w 43256"/>
              <a:gd name="connsiteY6" fmla="*/ 549 h 43219"/>
              <a:gd name="connsiteX7" fmla="*/ 38354 w 43256"/>
              <a:gd name="connsiteY7" fmla="*/ 5435 h 43219"/>
              <a:gd name="connsiteX8" fmla="*/ 42018 w 43256"/>
              <a:gd name="connsiteY8" fmla="*/ 10177 h 43219"/>
              <a:gd name="connsiteX9" fmla="*/ 41854 w 43256"/>
              <a:gd name="connsiteY9" fmla="*/ 15319 h 43219"/>
              <a:gd name="connsiteX10" fmla="*/ 43052 w 43256"/>
              <a:gd name="connsiteY10" fmla="*/ 23181 h 43219"/>
              <a:gd name="connsiteX11" fmla="*/ 37440 w 43256"/>
              <a:gd name="connsiteY11" fmla="*/ 30063 h 43219"/>
              <a:gd name="connsiteX12" fmla="*/ 35431 w 43256"/>
              <a:gd name="connsiteY12" fmla="*/ 35960 h 43219"/>
              <a:gd name="connsiteX13" fmla="*/ 28591 w 43256"/>
              <a:gd name="connsiteY13" fmla="*/ 36674 h 43219"/>
              <a:gd name="connsiteX14" fmla="*/ 23703 w 43256"/>
              <a:gd name="connsiteY14" fmla="*/ 42965 h 43219"/>
              <a:gd name="connsiteX15" fmla="*/ 16516 w 43256"/>
              <a:gd name="connsiteY15" fmla="*/ 39125 h 43219"/>
              <a:gd name="connsiteX16" fmla="*/ 8232 w 43256"/>
              <a:gd name="connsiteY16" fmla="*/ 25935 h 43219"/>
              <a:gd name="connsiteX17" fmla="*/ 5731 w 43256"/>
              <a:gd name="connsiteY17" fmla="*/ 26087 h 43219"/>
              <a:gd name="connsiteX18" fmla="*/ 2149 w 43256"/>
              <a:gd name="connsiteY18" fmla="*/ 25410 h 43219"/>
              <a:gd name="connsiteX19" fmla="*/ 31 w 43256"/>
              <a:gd name="connsiteY19" fmla="*/ 19563 h 43219"/>
              <a:gd name="connsiteX20" fmla="*/ 3899 w 43256"/>
              <a:gd name="connsiteY20" fmla="*/ 14366 h 43219"/>
              <a:gd name="connsiteX21" fmla="*/ 3936 w 43256"/>
              <a:gd name="connsiteY21" fmla="*/ 14229 h 43219"/>
              <a:gd name="connsiteX0" fmla="*/ 4729 w 43256"/>
              <a:gd name="connsiteY0" fmla="*/ 26036 h 43219"/>
              <a:gd name="connsiteX1" fmla="*/ 2196 w 43256"/>
              <a:gd name="connsiteY1" fmla="*/ 25239 h 43219"/>
              <a:gd name="connsiteX2" fmla="*/ 8160 w 43256"/>
              <a:gd name="connsiteY2" fmla="*/ 26172 h 43219"/>
              <a:gd name="connsiteX3" fmla="*/ 6653 w 43256"/>
              <a:gd name="connsiteY3" fmla="*/ 26229 h 43219"/>
              <a:gd name="connsiteX4" fmla="*/ 16514 w 43256"/>
              <a:gd name="connsiteY4" fmla="*/ 38949 h 43219"/>
              <a:gd name="connsiteX5" fmla="*/ 15846 w 43256"/>
              <a:gd name="connsiteY5" fmla="*/ 37209 h 43219"/>
              <a:gd name="connsiteX6" fmla="*/ 28863 w 43256"/>
              <a:gd name="connsiteY6" fmla="*/ 34610 h 43219"/>
              <a:gd name="connsiteX7" fmla="*/ 28596 w 43256"/>
              <a:gd name="connsiteY7" fmla="*/ 36519 h 43219"/>
              <a:gd name="connsiteX8" fmla="*/ 34165 w 43256"/>
              <a:gd name="connsiteY8" fmla="*/ 22813 h 43219"/>
              <a:gd name="connsiteX9" fmla="*/ 37416 w 43256"/>
              <a:gd name="connsiteY9" fmla="*/ 29949 h 43219"/>
              <a:gd name="connsiteX10" fmla="*/ 41834 w 43256"/>
              <a:gd name="connsiteY10" fmla="*/ 15213 h 43219"/>
              <a:gd name="connsiteX11" fmla="*/ 40386 w 43256"/>
              <a:gd name="connsiteY11" fmla="*/ 17889 h 43219"/>
              <a:gd name="connsiteX12" fmla="*/ 38360 w 43256"/>
              <a:gd name="connsiteY12" fmla="*/ 5285 h 43219"/>
              <a:gd name="connsiteX13" fmla="*/ 38436 w 43256"/>
              <a:gd name="connsiteY13" fmla="*/ 6549 h 43219"/>
              <a:gd name="connsiteX14" fmla="*/ 29114 w 43256"/>
              <a:gd name="connsiteY14" fmla="*/ 3811 h 43219"/>
              <a:gd name="connsiteX15" fmla="*/ 29856 w 43256"/>
              <a:gd name="connsiteY15" fmla="*/ 2199 h 43219"/>
              <a:gd name="connsiteX16" fmla="*/ 22177 w 43256"/>
              <a:gd name="connsiteY16" fmla="*/ 4579 h 43219"/>
              <a:gd name="connsiteX17" fmla="*/ 22536 w 43256"/>
              <a:gd name="connsiteY17" fmla="*/ 3189 h 43219"/>
              <a:gd name="connsiteX18" fmla="*/ 14036 w 43256"/>
              <a:gd name="connsiteY18" fmla="*/ 5051 h 43219"/>
              <a:gd name="connsiteX19" fmla="*/ 15336 w 43256"/>
              <a:gd name="connsiteY19" fmla="*/ 6399 h 43219"/>
              <a:gd name="connsiteX20" fmla="*/ 4163 w 43256"/>
              <a:gd name="connsiteY20" fmla="*/ 15648 h 43219"/>
              <a:gd name="connsiteX21" fmla="*/ 3936 w 43256"/>
              <a:gd name="connsiteY21" fmla="*/ 14229 h 43219"/>
              <a:gd name="connsiteX0" fmla="*/ 3936 w 43256"/>
              <a:gd name="connsiteY0" fmla="*/ 14229 h 43219"/>
              <a:gd name="connsiteX1" fmla="*/ 5659 w 43256"/>
              <a:gd name="connsiteY1" fmla="*/ 6766 h 43219"/>
              <a:gd name="connsiteX2" fmla="*/ 14041 w 43256"/>
              <a:gd name="connsiteY2" fmla="*/ 5061 h 43219"/>
              <a:gd name="connsiteX3" fmla="*/ 22492 w 43256"/>
              <a:gd name="connsiteY3" fmla="*/ 3291 h 43219"/>
              <a:gd name="connsiteX4" fmla="*/ 25785 w 43256"/>
              <a:gd name="connsiteY4" fmla="*/ 59 h 43219"/>
              <a:gd name="connsiteX5" fmla="*/ 29869 w 43256"/>
              <a:gd name="connsiteY5" fmla="*/ 2340 h 43219"/>
              <a:gd name="connsiteX6" fmla="*/ 35499 w 43256"/>
              <a:gd name="connsiteY6" fmla="*/ 549 h 43219"/>
              <a:gd name="connsiteX7" fmla="*/ 38354 w 43256"/>
              <a:gd name="connsiteY7" fmla="*/ 5435 h 43219"/>
              <a:gd name="connsiteX8" fmla="*/ 42018 w 43256"/>
              <a:gd name="connsiteY8" fmla="*/ 10177 h 43219"/>
              <a:gd name="connsiteX9" fmla="*/ 41854 w 43256"/>
              <a:gd name="connsiteY9" fmla="*/ 15319 h 43219"/>
              <a:gd name="connsiteX10" fmla="*/ 43052 w 43256"/>
              <a:gd name="connsiteY10" fmla="*/ 23181 h 43219"/>
              <a:gd name="connsiteX11" fmla="*/ 37440 w 43256"/>
              <a:gd name="connsiteY11" fmla="*/ 30063 h 43219"/>
              <a:gd name="connsiteX12" fmla="*/ 35431 w 43256"/>
              <a:gd name="connsiteY12" fmla="*/ 35960 h 43219"/>
              <a:gd name="connsiteX13" fmla="*/ 28591 w 43256"/>
              <a:gd name="connsiteY13" fmla="*/ 36674 h 43219"/>
              <a:gd name="connsiteX14" fmla="*/ 23703 w 43256"/>
              <a:gd name="connsiteY14" fmla="*/ 42965 h 43219"/>
              <a:gd name="connsiteX15" fmla="*/ 16516 w 43256"/>
              <a:gd name="connsiteY15" fmla="*/ 39125 h 43219"/>
              <a:gd name="connsiteX16" fmla="*/ 8232 w 43256"/>
              <a:gd name="connsiteY16" fmla="*/ 25935 h 43219"/>
              <a:gd name="connsiteX17" fmla="*/ 5731 w 43256"/>
              <a:gd name="connsiteY17" fmla="*/ 26087 h 43219"/>
              <a:gd name="connsiteX18" fmla="*/ 2149 w 43256"/>
              <a:gd name="connsiteY18" fmla="*/ 25410 h 43219"/>
              <a:gd name="connsiteX19" fmla="*/ 31 w 43256"/>
              <a:gd name="connsiteY19" fmla="*/ 19563 h 43219"/>
              <a:gd name="connsiteX20" fmla="*/ 3899 w 43256"/>
              <a:gd name="connsiteY20" fmla="*/ 14366 h 43219"/>
              <a:gd name="connsiteX21" fmla="*/ 3936 w 43256"/>
              <a:gd name="connsiteY21" fmla="*/ 14229 h 43219"/>
              <a:gd name="connsiteX0" fmla="*/ 4729 w 43256"/>
              <a:gd name="connsiteY0" fmla="*/ 26036 h 43219"/>
              <a:gd name="connsiteX1" fmla="*/ 2196 w 43256"/>
              <a:gd name="connsiteY1" fmla="*/ 25239 h 43219"/>
              <a:gd name="connsiteX2" fmla="*/ 8160 w 43256"/>
              <a:gd name="connsiteY2" fmla="*/ 26172 h 43219"/>
              <a:gd name="connsiteX3" fmla="*/ 6653 w 43256"/>
              <a:gd name="connsiteY3" fmla="*/ 26229 h 43219"/>
              <a:gd name="connsiteX4" fmla="*/ 16514 w 43256"/>
              <a:gd name="connsiteY4" fmla="*/ 38949 h 43219"/>
              <a:gd name="connsiteX5" fmla="*/ 15846 w 43256"/>
              <a:gd name="connsiteY5" fmla="*/ 37209 h 43219"/>
              <a:gd name="connsiteX6" fmla="*/ 28863 w 43256"/>
              <a:gd name="connsiteY6" fmla="*/ 34610 h 43219"/>
              <a:gd name="connsiteX7" fmla="*/ 28596 w 43256"/>
              <a:gd name="connsiteY7" fmla="*/ 36519 h 43219"/>
              <a:gd name="connsiteX8" fmla="*/ 34165 w 43256"/>
              <a:gd name="connsiteY8" fmla="*/ 22813 h 43219"/>
              <a:gd name="connsiteX9" fmla="*/ 37416 w 43256"/>
              <a:gd name="connsiteY9" fmla="*/ 29949 h 43219"/>
              <a:gd name="connsiteX10" fmla="*/ 41834 w 43256"/>
              <a:gd name="connsiteY10" fmla="*/ 15213 h 43219"/>
              <a:gd name="connsiteX11" fmla="*/ 40386 w 43256"/>
              <a:gd name="connsiteY11" fmla="*/ 17889 h 43219"/>
              <a:gd name="connsiteX12" fmla="*/ 38360 w 43256"/>
              <a:gd name="connsiteY12" fmla="*/ 5285 h 43219"/>
              <a:gd name="connsiteX13" fmla="*/ 38436 w 43256"/>
              <a:gd name="connsiteY13" fmla="*/ 6549 h 43219"/>
              <a:gd name="connsiteX14" fmla="*/ 29114 w 43256"/>
              <a:gd name="connsiteY14" fmla="*/ 3811 h 43219"/>
              <a:gd name="connsiteX15" fmla="*/ 29856 w 43256"/>
              <a:gd name="connsiteY15" fmla="*/ 2199 h 43219"/>
              <a:gd name="connsiteX16" fmla="*/ 22177 w 43256"/>
              <a:gd name="connsiteY16" fmla="*/ 4579 h 43219"/>
              <a:gd name="connsiteX17" fmla="*/ 22536 w 43256"/>
              <a:gd name="connsiteY17" fmla="*/ 3189 h 43219"/>
              <a:gd name="connsiteX18" fmla="*/ 14036 w 43256"/>
              <a:gd name="connsiteY18" fmla="*/ 5051 h 43219"/>
              <a:gd name="connsiteX19" fmla="*/ 15336 w 43256"/>
              <a:gd name="connsiteY19" fmla="*/ 6399 h 43219"/>
              <a:gd name="connsiteX20" fmla="*/ 4163 w 43256"/>
              <a:gd name="connsiteY20" fmla="*/ 15648 h 43219"/>
              <a:gd name="connsiteX21" fmla="*/ 3936 w 43256"/>
              <a:gd name="connsiteY21" fmla="*/ 14229 h 43219"/>
              <a:gd name="connsiteX0" fmla="*/ 3936 w 43256"/>
              <a:gd name="connsiteY0" fmla="*/ 14229 h 43219"/>
              <a:gd name="connsiteX1" fmla="*/ 5659 w 43256"/>
              <a:gd name="connsiteY1" fmla="*/ 6766 h 43219"/>
              <a:gd name="connsiteX2" fmla="*/ 14041 w 43256"/>
              <a:gd name="connsiteY2" fmla="*/ 5061 h 43219"/>
              <a:gd name="connsiteX3" fmla="*/ 22492 w 43256"/>
              <a:gd name="connsiteY3" fmla="*/ 3291 h 43219"/>
              <a:gd name="connsiteX4" fmla="*/ 25785 w 43256"/>
              <a:gd name="connsiteY4" fmla="*/ 59 h 43219"/>
              <a:gd name="connsiteX5" fmla="*/ 29869 w 43256"/>
              <a:gd name="connsiteY5" fmla="*/ 2340 h 43219"/>
              <a:gd name="connsiteX6" fmla="*/ 35499 w 43256"/>
              <a:gd name="connsiteY6" fmla="*/ 549 h 43219"/>
              <a:gd name="connsiteX7" fmla="*/ 38354 w 43256"/>
              <a:gd name="connsiteY7" fmla="*/ 5435 h 43219"/>
              <a:gd name="connsiteX8" fmla="*/ 42018 w 43256"/>
              <a:gd name="connsiteY8" fmla="*/ 10177 h 43219"/>
              <a:gd name="connsiteX9" fmla="*/ 41854 w 43256"/>
              <a:gd name="connsiteY9" fmla="*/ 15319 h 43219"/>
              <a:gd name="connsiteX10" fmla="*/ 43052 w 43256"/>
              <a:gd name="connsiteY10" fmla="*/ 23181 h 43219"/>
              <a:gd name="connsiteX11" fmla="*/ 37440 w 43256"/>
              <a:gd name="connsiteY11" fmla="*/ 30063 h 43219"/>
              <a:gd name="connsiteX12" fmla="*/ 35431 w 43256"/>
              <a:gd name="connsiteY12" fmla="*/ 35960 h 43219"/>
              <a:gd name="connsiteX13" fmla="*/ 28591 w 43256"/>
              <a:gd name="connsiteY13" fmla="*/ 36674 h 43219"/>
              <a:gd name="connsiteX14" fmla="*/ 23703 w 43256"/>
              <a:gd name="connsiteY14" fmla="*/ 42965 h 43219"/>
              <a:gd name="connsiteX15" fmla="*/ 16516 w 43256"/>
              <a:gd name="connsiteY15" fmla="*/ 39125 h 43219"/>
              <a:gd name="connsiteX16" fmla="*/ 8232 w 43256"/>
              <a:gd name="connsiteY16" fmla="*/ 25935 h 43219"/>
              <a:gd name="connsiteX17" fmla="*/ 5731 w 43256"/>
              <a:gd name="connsiteY17" fmla="*/ 26087 h 43219"/>
              <a:gd name="connsiteX18" fmla="*/ 2149 w 43256"/>
              <a:gd name="connsiteY18" fmla="*/ 25410 h 43219"/>
              <a:gd name="connsiteX19" fmla="*/ 31 w 43256"/>
              <a:gd name="connsiteY19" fmla="*/ 19563 h 43219"/>
              <a:gd name="connsiteX20" fmla="*/ 3899 w 43256"/>
              <a:gd name="connsiteY20" fmla="*/ 14366 h 43219"/>
              <a:gd name="connsiteX21" fmla="*/ 3936 w 43256"/>
              <a:gd name="connsiteY21" fmla="*/ 14229 h 43219"/>
              <a:gd name="connsiteX0" fmla="*/ 4729 w 43256"/>
              <a:gd name="connsiteY0" fmla="*/ 26036 h 43219"/>
              <a:gd name="connsiteX1" fmla="*/ 2196 w 43256"/>
              <a:gd name="connsiteY1" fmla="*/ 25239 h 43219"/>
              <a:gd name="connsiteX2" fmla="*/ 8160 w 43256"/>
              <a:gd name="connsiteY2" fmla="*/ 26172 h 43219"/>
              <a:gd name="connsiteX3" fmla="*/ 6653 w 43256"/>
              <a:gd name="connsiteY3" fmla="*/ 26229 h 43219"/>
              <a:gd name="connsiteX4" fmla="*/ 16514 w 43256"/>
              <a:gd name="connsiteY4" fmla="*/ 38949 h 43219"/>
              <a:gd name="connsiteX5" fmla="*/ 10962 w 43256"/>
              <a:gd name="connsiteY5" fmla="*/ 26517 h 43219"/>
              <a:gd name="connsiteX6" fmla="*/ 28863 w 43256"/>
              <a:gd name="connsiteY6" fmla="*/ 34610 h 43219"/>
              <a:gd name="connsiteX7" fmla="*/ 28596 w 43256"/>
              <a:gd name="connsiteY7" fmla="*/ 36519 h 43219"/>
              <a:gd name="connsiteX8" fmla="*/ 34165 w 43256"/>
              <a:gd name="connsiteY8" fmla="*/ 22813 h 43219"/>
              <a:gd name="connsiteX9" fmla="*/ 37416 w 43256"/>
              <a:gd name="connsiteY9" fmla="*/ 29949 h 43219"/>
              <a:gd name="connsiteX10" fmla="*/ 41834 w 43256"/>
              <a:gd name="connsiteY10" fmla="*/ 15213 h 43219"/>
              <a:gd name="connsiteX11" fmla="*/ 40386 w 43256"/>
              <a:gd name="connsiteY11" fmla="*/ 17889 h 43219"/>
              <a:gd name="connsiteX12" fmla="*/ 38360 w 43256"/>
              <a:gd name="connsiteY12" fmla="*/ 5285 h 43219"/>
              <a:gd name="connsiteX13" fmla="*/ 38436 w 43256"/>
              <a:gd name="connsiteY13" fmla="*/ 6549 h 43219"/>
              <a:gd name="connsiteX14" fmla="*/ 29114 w 43256"/>
              <a:gd name="connsiteY14" fmla="*/ 3811 h 43219"/>
              <a:gd name="connsiteX15" fmla="*/ 29856 w 43256"/>
              <a:gd name="connsiteY15" fmla="*/ 2199 h 43219"/>
              <a:gd name="connsiteX16" fmla="*/ 22177 w 43256"/>
              <a:gd name="connsiteY16" fmla="*/ 4579 h 43219"/>
              <a:gd name="connsiteX17" fmla="*/ 22536 w 43256"/>
              <a:gd name="connsiteY17" fmla="*/ 3189 h 43219"/>
              <a:gd name="connsiteX18" fmla="*/ 14036 w 43256"/>
              <a:gd name="connsiteY18" fmla="*/ 5051 h 43219"/>
              <a:gd name="connsiteX19" fmla="*/ 15336 w 43256"/>
              <a:gd name="connsiteY19" fmla="*/ 6399 h 43219"/>
              <a:gd name="connsiteX20" fmla="*/ 4163 w 43256"/>
              <a:gd name="connsiteY20" fmla="*/ 15648 h 43219"/>
              <a:gd name="connsiteX21" fmla="*/ 3936 w 43256"/>
              <a:gd name="connsiteY21" fmla="*/ 14229 h 43219"/>
              <a:gd name="connsiteX0" fmla="*/ 3936 w 43256"/>
              <a:gd name="connsiteY0" fmla="*/ 14229 h 43219"/>
              <a:gd name="connsiteX1" fmla="*/ 5659 w 43256"/>
              <a:gd name="connsiteY1" fmla="*/ 6766 h 43219"/>
              <a:gd name="connsiteX2" fmla="*/ 14041 w 43256"/>
              <a:gd name="connsiteY2" fmla="*/ 5061 h 43219"/>
              <a:gd name="connsiteX3" fmla="*/ 22492 w 43256"/>
              <a:gd name="connsiteY3" fmla="*/ 3291 h 43219"/>
              <a:gd name="connsiteX4" fmla="*/ 25785 w 43256"/>
              <a:gd name="connsiteY4" fmla="*/ 59 h 43219"/>
              <a:gd name="connsiteX5" fmla="*/ 29869 w 43256"/>
              <a:gd name="connsiteY5" fmla="*/ 2340 h 43219"/>
              <a:gd name="connsiteX6" fmla="*/ 35499 w 43256"/>
              <a:gd name="connsiteY6" fmla="*/ 549 h 43219"/>
              <a:gd name="connsiteX7" fmla="*/ 38354 w 43256"/>
              <a:gd name="connsiteY7" fmla="*/ 5435 h 43219"/>
              <a:gd name="connsiteX8" fmla="*/ 42018 w 43256"/>
              <a:gd name="connsiteY8" fmla="*/ 10177 h 43219"/>
              <a:gd name="connsiteX9" fmla="*/ 41854 w 43256"/>
              <a:gd name="connsiteY9" fmla="*/ 15319 h 43219"/>
              <a:gd name="connsiteX10" fmla="*/ 43052 w 43256"/>
              <a:gd name="connsiteY10" fmla="*/ 23181 h 43219"/>
              <a:gd name="connsiteX11" fmla="*/ 37440 w 43256"/>
              <a:gd name="connsiteY11" fmla="*/ 30063 h 43219"/>
              <a:gd name="connsiteX12" fmla="*/ 35431 w 43256"/>
              <a:gd name="connsiteY12" fmla="*/ 35960 h 43219"/>
              <a:gd name="connsiteX13" fmla="*/ 28591 w 43256"/>
              <a:gd name="connsiteY13" fmla="*/ 36674 h 43219"/>
              <a:gd name="connsiteX14" fmla="*/ 23703 w 43256"/>
              <a:gd name="connsiteY14" fmla="*/ 42965 h 43219"/>
              <a:gd name="connsiteX15" fmla="*/ 16516 w 43256"/>
              <a:gd name="connsiteY15" fmla="*/ 39125 h 43219"/>
              <a:gd name="connsiteX16" fmla="*/ 8232 w 43256"/>
              <a:gd name="connsiteY16" fmla="*/ 25935 h 43219"/>
              <a:gd name="connsiteX17" fmla="*/ 5731 w 43256"/>
              <a:gd name="connsiteY17" fmla="*/ 26087 h 43219"/>
              <a:gd name="connsiteX18" fmla="*/ 2149 w 43256"/>
              <a:gd name="connsiteY18" fmla="*/ 25410 h 43219"/>
              <a:gd name="connsiteX19" fmla="*/ 31 w 43256"/>
              <a:gd name="connsiteY19" fmla="*/ 19563 h 43219"/>
              <a:gd name="connsiteX20" fmla="*/ 3899 w 43256"/>
              <a:gd name="connsiteY20" fmla="*/ 14366 h 43219"/>
              <a:gd name="connsiteX21" fmla="*/ 3936 w 43256"/>
              <a:gd name="connsiteY21" fmla="*/ 14229 h 43219"/>
              <a:gd name="connsiteX0" fmla="*/ 4729 w 43256"/>
              <a:gd name="connsiteY0" fmla="*/ 26036 h 43219"/>
              <a:gd name="connsiteX1" fmla="*/ 2196 w 43256"/>
              <a:gd name="connsiteY1" fmla="*/ 25239 h 43219"/>
              <a:gd name="connsiteX2" fmla="*/ 8160 w 43256"/>
              <a:gd name="connsiteY2" fmla="*/ 26172 h 43219"/>
              <a:gd name="connsiteX3" fmla="*/ 6653 w 43256"/>
              <a:gd name="connsiteY3" fmla="*/ 26229 h 43219"/>
              <a:gd name="connsiteX4" fmla="*/ 10234 w 43256"/>
              <a:gd name="connsiteY4" fmla="*/ 26961 h 43219"/>
              <a:gd name="connsiteX5" fmla="*/ 10962 w 43256"/>
              <a:gd name="connsiteY5" fmla="*/ 26517 h 43219"/>
              <a:gd name="connsiteX6" fmla="*/ 28863 w 43256"/>
              <a:gd name="connsiteY6" fmla="*/ 34610 h 43219"/>
              <a:gd name="connsiteX7" fmla="*/ 28596 w 43256"/>
              <a:gd name="connsiteY7" fmla="*/ 36519 h 43219"/>
              <a:gd name="connsiteX8" fmla="*/ 34165 w 43256"/>
              <a:gd name="connsiteY8" fmla="*/ 22813 h 43219"/>
              <a:gd name="connsiteX9" fmla="*/ 37416 w 43256"/>
              <a:gd name="connsiteY9" fmla="*/ 29949 h 43219"/>
              <a:gd name="connsiteX10" fmla="*/ 41834 w 43256"/>
              <a:gd name="connsiteY10" fmla="*/ 15213 h 43219"/>
              <a:gd name="connsiteX11" fmla="*/ 40386 w 43256"/>
              <a:gd name="connsiteY11" fmla="*/ 17889 h 43219"/>
              <a:gd name="connsiteX12" fmla="*/ 38360 w 43256"/>
              <a:gd name="connsiteY12" fmla="*/ 5285 h 43219"/>
              <a:gd name="connsiteX13" fmla="*/ 38436 w 43256"/>
              <a:gd name="connsiteY13" fmla="*/ 6549 h 43219"/>
              <a:gd name="connsiteX14" fmla="*/ 29114 w 43256"/>
              <a:gd name="connsiteY14" fmla="*/ 3811 h 43219"/>
              <a:gd name="connsiteX15" fmla="*/ 29856 w 43256"/>
              <a:gd name="connsiteY15" fmla="*/ 2199 h 43219"/>
              <a:gd name="connsiteX16" fmla="*/ 22177 w 43256"/>
              <a:gd name="connsiteY16" fmla="*/ 4579 h 43219"/>
              <a:gd name="connsiteX17" fmla="*/ 22536 w 43256"/>
              <a:gd name="connsiteY17" fmla="*/ 3189 h 43219"/>
              <a:gd name="connsiteX18" fmla="*/ 14036 w 43256"/>
              <a:gd name="connsiteY18" fmla="*/ 5051 h 43219"/>
              <a:gd name="connsiteX19" fmla="*/ 15336 w 43256"/>
              <a:gd name="connsiteY19" fmla="*/ 6399 h 43219"/>
              <a:gd name="connsiteX20" fmla="*/ 4163 w 43256"/>
              <a:gd name="connsiteY20" fmla="*/ 15648 h 43219"/>
              <a:gd name="connsiteX21" fmla="*/ 3936 w 43256"/>
              <a:gd name="connsiteY21" fmla="*/ 14229 h 43219"/>
              <a:gd name="connsiteX0" fmla="*/ 3936 w 43256"/>
              <a:gd name="connsiteY0" fmla="*/ 14229 h 43438"/>
              <a:gd name="connsiteX1" fmla="*/ 5659 w 43256"/>
              <a:gd name="connsiteY1" fmla="*/ 6766 h 43438"/>
              <a:gd name="connsiteX2" fmla="*/ 14041 w 43256"/>
              <a:gd name="connsiteY2" fmla="*/ 5061 h 43438"/>
              <a:gd name="connsiteX3" fmla="*/ 22492 w 43256"/>
              <a:gd name="connsiteY3" fmla="*/ 3291 h 43438"/>
              <a:gd name="connsiteX4" fmla="*/ 25785 w 43256"/>
              <a:gd name="connsiteY4" fmla="*/ 59 h 43438"/>
              <a:gd name="connsiteX5" fmla="*/ 29869 w 43256"/>
              <a:gd name="connsiteY5" fmla="*/ 2340 h 43438"/>
              <a:gd name="connsiteX6" fmla="*/ 35499 w 43256"/>
              <a:gd name="connsiteY6" fmla="*/ 549 h 43438"/>
              <a:gd name="connsiteX7" fmla="*/ 38354 w 43256"/>
              <a:gd name="connsiteY7" fmla="*/ 5435 h 43438"/>
              <a:gd name="connsiteX8" fmla="*/ 42018 w 43256"/>
              <a:gd name="connsiteY8" fmla="*/ 10177 h 43438"/>
              <a:gd name="connsiteX9" fmla="*/ 41854 w 43256"/>
              <a:gd name="connsiteY9" fmla="*/ 15319 h 43438"/>
              <a:gd name="connsiteX10" fmla="*/ 43052 w 43256"/>
              <a:gd name="connsiteY10" fmla="*/ 23181 h 43438"/>
              <a:gd name="connsiteX11" fmla="*/ 37440 w 43256"/>
              <a:gd name="connsiteY11" fmla="*/ 30063 h 43438"/>
              <a:gd name="connsiteX12" fmla="*/ 35431 w 43256"/>
              <a:gd name="connsiteY12" fmla="*/ 35960 h 43438"/>
              <a:gd name="connsiteX13" fmla="*/ 28591 w 43256"/>
              <a:gd name="connsiteY13" fmla="*/ 36674 h 43438"/>
              <a:gd name="connsiteX14" fmla="*/ 23703 w 43256"/>
              <a:gd name="connsiteY14" fmla="*/ 42965 h 43438"/>
              <a:gd name="connsiteX15" fmla="*/ 14921 w 43256"/>
              <a:gd name="connsiteY15" fmla="*/ 24221 h 43438"/>
              <a:gd name="connsiteX16" fmla="*/ 8232 w 43256"/>
              <a:gd name="connsiteY16" fmla="*/ 25935 h 43438"/>
              <a:gd name="connsiteX17" fmla="*/ 5731 w 43256"/>
              <a:gd name="connsiteY17" fmla="*/ 26087 h 43438"/>
              <a:gd name="connsiteX18" fmla="*/ 2149 w 43256"/>
              <a:gd name="connsiteY18" fmla="*/ 25410 h 43438"/>
              <a:gd name="connsiteX19" fmla="*/ 31 w 43256"/>
              <a:gd name="connsiteY19" fmla="*/ 19563 h 43438"/>
              <a:gd name="connsiteX20" fmla="*/ 3899 w 43256"/>
              <a:gd name="connsiteY20" fmla="*/ 14366 h 43438"/>
              <a:gd name="connsiteX21" fmla="*/ 3936 w 43256"/>
              <a:gd name="connsiteY21" fmla="*/ 14229 h 43438"/>
              <a:gd name="connsiteX0" fmla="*/ 4729 w 43256"/>
              <a:gd name="connsiteY0" fmla="*/ 26036 h 43438"/>
              <a:gd name="connsiteX1" fmla="*/ 2196 w 43256"/>
              <a:gd name="connsiteY1" fmla="*/ 25239 h 43438"/>
              <a:gd name="connsiteX2" fmla="*/ 8160 w 43256"/>
              <a:gd name="connsiteY2" fmla="*/ 26172 h 43438"/>
              <a:gd name="connsiteX3" fmla="*/ 6653 w 43256"/>
              <a:gd name="connsiteY3" fmla="*/ 26229 h 43438"/>
              <a:gd name="connsiteX4" fmla="*/ 10234 w 43256"/>
              <a:gd name="connsiteY4" fmla="*/ 26961 h 43438"/>
              <a:gd name="connsiteX5" fmla="*/ 10962 w 43256"/>
              <a:gd name="connsiteY5" fmla="*/ 26517 h 43438"/>
              <a:gd name="connsiteX6" fmla="*/ 28863 w 43256"/>
              <a:gd name="connsiteY6" fmla="*/ 34610 h 43438"/>
              <a:gd name="connsiteX7" fmla="*/ 28596 w 43256"/>
              <a:gd name="connsiteY7" fmla="*/ 36519 h 43438"/>
              <a:gd name="connsiteX8" fmla="*/ 34165 w 43256"/>
              <a:gd name="connsiteY8" fmla="*/ 22813 h 43438"/>
              <a:gd name="connsiteX9" fmla="*/ 37416 w 43256"/>
              <a:gd name="connsiteY9" fmla="*/ 29949 h 43438"/>
              <a:gd name="connsiteX10" fmla="*/ 41834 w 43256"/>
              <a:gd name="connsiteY10" fmla="*/ 15213 h 43438"/>
              <a:gd name="connsiteX11" fmla="*/ 40386 w 43256"/>
              <a:gd name="connsiteY11" fmla="*/ 17889 h 43438"/>
              <a:gd name="connsiteX12" fmla="*/ 38360 w 43256"/>
              <a:gd name="connsiteY12" fmla="*/ 5285 h 43438"/>
              <a:gd name="connsiteX13" fmla="*/ 38436 w 43256"/>
              <a:gd name="connsiteY13" fmla="*/ 6549 h 43438"/>
              <a:gd name="connsiteX14" fmla="*/ 29114 w 43256"/>
              <a:gd name="connsiteY14" fmla="*/ 3811 h 43438"/>
              <a:gd name="connsiteX15" fmla="*/ 29856 w 43256"/>
              <a:gd name="connsiteY15" fmla="*/ 2199 h 43438"/>
              <a:gd name="connsiteX16" fmla="*/ 22177 w 43256"/>
              <a:gd name="connsiteY16" fmla="*/ 4579 h 43438"/>
              <a:gd name="connsiteX17" fmla="*/ 22536 w 43256"/>
              <a:gd name="connsiteY17" fmla="*/ 3189 h 43438"/>
              <a:gd name="connsiteX18" fmla="*/ 14036 w 43256"/>
              <a:gd name="connsiteY18" fmla="*/ 5051 h 43438"/>
              <a:gd name="connsiteX19" fmla="*/ 15336 w 43256"/>
              <a:gd name="connsiteY19" fmla="*/ 6399 h 43438"/>
              <a:gd name="connsiteX20" fmla="*/ 4163 w 43256"/>
              <a:gd name="connsiteY20" fmla="*/ 15648 h 43438"/>
              <a:gd name="connsiteX21" fmla="*/ 3936 w 43256"/>
              <a:gd name="connsiteY21" fmla="*/ 14229 h 43438"/>
              <a:gd name="connsiteX0" fmla="*/ 3936 w 43256"/>
              <a:gd name="connsiteY0" fmla="*/ 14229 h 43384"/>
              <a:gd name="connsiteX1" fmla="*/ 5659 w 43256"/>
              <a:gd name="connsiteY1" fmla="*/ 6766 h 43384"/>
              <a:gd name="connsiteX2" fmla="*/ 14041 w 43256"/>
              <a:gd name="connsiteY2" fmla="*/ 5061 h 43384"/>
              <a:gd name="connsiteX3" fmla="*/ 22492 w 43256"/>
              <a:gd name="connsiteY3" fmla="*/ 3291 h 43384"/>
              <a:gd name="connsiteX4" fmla="*/ 25785 w 43256"/>
              <a:gd name="connsiteY4" fmla="*/ 59 h 43384"/>
              <a:gd name="connsiteX5" fmla="*/ 29869 w 43256"/>
              <a:gd name="connsiteY5" fmla="*/ 2340 h 43384"/>
              <a:gd name="connsiteX6" fmla="*/ 35499 w 43256"/>
              <a:gd name="connsiteY6" fmla="*/ 549 h 43384"/>
              <a:gd name="connsiteX7" fmla="*/ 38354 w 43256"/>
              <a:gd name="connsiteY7" fmla="*/ 5435 h 43384"/>
              <a:gd name="connsiteX8" fmla="*/ 42018 w 43256"/>
              <a:gd name="connsiteY8" fmla="*/ 10177 h 43384"/>
              <a:gd name="connsiteX9" fmla="*/ 41854 w 43256"/>
              <a:gd name="connsiteY9" fmla="*/ 15319 h 43384"/>
              <a:gd name="connsiteX10" fmla="*/ 43052 w 43256"/>
              <a:gd name="connsiteY10" fmla="*/ 23181 h 43384"/>
              <a:gd name="connsiteX11" fmla="*/ 37440 w 43256"/>
              <a:gd name="connsiteY11" fmla="*/ 30063 h 43384"/>
              <a:gd name="connsiteX12" fmla="*/ 35431 w 43256"/>
              <a:gd name="connsiteY12" fmla="*/ 35960 h 43384"/>
              <a:gd name="connsiteX13" fmla="*/ 28591 w 43256"/>
              <a:gd name="connsiteY13" fmla="*/ 36674 h 43384"/>
              <a:gd name="connsiteX14" fmla="*/ 23703 w 43256"/>
              <a:gd name="connsiteY14" fmla="*/ 42965 h 43384"/>
              <a:gd name="connsiteX15" fmla="*/ 15021 w 43256"/>
              <a:gd name="connsiteY15" fmla="*/ 25193 h 43384"/>
              <a:gd name="connsiteX16" fmla="*/ 8232 w 43256"/>
              <a:gd name="connsiteY16" fmla="*/ 25935 h 43384"/>
              <a:gd name="connsiteX17" fmla="*/ 5731 w 43256"/>
              <a:gd name="connsiteY17" fmla="*/ 26087 h 43384"/>
              <a:gd name="connsiteX18" fmla="*/ 2149 w 43256"/>
              <a:gd name="connsiteY18" fmla="*/ 25410 h 43384"/>
              <a:gd name="connsiteX19" fmla="*/ 31 w 43256"/>
              <a:gd name="connsiteY19" fmla="*/ 19563 h 43384"/>
              <a:gd name="connsiteX20" fmla="*/ 3899 w 43256"/>
              <a:gd name="connsiteY20" fmla="*/ 14366 h 43384"/>
              <a:gd name="connsiteX21" fmla="*/ 3936 w 43256"/>
              <a:gd name="connsiteY21" fmla="*/ 14229 h 43384"/>
              <a:gd name="connsiteX0" fmla="*/ 4729 w 43256"/>
              <a:gd name="connsiteY0" fmla="*/ 26036 h 43384"/>
              <a:gd name="connsiteX1" fmla="*/ 2196 w 43256"/>
              <a:gd name="connsiteY1" fmla="*/ 25239 h 43384"/>
              <a:gd name="connsiteX2" fmla="*/ 8160 w 43256"/>
              <a:gd name="connsiteY2" fmla="*/ 26172 h 43384"/>
              <a:gd name="connsiteX3" fmla="*/ 6653 w 43256"/>
              <a:gd name="connsiteY3" fmla="*/ 26229 h 43384"/>
              <a:gd name="connsiteX4" fmla="*/ 10234 w 43256"/>
              <a:gd name="connsiteY4" fmla="*/ 26961 h 43384"/>
              <a:gd name="connsiteX5" fmla="*/ 10962 w 43256"/>
              <a:gd name="connsiteY5" fmla="*/ 26517 h 43384"/>
              <a:gd name="connsiteX6" fmla="*/ 28863 w 43256"/>
              <a:gd name="connsiteY6" fmla="*/ 34610 h 43384"/>
              <a:gd name="connsiteX7" fmla="*/ 28596 w 43256"/>
              <a:gd name="connsiteY7" fmla="*/ 36519 h 43384"/>
              <a:gd name="connsiteX8" fmla="*/ 34165 w 43256"/>
              <a:gd name="connsiteY8" fmla="*/ 22813 h 43384"/>
              <a:gd name="connsiteX9" fmla="*/ 37416 w 43256"/>
              <a:gd name="connsiteY9" fmla="*/ 29949 h 43384"/>
              <a:gd name="connsiteX10" fmla="*/ 41834 w 43256"/>
              <a:gd name="connsiteY10" fmla="*/ 15213 h 43384"/>
              <a:gd name="connsiteX11" fmla="*/ 40386 w 43256"/>
              <a:gd name="connsiteY11" fmla="*/ 17889 h 43384"/>
              <a:gd name="connsiteX12" fmla="*/ 38360 w 43256"/>
              <a:gd name="connsiteY12" fmla="*/ 5285 h 43384"/>
              <a:gd name="connsiteX13" fmla="*/ 38436 w 43256"/>
              <a:gd name="connsiteY13" fmla="*/ 6549 h 43384"/>
              <a:gd name="connsiteX14" fmla="*/ 29114 w 43256"/>
              <a:gd name="connsiteY14" fmla="*/ 3811 h 43384"/>
              <a:gd name="connsiteX15" fmla="*/ 29856 w 43256"/>
              <a:gd name="connsiteY15" fmla="*/ 2199 h 43384"/>
              <a:gd name="connsiteX16" fmla="*/ 22177 w 43256"/>
              <a:gd name="connsiteY16" fmla="*/ 4579 h 43384"/>
              <a:gd name="connsiteX17" fmla="*/ 22536 w 43256"/>
              <a:gd name="connsiteY17" fmla="*/ 3189 h 43384"/>
              <a:gd name="connsiteX18" fmla="*/ 14036 w 43256"/>
              <a:gd name="connsiteY18" fmla="*/ 5051 h 43384"/>
              <a:gd name="connsiteX19" fmla="*/ 15336 w 43256"/>
              <a:gd name="connsiteY19" fmla="*/ 6399 h 43384"/>
              <a:gd name="connsiteX20" fmla="*/ 4163 w 43256"/>
              <a:gd name="connsiteY20" fmla="*/ 15648 h 43384"/>
              <a:gd name="connsiteX21" fmla="*/ 3936 w 43256"/>
              <a:gd name="connsiteY21" fmla="*/ 14229 h 43384"/>
              <a:gd name="connsiteX0" fmla="*/ 3936 w 43256"/>
              <a:gd name="connsiteY0" fmla="*/ 14229 h 43384"/>
              <a:gd name="connsiteX1" fmla="*/ 5659 w 43256"/>
              <a:gd name="connsiteY1" fmla="*/ 6766 h 43384"/>
              <a:gd name="connsiteX2" fmla="*/ 14041 w 43256"/>
              <a:gd name="connsiteY2" fmla="*/ 5061 h 43384"/>
              <a:gd name="connsiteX3" fmla="*/ 22492 w 43256"/>
              <a:gd name="connsiteY3" fmla="*/ 3291 h 43384"/>
              <a:gd name="connsiteX4" fmla="*/ 25785 w 43256"/>
              <a:gd name="connsiteY4" fmla="*/ 59 h 43384"/>
              <a:gd name="connsiteX5" fmla="*/ 29869 w 43256"/>
              <a:gd name="connsiteY5" fmla="*/ 2340 h 43384"/>
              <a:gd name="connsiteX6" fmla="*/ 35499 w 43256"/>
              <a:gd name="connsiteY6" fmla="*/ 549 h 43384"/>
              <a:gd name="connsiteX7" fmla="*/ 38354 w 43256"/>
              <a:gd name="connsiteY7" fmla="*/ 5435 h 43384"/>
              <a:gd name="connsiteX8" fmla="*/ 42018 w 43256"/>
              <a:gd name="connsiteY8" fmla="*/ 10177 h 43384"/>
              <a:gd name="connsiteX9" fmla="*/ 41854 w 43256"/>
              <a:gd name="connsiteY9" fmla="*/ 15319 h 43384"/>
              <a:gd name="connsiteX10" fmla="*/ 43052 w 43256"/>
              <a:gd name="connsiteY10" fmla="*/ 23181 h 43384"/>
              <a:gd name="connsiteX11" fmla="*/ 37440 w 43256"/>
              <a:gd name="connsiteY11" fmla="*/ 30063 h 43384"/>
              <a:gd name="connsiteX12" fmla="*/ 35431 w 43256"/>
              <a:gd name="connsiteY12" fmla="*/ 35960 h 43384"/>
              <a:gd name="connsiteX13" fmla="*/ 28591 w 43256"/>
              <a:gd name="connsiteY13" fmla="*/ 36674 h 43384"/>
              <a:gd name="connsiteX14" fmla="*/ 23703 w 43256"/>
              <a:gd name="connsiteY14" fmla="*/ 42965 h 43384"/>
              <a:gd name="connsiteX15" fmla="*/ 15021 w 43256"/>
              <a:gd name="connsiteY15" fmla="*/ 25193 h 43384"/>
              <a:gd name="connsiteX16" fmla="*/ 8232 w 43256"/>
              <a:gd name="connsiteY16" fmla="*/ 25935 h 43384"/>
              <a:gd name="connsiteX17" fmla="*/ 5731 w 43256"/>
              <a:gd name="connsiteY17" fmla="*/ 26087 h 43384"/>
              <a:gd name="connsiteX18" fmla="*/ 2149 w 43256"/>
              <a:gd name="connsiteY18" fmla="*/ 25410 h 43384"/>
              <a:gd name="connsiteX19" fmla="*/ 31 w 43256"/>
              <a:gd name="connsiteY19" fmla="*/ 19563 h 43384"/>
              <a:gd name="connsiteX20" fmla="*/ 3899 w 43256"/>
              <a:gd name="connsiteY20" fmla="*/ 14366 h 43384"/>
              <a:gd name="connsiteX21" fmla="*/ 3936 w 43256"/>
              <a:gd name="connsiteY21" fmla="*/ 14229 h 43384"/>
              <a:gd name="connsiteX0" fmla="*/ 4729 w 43256"/>
              <a:gd name="connsiteY0" fmla="*/ 26036 h 43384"/>
              <a:gd name="connsiteX1" fmla="*/ 2196 w 43256"/>
              <a:gd name="connsiteY1" fmla="*/ 25239 h 43384"/>
              <a:gd name="connsiteX2" fmla="*/ 8160 w 43256"/>
              <a:gd name="connsiteY2" fmla="*/ 26172 h 43384"/>
              <a:gd name="connsiteX3" fmla="*/ 6653 w 43256"/>
              <a:gd name="connsiteY3" fmla="*/ 26229 h 43384"/>
              <a:gd name="connsiteX4" fmla="*/ 10234 w 43256"/>
              <a:gd name="connsiteY4" fmla="*/ 26961 h 43384"/>
              <a:gd name="connsiteX5" fmla="*/ 10962 w 43256"/>
              <a:gd name="connsiteY5" fmla="*/ 26517 h 43384"/>
              <a:gd name="connsiteX6" fmla="*/ 28863 w 43256"/>
              <a:gd name="connsiteY6" fmla="*/ 34610 h 43384"/>
              <a:gd name="connsiteX7" fmla="*/ 28596 w 43256"/>
              <a:gd name="connsiteY7" fmla="*/ 36519 h 43384"/>
              <a:gd name="connsiteX8" fmla="*/ 34165 w 43256"/>
              <a:gd name="connsiteY8" fmla="*/ 22813 h 43384"/>
              <a:gd name="connsiteX9" fmla="*/ 37416 w 43256"/>
              <a:gd name="connsiteY9" fmla="*/ 29949 h 43384"/>
              <a:gd name="connsiteX10" fmla="*/ 41834 w 43256"/>
              <a:gd name="connsiteY10" fmla="*/ 15213 h 43384"/>
              <a:gd name="connsiteX11" fmla="*/ 40386 w 43256"/>
              <a:gd name="connsiteY11" fmla="*/ 17889 h 43384"/>
              <a:gd name="connsiteX12" fmla="*/ 38360 w 43256"/>
              <a:gd name="connsiteY12" fmla="*/ 5285 h 43384"/>
              <a:gd name="connsiteX13" fmla="*/ 38436 w 43256"/>
              <a:gd name="connsiteY13" fmla="*/ 6549 h 43384"/>
              <a:gd name="connsiteX14" fmla="*/ 29114 w 43256"/>
              <a:gd name="connsiteY14" fmla="*/ 3811 h 43384"/>
              <a:gd name="connsiteX15" fmla="*/ 29856 w 43256"/>
              <a:gd name="connsiteY15" fmla="*/ 2199 h 43384"/>
              <a:gd name="connsiteX16" fmla="*/ 22177 w 43256"/>
              <a:gd name="connsiteY16" fmla="*/ 4579 h 43384"/>
              <a:gd name="connsiteX17" fmla="*/ 22536 w 43256"/>
              <a:gd name="connsiteY17" fmla="*/ 3189 h 43384"/>
              <a:gd name="connsiteX18" fmla="*/ 14036 w 43256"/>
              <a:gd name="connsiteY18" fmla="*/ 5051 h 43384"/>
              <a:gd name="connsiteX19" fmla="*/ 15336 w 43256"/>
              <a:gd name="connsiteY19" fmla="*/ 6399 h 43384"/>
              <a:gd name="connsiteX20" fmla="*/ 4163 w 43256"/>
              <a:gd name="connsiteY20" fmla="*/ 15648 h 43384"/>
              <a:gd name="connsiteX21" fmla="*/ 3936 w 43256"/>
              <a:gd name="connsiteY21" fmla="*/ 14229 h 43384"/>
              <a:gd name="connsiteX0" fmla="*/ 3936 w 43256"/>
              <a:gd name="connsiteY0" fmla="*/ 14229 h 43384"/>
              <a:gd name="connsiteX1" fmla="*/ 5659 w 43256"/>
              <a:gd name="connsiteY1" fmla="*/ 6766 h 43384"/>
              <a:gd name="connsiteX2" fmla="*/ 14041 w 43256"/>
              <a:gd name="connsiteY2" fmla="*/ 5061 h 43384"/>
              <a:gd name="connsiteX3" fmla="*/ 22492 w 43256"/>
              <a:gd name="connsiteY3" fmla="*/ 3291 h 43384"/>
              <a:gd name="connsiteX4" fmla="*/ 25785 w 43256"/>
              <a:gd name="connsiteY4" fmla="*/ 59 h 43384"/>
              <a:gd name="connsiteX5" fmla="*/ 29869 w 43256"/>
              <a:gd name="connsiteY5" fmla="*/ 2340 h 43384"/>
              <a:gd name="connsiteX6" fmla="*/ 35499 w 43256"/>
              <a:gd name="connsiteY6" fmla="*/ 549 h 43384"/>
              <a:gd name="connsiteX7" fmla="*/ 38354 w 43256"/>
              <a:gd name="connsiteY7" fmla="*/ 5435 h 43384"/>
              <a:gd name="connsiteX8" fmla="*/ 42018 w 43256"/>
              <a:gd name="connsiteY8" fmla="*/ 10177 h 43384"/>
              <a:gd name="connsiteX9" fmla="*/ 41854 w 43256"/>
              <a:gd name="connsiteY9" fmla="*/ 15319 h 43384"/>
              <a:gd name="connsiteX10" fmla="*/ 43052 w 43256"/>
              <a:gd name="connsiteY10" fmla="*/ 23181 h 43384"/>
              <a:gd name="connsiteX11" fmla="*/ 37440 w 43256"/>
              <a:gd name="connsiteY11" fmla="*/ 30063 h 43384"/>
              <a:gd name="connsiteX12" fmla="*/ 35431 w 43256"/>
              <a:gd name="connsiteY12" fmla="*/ 35960 h 43384"/>
              <a:gd name="connsiteX13" fmla="*/ 28591 w 43256"/>
              <a:gd name="connsiteY13" fmla="*/ 36674 h 43384"/>
              <a:gd name="connsiteX14" fmla="*/ 23703 w 43256"/>
              <a:gd name="connsiteY14" fmla="*/ 42965 h 43384"/>
              <a:gd name="connsiteX15" fmla="*/ 15021 w 43256"/>
              <a:gd name="connsiteY15" fmla="*/ 25193 h 43384"/>
              <a:gd name="connsiteX16" fmla="*/ 8232 w 43256"/>
              <a:gd name="connsiteY16" fmla="*/ 25935 h 43384"/>
              <a:gd name="connsiteX17" fmla="*/ 5731 w 43256"/>
              <a:gd name="connsiteY17" fmla="*/ 26087 h 43384"/>
              <a:gd name="connsiteX18" fmla="*/ 2149 w 43256"/>
              <a:gd name="connsiteY18" fmla="*/ 25410 h 43384"/>
              <a:gd name="connsiteX19" fmla="*/ 31 w 43256"/>
              <a:gd name="connsiteY19" fmla="*/ 19563 h 43384"/>
              <a:gd name="connsiteX20" fmla="*/ 3899 w 43256"/>
              <a:gd name="connsiteY20" fmla="*/ 14366 h 43384"/>
              <a:gd name="connsiteX21" fmla="*/ 3936 w 43256"/>
              <a:gd name="connsiteY21" fmla="*/ 14229 h 43384"/>
              <a:gd name="connsiteX0" fmla="*/ 4729 w 43256"/>
              <a:gd name="connsiteY0" fmla="*/ 26036 h 43384"/>
              <a:gd name="connsiteX1" fmla="*/ 2196 w 43256"/>
              <a:gd name="connsiteY1" fmla="*/ 25239 h 43384"/>
              <a:gd name="connsiteX2" fmla="*/ 8160 w 43256"/>
              <a:gd name="connsiteY2" fmla="*/ 26172 h 43384"/>
              <a:gd name="connsiteX3" fmla="*/ 6653 w 43256"/>
              <a:gd name="connsiteY3" fmla="*/ 26229 h 43384"/>
              <a:gd name="connsiteX4" fmla="*/ 10234 w 43256"/>
              <a:gd name="connsiteY4" fmla="*/ 26961 h 43384"/>
              <a:gd name="connsiteX5" fmla="*/ 10962 w 43256"/>
              <a:gd name="connsiteY5" fmla="*/ 26517 h 43384"/>
              <a:gd name="connsiteX6" fmla="*/ 28863 w 43256"/>
              <a:gd name="connsiteY6" fmla="*/ 34610 h 43384"/>
              <a:gd name="connsiteX7" fmla="*/ 28596 w 43256"/>
              <a:gd name="connsiteY7" fmla="*/ 36519 h 43384"/>
              <a:gd name="connsiteX8" fmla="*/ 34165 w 43256"/>
              <a:gd name="connsiteY8" fmla="*/ 22813 h 43384"/>
              <a:gd name="connsiteX9" fmla="*/ 37416 w 43256"/>
              <a:gd name="connsiteY9" fmla="*/ 29949 h 43384"/>
              <a:gd name="connsiteX10" fmla="*/ 41834 w 43256"/>
              <a:gd name="connsiteY10" fmla="*/ 15213 h 43384"/>
              <a:gd name="connsiteX11" fmla="*/ 40386 w 43256"/>
              <a:gd name="connsiteY11" fmla="*/ 17889 h 43384"/>
              <a:gd name="connsiteX12" fmla="*/ 38360 w 43256"/>
              <a:gd name="connsiteY12" fmla="*/ 5285 h 43384"/>
              <a:gd name="connsiteX13" fmla="*/ 38436 w 43256"/>
              <a:gd name="connsiteY13" fmla="*/ 6549 h 43384"/>
              <a:gd name="connsiteX14" fmla="*/ 29114 w 43256"/>
              <a:gd name="connsiteY14" fmla="*/ 3811 h 43384"/>
              <a:gd name="connsiteX15" fmla="*/ 29856 w 43256"/>
              <a:gd name="connsiteY15" fmla="*/ 2199 h 43384"/>
              <a:gd name="connsiteX16" fmla="*/ 22177 w 43256"/>
              <a:gd name="connsiteY16" fmla="*/ 4579 h 43384"/>
              <a:gd name="connsiteX17" fmla="*/ 22536 w 43256"/>
              <a:gd name="connsiteY17" fmla="*/ 3189 h 43384"/>
              <a:gd name="connsiteX18" fmla="*/ 14036 w 43256"/>
              <a:gd name="connsiteY18" fmla="*/ 5051 h 43384"/>
              <a:gd name="connsiteX19" fmla="*/ 15336 w 43256"/>
              <a:gd name="connsiteY19" fmla="*/ 6399 h 43384"/>
              <a:gd name="connsiteX20" fmla="*/ 4163 w 43256"/>
              <a:gd name="connsiteY20" fmla="*/ 15648 h 43384"/>
              <a:gd name="connsiteX21" fmla="*/ 3936 w 43256"/>
              <a:gd name="connsiteY21" fmla="*/ 14229 h 43384"/>
              <a:gd name="connsiteX0" fmla="*/ 3936 w 43256"/>
              <a:gd name="connsiteY0" fmla="*/ 14229 h 43324"/>
              <a:gd name="connsiteX1" fmla="*/ 5659 w 43256"/>
              <a:gd name="connsiteY1" fmla="*/ 6766 h 43324"/>
              <a:gd name="connsiteX2" fmla="*/ 14041 w 43256"/>
              <a:gd name="connsiteY2" fmla="*/ 5061 h 43324"/>
              <a:gd name="connsiteX3" fmla="*/ 22492 w 43256"/>
              <a:gd name="connsiteY3" fmla="*/ 3291 h 43324"/>
              <a:gd name="connsiteX4" fmla="*/ 25785 w 43256"/>
              <a:gd name="connsiteY4" fmla="*/ 59 h 43324"/>
              <a:gd name="connsiteX5" fmla="*/ 29869 w 43256"/>
              <a:gd name="connsiteY5" fmla="*/ 2340 h 43324"/>
              <a:gd name="connsiteX6" fmla="*/ 35499 w 43256"/>
              <a:gd name="connsiteY6" fmla="*/ 549 h 43324"/>
              <a:gd name="connsiteX7" fmla="*/ 38354 w 43256"/>
              <a:gd name="connsiteY7" fmla="*/ 5435 h 43324"/>
              <a:gd name="connsiteX8" fmla="*/ 42018 w 43256"/>
              <a:gd name="connsiteY8" fmla="*/ 10177 h 43324"/>
              <a:gd name="connsiteX9" fmla="*/ 41854 w 43256"/>
              <a:gd name="connsiteY9" fmla="*/ 15319 h 43324"/>
              <a:gd name="connsiteX10" fmla="*/ 43052 w 43256"/>
              <a:gd name="connsiteY10" fmla="*/ 23181 h 43324"/>
              <a:gd name="connsiteX11" fmla="*/ 37440 w 43256"/>
              <a:gd name="connsiteY11" fmla="*/ 30063 h 43324"/>
              <a:gd name="connsiteX12" fmla="*/ 35431 w 43256"/>
              <a:gd name="connsiteY12" fmla="*/ 35960 h 43324"/>
              <a:gd name="connsiteX13" fmla="*/ 28591 w 43256"/>
              <a:gd name="connsiteY13" fmla="*/ 36674 h 43324"/>
              <a:gd name="connsiteX14" fmla="*/ 23703 w 43256"/>
              <a:gd name="connsiteY14" fmla="*/ 42965 h 43324"/>
              <a:gd name="connsiteX15" fmla="*/ 15021 w 43256"/>
              <a:gd name="connsiteY15" fmla="*/ 26327 h 43324"/>
              <a:gd name="connsiteX16" fmla="*/ 8232 w 43256"/>
              <a:gd name="connsiteY16" fmla="*/ 25935 h 43324"/>
              <a:gd name="connsiteX17" fmla="*/ 5731 w 43256"/>
              <a:gd name="connsiteY17" fmla="*/ 26087 h 43324"/>
              <a:gd name="connsiteX18" fmla="*/ 2149 w 43256"/>
              <a:gd name="connsiteY18" fmla="*/ 25410 h 43324"/>
              <a:gd name="connsiteX19" fmla="*/ 31 w 43256"/>
              <a:gd name="connsiteY19" fmla="*/ 19563 h 43324"/>
              <a:gd name="connsiteX20" fmla="*/ 3899 w 43256"/>
              <a:gd name="connsiteY20" fmla="*/ 14366 h 43324"/>
              <a:gd name="connsiteX21" fmla="*/ 3936 w 43256"/>
              <a:gd name="connsiteY21" fmla="*/ 14229 h 43324"/>
              <a:gd name="connsiteX0" fmla="*/ 4729 w 43256"/>
              <a:gd name="connsiteY0" fmla="*/ 26036 h 43324"/>
              <a:gd name="connsiteX1" fmla="*/ 2196 w 43256"/>
              <a:gd name="connsiteY1" fmla="*/ 25239 h 43324"/>
              <a:gd name="connsiteX2" fmla="*/ 8160 w 43256"/>
              <a:gd name="connsiteY2" fmla="*/ 26172 h 43324"/>
              <a:gd name="connsiteX3" fmla="*/ 6653 w 43256"/>
              <a:gd name="connsiteY3" fmla="*/ 26229 h 43324"/>
              <a:gd name="connsiteX4" fmla="*/ 10234 w 43256"/>
              <a:gd name="connsiteY4" fmla="*/ 26961 h 43324"/>
              <a:gd name="connsiteX5" fmla="*/ 10962 w 43256"/>
              <a:gd name="connsiteY5" fmla="*/ 26517 h 43324"/>
              <a:gd name="connsiteX6" fmla="*/ 28863 w 43256"/>
              <a:gd name="connsiteY6" fmla="*/ 34610 h 43324"/>
              <a:gd name="connsiteX7" fmla="*/ 28596 w 43256"/>
              <a:gd name="connsiteY7" fmla="*/ 36519 h 43324"/>
              <a:gd name="connsiteX8" fmla="*/ 34165 w 43256"/>
              <a:gd name="connsiteY8" fmla="*/ 22813 h 43324"/>
              <a:gd name="connsiteX9" fmla="*/ 37416 w 43256"/>
              <a:gd name="connsiteY9" fmla="*/ 29949 h 43324"/>
              <a:gd name="connsiteX10" fmla="*/ 41834 w 43256"/>
              <a:gd name="connsiteY10" fmla="*/ 15213 h 43324"/>
              <a:gd name="connsiteX11" fmla="*/ 40386 w 43256"/>
              <a:gd name="connsiteY11" fmla="*/ 17889 h 43324"/>
              <a:gd name="connsiteX12" fmla="*/ 38360 w 43256"/>
              <a:gd name="connsiteY12" fmla="*/ 5285 h 43324"/>
              <a:gd name="connsiteX13" fmla="*/ 38436 w 43256"/>
              <a:gd name="connsiteY13" fmla="*/ 6549 h 43324"/>
              <a:gd name="connsiteX14" fmla="*/ 29114 w 43256"/>
              <a:gd name="connsiteY14" fmla="*/ 3811 h 43324"/>
              <a:gd name="connsiteX15" fmla="*/ 29856 w 43256"/>
              <a:gd name="connsiteY15" fmla="*/ 2199 h 43324"/>
              <a:gd name="connsiteX16" fmla="*/ 22177 w 43256"/>
              <a:gd name="connsiteY16" fmla="*/ 4579 h 43324"/>
              <a:gd name="connsiteX17" fmla="*/ 22536 w 43256"/>
              <a:gd name="connsiteY17" fmla="*/ 3189 h 43324"/>
              <a:gd name="connsiteX18" fmla="*/ 14036 w 43256"/>
              <a:gd name="connsiteY18" fmla="*/ 5051 h 43324"/>
              <a:gd name="connsiteX19" fmla="*/ 15336 w 43256"/>
              <a:gd name="connsiteY19" fmla="*/ 6399 h 43324"/>
              <a:gd name="connsiteX20" fmla="*/ 4163 w 43256"/>
              <a:gd name="connsiteY20" fmla="*/ 15648 h 43324"/>
              <a:gd name="connsiteX21" fmla="*/ 3936 w 43256"/>
              <a:gd name="connsiteY21" fmla="*/ 14229 h 43324"/>
              <a:gd name="connsiteX0" fmla="*/ 3936 w 43256"/>
              <a:gd name="connsiteY0" fmla="*/ 14229 h 43324"/>
              <a:gd name="connsiteX1" fmla="*/ 5659 w 43256"/>
              <a:gd name="connsiteY1" fmla="*/ 6766 h 43324"/>
              <a:gd name="connsiteX2" fmla="*/ 14041 w 43256"/>
              <a:gd name="connsiteY2" fmla="*/ 5061 h 43324"/>
              <a:gd name="connsiteX3" fmla="*/ 22492 w 43256"/>
              <a:gd name="connsiteY3" fmla="*/ 3291 h 43324"/>
              <a:gd name="connsiteX4" fmla="*/ 25785 w 43256"/>
              <a:gd name="connsiteY4" fmla="*/ 59 h 43324"/>
              <a:gd name="connsiteX5" fmla="*/ 29869 w 43256"/>
              <a:gd name="connsiteY5" fmla="*/ 2340 h 43324"/>
              <a:gd name="connsiteX6" fmla="*/ 35499 w 43256"/>
              <a:gd name="connsiteY6" fmla="*/ 549 h 43324"/>
              <a:gd name="connsiteX7" fmla="*/ 38354 w 43256"/>
              <a:gd name="connsiteY7" fmla="*/ 5435 h 43324"/>
              <a:gd name="connsiteX8" fmla="*/ 42018 w 43256"/>
              <a:gd name="connsiteY8" fmla="*/ 10177 h 43324"/>
              <a:gd name="connsiteX9" fmla="*/ 41854 w 43256"/>
              <a:gd name="connsiteY9" fmla="*/ 15319 h 43324"/>
              <a:gd name="connsiteX10" fmla="*/ 43052 w 43256"/>
              <a:gd name="connsiteY10" fmla="*/ 23181 h 43324"/>
              <a:gd name="connsiteX11" fmla="*/ 37440 w 43256"/>
              <a:gd name="connsiteY11" fmla="*/ 30063 h 43324"/>
              <a:gd name="connsiteX12" fmla="*/ 35431 w 43256"/>
              <a:gd name="connsiteY12" fmla="*/ 35960 h 43324"/>
              <a:gd name="connsiteX13" fmla="*/ 28591 w 43256"/>
              <a:gd name="connsiteY13" fmla="*/ 36674 h 43324"/>
              <a:gd name="connsiteX14" fmla="*/ 23703 w 43256"/>
              <a:gd name="connsiteY14" fmla="*/ 42965 h 43324"/>
              <a:gd name="connsiteX15" fmla="*/ 15021 w 43256"/>
              <a:gd name="connsiteY15" fmla="*/ 26327 h 43324"/>
              <a:gd name="connsiteX16" fmla="*/ 8232 w 43256"/>
              <a:gd name="connsiteY16" fmla="*/ 25935 h 43324"/>
              <a:gd name="connsiteX17" fmla="*/ 5731 w 43256"/>
              <a:gd name="connsiteY17" fmla="*/ 26087 h 43324"/>
              <a:gd name="connsiteX18" fmla="*/ 2149 w 43256"/>
              <a:gd name="connsiteY18" fmla="*/ 25410 h 43324"/>
              <a:gd name="connsiteX19" fmla="*/ 31 w 43256"/>
              <a:gd name="connsiteY19" fmla="*/ 19563 h 43324"/>
              <a:gd name="connsiteX20" fmla="*/ 3899 w 43256"/>
              <a:gd name="connsiteY20" fmla="*/ 14366 h 43324"/>
              <a:gd name="connsiteX21" fmla="*/ 3936 w 43256"/>
              <a:gd name="connsiteY21" fmla="*/ 14229 h 43324"/>
              <a:gd name="connsiteX0" fmla="*/ 4729 w 43256"/>
              <a:gd name="connsiteY0" fmla="*/ 26036 h 43324"/>
              <a:gd name="connsiteX1" fmla="*/ 2196 w 43256"/>
              <a:gd name="connsiteY1" fmla="*/ 25239 h 43324"/>
              <a:gd name="connsiteX2" fmla="*/ 8160 w 43256"/>
              <a:gd name="connsiteY2" fmla="*/ 26172 h 43324"/>
              <a:gd name="connsiteX3" fmla="*/ 6653 w 43256"/>
              <a:gd name="connsiteY3" fmla="*/ 26229 h 43324"/>
              <a:gd name="connsiteX4" fmla="*/ 10234 w 43256"/>
              <a:gd name="connsiteY4" fmla="*/ 26961 h 43324"/>
              <a:gd name="connsiteX5" fmla="*/ 10962 w 43256"/>
              <a:gd name="connsiteY5" fmla="*/ 26517 h 43324"/>
              <a:gd name="connsiteX6" fmla="*/ 28863 w 43256"/>
              <a:gd name="connsiteY6" fmla="*/ 34610 h 43324"/>
              <a:gd name="connsiteX7" fmla="*/ 28596 w 43256"/>
              <a:gd name="connsiteY7" fmla="*/ 36519 h 43324"/>
              <a:gd name="connsiteX8" fmla="*/ 34165 w 43256"/>
              <a:gd name="connsiteY8" fmla="*/ 22813 h 43324"/>
              <a:gd name="connsiteX9" fmla="*/ 37416 w 43256"/>
              <a:gd name="connsiteY9" fmla="*/ 29949 h 43324"/>
              <a:gd name="connsiteX10" fmla="*/ 41834 w 43256"/>
              <a:gd name="connsiteY10" fmla="*/ 15213 h 43324"/>
              <a:gd name="connsiteX11" fmla="*/ 40386 w 43256"/>
              <a:gd name="connsiteY11" fmla="*/ 17889 h 43324"/>
              <a:gd name="connsiteX12" fmla="*/ 38360 w 43256"/>
              <a:gd name="connsiteY12" fmla="*/ 5285 h 43324"/>
              <a:gd name="connsiteX13" fmla="*/ 38436 w 43256"/>
              <a:gd name="connsiteY13" fmla="*/ 6549 h 43324"/>
              <a:gd name="connsiteX14" fmla="*/ 29114 w 43256"/>
              <a:gd name="connsiteY14" fmla="*/ 3811 h 43324"/>
              <a:gd name="connsiteX15" fmla="*/ 29856 w 43256"/>
              <a:gd name="connsiteY15" fmla="*/ 2199 h 43324"/>
              <a:gd name="connsiteX16" fmla="*/ 22177 w 43256"/>
              <a:gd name="connsiteY16" fmla="*/ 4579 h 43324"/>
              <a:gd name="connsiteX17" fmla="*/ 22536 w 43256"/>
              <a:gd name="connsiteY17" fmla="*/ 3189 h 43324"/>
              <a:gd name="connsiteX18" fmla="*/ 14036 w 43256"/>
              <a:gd name="connsiteY18" fmla="*/ 5051 h 43324"/>
              <a:gd name="connsiteX19" fmla="*/ 15336 w 43256"/>
              <a:gd name="connsiteY19" fmla="*/ 6399 h 43324"/>
              <a:gd name="connsiteX20" fmla="*/ 4163 w 43256"/>
              <a:gd name="connsiteY20" fmla="*/ 15648 h 43324"/>
              <a:gd name="connsiteX21" fmla="*/ 3936 w 43256"/>
              <a:gd name="connsiteY21" fmla="*/ 14229 h 43324"/>
              <a:gd name="connsiteX0" fmla="*/ 3936 w 43256"/>
              <a:gd name="connsiteY0" fmla="*/ 14229 h 43324"/>
              <a:gd name="connsiteX1" fmla="*/ 5659 w 43256"/>
              <a:gd name="connsiteY1" fmla="*/ 6766 h 43324"/>
              <a:gd name="connsiteX2" fmla="*/ 14041 w 43256"/>
              <a:gd name="connsiteY2" fmla="*/ 5061 h 43324"/>
              <a:gd name="connsiteX3" fmla="*/ 22492 w 43256"/>
              <a:gd name="connsiteY3" fmla="*/ 3291 h 43324"/>
              <a:gd name="connsiteX4" fmla="*/ 25785 w 43256"/>
              <a:gd name="connsiteY4" fmla="*/ 59 h 43324"/>
              <a:gd name="connsiteX5" fmla="*/ 29869 w 43256"/>
              <a:gd name="connsiteY5" fmla="*/ 2340 h 43324"/>
              <a:gd name="connsiteX6" fmla="*/ 35499 w 43256"/>
              <a:gd name="connsiteY6" fmla="*/ 549 h 43324"/>
              <a:gd name="connsiteX7" fmla="*/ 38354 w 43256"/>
              <a:gd name="connsiteY7" fmla="*/ 5435 h 43324"/>
              <a:gd name="connsiteX8" fmla="*/ 42018 w 43256"/>
              <a:gd name="connsiteY8" fmla="*/ 10177 h 43324"/>
              <a:gd name="connsiteX9" fmla="*/ 41854 w 43256"/>
              <a:gd name="connsiteY9" fmla="*/ 15319 h 43324"/>
              <a:gd name="connsiteX10" fmla="*/ 43052 w 43256"/>
              <a:gd name="connsiteY10" fmla="*/ 23181 h 43324"/>
              <a:gd name="connsiteX11" fmla="*/ 37440 w 43256"/>
              <a:gd name="connsiteY11" fmla="*/ 30063 h 43324"/>
              <a:gd name="connsiteX12" fmla="*/ 35431 w 43256"/>
              <a:gd name="connsiteY12" fmla="*/ 35960 h 43324"/>
              <a:gd name="connsiteX13" fmla="*/ 28591 w 43256"/>
              <a:gd name="connsiteY13" fmla="*/ 36674 h 43324"/>
              <a:gd name="connsiteX14" fmla="*/ 23703 w 43256"/>
              <a:gd name="connsiteY14" fmla="*/ 42965 h 43324"/>
              <a:gd name="connsiteX15" fmla="*/ 15021 w 43256"/>
              <a:gd name="connsiteY15" fmla="*/ 26327 h 43324"/>
              <a:gd name="connsiteX16" fmla="*/ 8232 w 43256"/>
              <a:gd name="connsiteY16" fmla="*/ 25935 h 43324"/>
              <a:gd name="connsiteX17" fmla="*/ 5731 w 43256"/>
              <a:gd name="connsiteY17" fmla="*/ 26087 h 43324"/>
              <a:gd name="connsiteX18" fmla="*/ 2149 w 43256"/>
              <a:gd name="connsiteY18" fmla="*/ 25410 h 43324"/>
              <a:gd name="connsiteX19" fmla="*/ 31 w 43256"/>
              <a:gd name="connsiteY19" fmla="*/ 19563 h 43324"/>
              <a:gd name="connsiteX20" fmla="*/ 3899 w 43256"/>
              <a:gd name="connsiteY20" fmla="*/ 14366 h 43324"/>
              <a:gd name="connsiteX21" fmla="*/ 3936 w 43256"/>
              <a:gd name="connsiteY21" fmla="*/ 14229 h 43324"/>
              <a:gd name="connsiteX0" fmla="*/ 4729 w 43256"/>
              <a:gd name="connsiteY0" fmla="*/ 26036 h 43324"/>
              <a:gd name="connsiteX1" fmla="*/ 2196 w 43256"/>
              <a:gd name="connsiteY1" fmla="*/ 25239 h 43324"/>
              <a:gd name="connsiteX2" fmla="*/ 8160 w 43256"/>
              <a:gd name="connsiteY2" fmla="*/ 26172 h 43324"/>
              <a:gd name="connsiteX3" fmla="*/ 6653 w 43256"/>
              <a:gd name="connsiteY3" fmla="*/ 26229 h 43324"/>
              <a:gd name="connsiteX4" fmla="*/ 10234 w 43256"/>
              <a:gd name="connsiteY4" fmla="*/ 26961 h 43324"/>
              <a:gd name="connsiteX5" fmla="*/ 10962 w 43256"/>
              <a:gd name="connsiteY5" fmla="*/ 26517 h 43324"/>
              <a:gd name="connsiteX6" fmla="*/ 28863 w 43256"/>
              <a:gd name="connsiteY6" fmla="*/ 34610 h 43324"/>
              <a:gd name="connsiteX7" fmla="*/ 28596 w 43256"/>
              <a:gd name="connsiteY7" fmla="*/ 36519 h 43324"/>
              <a:gd name="connsiteX8" fmla="*/ 34165 w 43256"/>
              <a:gd name="connsiteY8" fmla="*/ 22813 h 43324"/>
              <a:gd name="connsiteX9" fmla="*/ 37416 w 43256"/>
              <a:gd name="connsiteY9" fmla="*/ 29949 h 43324"/>
              <a:gd name="connsiteX10" fmla="*/ 41834 w 43256"/>
              <a:gd name="connsiteY10" fmla="*/ 15213 h 43324"/>
              <a:gd name="connsiteX11" fmla="*/ 40386 w 43256"/>
              <a:gd name="connsiteY11" fmla="*/ 17889 h 43324"/>
              <a:gd name="connsiteX12" fmla="*/ 38360 w 43256"/>
              <a:gd name="connsiteY12" fmla="*/ 5285 h 43324"/>
              <a:gd name="connsiteX13" fmla="*/ 38436 w 43256"/>
              <a:gd name="connsiteY13" fmla="*/ 6549 h 43324"/>
              <a:gd name="connsiteX14" fmla="*/ 29114 w 43256"/>
              <a:gd name="connsiteY14" fmla="*/ 3811 h 43324"/>
              <a:gd name="connsiteX15" fmla="*/ 29856 w 43256"/>
              <a:gd name="connsiteY15" fmla="*/ 2199 h 43324"/>
              <a:gd name="connsiteX16" fmla="*/ 22177 w 43256"/>
              <a:gd name="connsiteY16" fmla="*/ 4579 h 43324"/>
              <a:gd name="connsiteX17" fmla="*/ 22536 w 43256"/>
              <a:gd name="connsiteY17" fmla="*/ 3189 h 43324"/>
              <a:gd name="connsiteX18" fmla="*/ 14036 w 43256"/>
              <a:gd name="connsiteY18" fmla="*/ 5051 h 43324"/>
              <a:gd name="connsiteX19" fmla="*/ 15336 w 43256"/>
              <a:gd name="connsiteY19" fmla="*/ 6399 h 43324"/>
              <a:gd name="connsiteX20" fmla="*/ 4163 w 43256"/>
              <a:gd name="connsiteY20" fmla="*/ 15648 h 43324"/>
              <a:gd name="connsiteX21" fmla="*/ 3936 w 43256"/>
              <a:gd name="connsiteY21" fmla="*/ 14229 h 43324"/>
              <a:gd name="connsiteX0" fmla="*/ 3936 w 43256"/>
              <a:gd name="connsiteY0" fmla="*/ 14229 h 37867"/>
              <a:gd name="connsiteX1" fmla="*/ 5659 w 43256"/>
              <a:gd name="connsiteY1" fmla="*/ 6766 h 37867"/>
              <a:gd name="connsiteX2" fmla="*/ 14041 w 43256"/>
              <a:gd name="connsiteY2" fmla="*/ 5061 h 37867"/>
              <a:gd name="connsiteX3" fmla="*/ 22492 w 43256"/>
              <a:gd name="connsiteY3" fmla="*/ 3291 h 37867"/>
              <a:gd name="connsiteX4" fmla="*/ 25785 w 43256"/>
              <a:gd name="connsiteY4" fmla="*/ 59 h 37867"/>
              <a:gd name="connsiteX5" fmla="*/ 29869 w 43256"/>
              <a:gd name="connsiteY5" fmla="*/ 2340 h 37867"/>
              <a:gd name="connsiteX6" fmla="*/ 35499 w 43256"/>
              <a:gd name="connsiteY6" fmla="*/ 549 h 37867"/>
              <a:gd name="connsiteX7" fmla="*/ 38354 w 43256"/>
              <a:gd name="connsiteY7" fmla="*/ 5435 h 37867"/>
              <a:gd name="connsiteX8" fmla="*/ 42018 w 43256"/>
              <a:gd name="connsiteY8" fmla="*/ 10177 h 37867"/>
              <a:gd name="connsiteX9" fmla="*/ 41854 w 43256"/>
              <a:gd name="connsiteY9" fmla="*/ 15319 h 37867"/>
              <a:gd name="connsiteX10" fmla="*/ 43052 w 43256"/>
              <a:gd name="connsiteY10" fmla="*/ 23181 h 37867"/>
              <a:gd name="connsiteX11" fmla="*/ 37440 w 43256"/>
              <a:gd name="connsiteY11" fmla="*/ 30063 h 37867"/>
              <a:gd name="connsiteX12" fmla="*/ 35431 w 43256"/>
              <a:gd name="connsiteY12" fmla="*/ 35960 h 37867"/>
              <a:gd name="connsiteX13" fmla="*/ 28591 w 43256"/>
              <a:gd name="connsiteY13" fmla="*/ 36674 h 37867"/>
              <a:gd name="connsiteX14" fmla="*/ 23703 w 43256"/>
              <a:gd name="connsiteY14" fmla="*/ 28385 h 37867"/>
              <a:gd name="connsiteX15" fmla="*/ 15021 w 43256"/>
              <a:gd name="connsiteY15" fmla="*/ 26327 h 37867"/>
              <a:gd name="connsiteX16" fmla="*/ 8232 w 43256"/>
              <a:gd name="connsiteY16" fmla="*/ 25935 h 37867"/>
              <a:gd name="connsiteX17" fmla="*/ 5731 w 43256"/>
              <a:gd name="connsiteY17" fmla="*/ 26087 h 37867"/>
              <a:gd name="connsiteX18" fmla="*/ 2149 w 43256"/>
              <a:gd name="connsiteY18" fmla="*/ 25410 h 37867"/>
              <a:gd name="connsiteX19" fmla="*/ 31 w 43256"/>
              <a:gd name="connsiteY19" fmla="*/ 19563 h 37867"/>
              <a:gd name="connsiteX20" fmla="*/ 3899 w 43256"/>
              <a:gd name="connsiteY20" fmla="*/ 14366 h 37867"/>
              <a:gd name="connsiteX21" fmla="*/ 3936 w 43256"/>
              <a:gd name="connsiteY21" fmla="*/ 14229 h 37867"/>
              <a:gd name="connsiteX0" fmla="*/ 4729 w 43256"/>
              <a:gd name="connsiteY0" fmla="*/ 26036 h 37867"/>
              <a:gd name="connsiteX1" fmla="*/ 2196 w 43256"/>
              <a:gd name="connsiteY1" fmla="*/ 25239 h 37867"/>
              <a:gd name="connsiteX2" fmla="*/ 8160 w 43256"/>
              <a:gd name="connsiteY2" fmla="*/ 26172 h 37867"/>
              <a:gd name="connsiteX3" fmla="*/ 6653 w 43256"/>
              <a:gd name="connsiteY3" fmla="*/ 26229 h 37867"/>
              <a:gd name="connsiteX4" fmla="*/ 10234 w 43256"/>
              <a:gd name="connsiteY4" fmla="*/ 26961 h 37867"/>
              <a:gd name="connsiteX5" fmla="*/ 10962 w 43256"/>
              <a:gd name="connsiteY5" fmla="*/ 26517 h 37867"/>
              <a:gd name="connsiteX6" fmla="*/ 28863 w 43256"/>
              <a:gd name="connsiteY6" fmla="*/ 34610 h 37867"/>
              <a:gd name="connsiteX7" fmla="*/ 28596 w 43256"/>
              <a:gd name="connsiteY7" fmla="*/ 36519 h 37867"/>
              <a:gd name="connsiteX8" fmla="*/ 34165 w 43256"/>
              <a:gd name="connsiteY8" fmla="*/ 22813 h 37867"/>
              <a:gd name="connsiteX9" fmla="*/ 37416 w 43256"/>
              <a:gd name="connsiteY9" fmla="*/ 29949 h 37867"/>
              <a:gd name="connsiteX10" fmla="*/ 41834 w 43256"/>
              <a:gd name="connsiteY10" fmla="*/ 15213 h 37867"/>
              <a:gd name="connsiteX11" fmla="*/ 40386 w 43256"/>
              <a:gd name="connsiteY11" fmla="*/ 17889 h 37867"/>
              <a:gd name="connsiteX12" fmla="*/ 38360 w 43256"/>
              <a:gd name="connsiteY12" fmla="*/ 5285 h 37867"/>
              <a:gd name="connsiteX13" fmla="*/ 38436 w 43256"/>
              <a:gd name="connsiteY13" fmla="*/ 6549 h 37867"/>
              <a:gd name="connsiteX14" fmla="*/ 29114 w 43256"/>
              <a:gd name="connsiteY14" fmla="*/ 3811 h 37867"/>
              <a:gd name="connsiteX15" fmla="*/ 29856 w 43256"/>
              <a:gd name="connsiteY15" fmla="*/ 2199 h 37867"/>
              <a:gd name="connsiteX16" fmla="*/ 22177 w 43256"/>
              <a:gd name="connsiteY16" fmla="*/ 4579 h 37867"/>
              <a:gd name="connsiteX17" fmla="*/ 22536 w 43256"/>
              <a:gd name="connsiteY17" fmla="*/ 3189 h 37867"/>
              <a:gd name="connsiteX18" fmla="*/ 14036 w 43256"/>
              <a:gd name="connsiteY18" fmla="*/ 5051 h 37867"/>
              <a:gd name="connsiteX19" fmla="*/ 15336 w 43256"/>
              <a:gd name="connsiteY19" fmla="*/ 6399 h 37867"/>
              <a:gd name="connsiteX20" fmla="*/ 4163 w 43256"/>
              <a:gd name="connsiteY20" fmla="*/ 15648 h 37867"/>
              <a:gd name="connsiteX21" fmla="*/ 3936 w 43256"/>
              <a:gd name="connsiteY21" fmla="*/ 14229 h 37867"/>
              <a:gd name="connsiteX0" fmla="*/ 3936 w 43256"/>
              <a:gd name="connsiteY0" fmla="*/ 14229 h 37867"/>
              <a:gd name="connsiteX1" fmla="*/ 5659 w 43256"/>
              <a:gd name="connsiteY1" fmla="*/ 6766 h 37867"/>
              <a:gd name="connsiteX2" fmla="*/ 14041 w 43256"/>
              <a:gd name="connsiteY2" fmla="*/ 5061 h 37867"/>
              <a:gd name="connsiteX3" fmla="*/ 22492 w 43256"/>
              <a:gd name="connsiteY3" fmla="*/ 3291 h 37867"/>
              <a:gd name="connsiteX4" fmla="*/ 25785 w 43256"/>
              <a:gd name="connsiteY4" fmla="*/ 59 h 37867"/>
              <a:gd name="connsiteX5" fmla="*/ 29869 w 43256"/>
              <a:gd name="connsiteY5" fmla="*/ 2340 h 37867"/>
              <a:gd name="connsiteX6" fmla="*/ 35499 w 43256"/>
              <a:gd name="connsiteY6" fmla="*/ 549 h 37867"/>
              <a:gd name="connsiteX7" fmla="*/ 38354 w 43256"/>
              <a:gd name="connsiteY7" fmla="*/ 5435 h 37867"/>
              <a:gd name="connsiteX8" fmla="*/ 42018 w 43256"/>
              <a:gd name="connsiteY8" fmla="*/ 10177 h 37867"/>
              <a:gd name="connsiteX9" fmla="*/ 41854 w 43256"/>
              <a:gd name="connsiteY9" fmla="*/ 15319 h 37867"/>
              <a:gd name="connsiteX10" fmla="*/ 43052 w 43256"/>
              <a:gd name="connsiteY10" fmla="*/ 23181 h 37867"/>
              <a:gd name="connsiteX11" fmla="*/ 37440 w 43256"/>
              <a:gd name="connsiteY11" fmla="*/ 30063 h 37867"/>
              <a:gd name="connsiteX12" fmla="*/ 35431 w 43256"/>
              <a:gd name="connsiteY12" fmla="*/ 35960 h 37867"/>
              <a:gd name="connsiteX13" fmla="*/ 28591 w 43256"/>
              <a:gd name="connsiteY13" fmla="*/ 36674 h 37867"/>
              <a:gd name="connsiteX14" fmla="*/ 23703 w 43256"/>
              <a:gd name="connsiteY14" fmla="*/ 28385 h 37867"/>
              <a:gd name="connsiteX15" fmla="*/ 15021 w 43256"/>
              <a:gd name="connsiteY15" fmla="*/ 26327 h 37867"/>
              <a:gd name="connsiteX16" fmla="*/ 8232 w 43256"/>
              <a:gd name="connsiteY16" fmla="*/ 25935 h 37867"/>
              <a:gd name="connsiteX17" fmla="*/ 5731 w 43256"/>
              <a:gd name="connsiteY17" fmla="*/ 26087 h 37867"/>
              <a:gd name="connsiteX18" fmla="*/ 2149 w 43256"/>
              <a:gd name="connsiteY18" fmla="*/ 25410 h 37867"/>
              <a:gd name="connsiteX19" fmla="*/ 31 w 43256"/>
              <a:gd name="connsiteY19" fmla="*/ 19563 h 37867"/>
              <a:gd name="connsiteX20" fmla="*/ 3899 w 43256"/>
              <a:gd name="connsiteY20" fmla="*/ 14366 h 37867"/>
              <a:gd name="connsiteX21" fmla="*/ 3936 w 43256"/>
              <a:gd name="connsiteY21" fmla="*/ 14229 h 37867"/>
              <a:gd name="connsiteX0" fmla="*/ 4729 w 43256"/>
              <a:gd name="connsiteY0" fmla="*/ 26036 h 37867"/>
              <a:gd name="connsiteX1" fmla="*/ 2196 w 43256"/>
              <a:gd name="connsiteY1" fmla="*/ 25239 h 37867"/>
              <a:gd name="connsiteX2" fmla="*/ 8160 w 43256"/>
              <a:gd name="connsiteY2" fmla="*/ 26172 h 37867"/>
              <a:gd name="connsiteX3" fmla="*/ 6653 w 43256"/>
              <a:gd name="connsiteY3" fmla="*/ 26229 h 37867"/>
              <a:gd name="connsiteX4" fmla="*/ 10234 w 43256"/>
              <a:gd name="connsiteY4" fmla="*/ 26961 h 37867"/>
              <a:gd name="connsiteX5" fmla="*/ 10962 w 43256"/>
              <a:gd name="connsiteY5" fmla="*/ 26517 h 37867"/>
              <a:gd name="connsiteX6" fmla="*/ 28863 w 43256"/>
              <a:gd name="connsiteY6" fmla="*/ 27320 h 37867"/>
              <a:gd name="connsiteX7" fmla="*/ 28596 w 43256"/>
              <a:gd name="connsiteY7" fmla="*/ 36519 h 37867"/>
              <a:gd name="connsiteX8" fmla="*/ 34165 w 43256"/>
              <a:gd name="connsiteY8" fmla="*/ 22813 h 37867"/>
              <a:gd name="connsiteX9" fmla="*/ 37416 w 43256"/>
              <a:gd name="connsiteY9" fmla="*/ 29949 h 37867"/>
              <a:gd name="connsiteX10" fmla="*/ 41834 w 43256"/>
              <a:gd name="connsiteY10" fmla="*/ 15213 h 37867"/>
              <a:gd name="connsiteX11" fmla="*/ 40386 w 43256"/>
              <a:gd name="connsiteY11" fmla="*/ 17889 h 37867"/>
              <a:gd name="connsiteX12" fmla="*/ 38360 w 43256"/>
              <a:gd name="connsiteY12" fmla="*/ 5285 h 37867"/>
              <a:gd name="connsiteX13" fmla="*/ 38436 w 43256"/>
              <a:gd name="connsiteY13" fmla="*/ 6549 h 37867"/>
              <a:gd name="connsiteX14" fmla="*/ 29114 w 43256"/>
              <a:gd name="connsiteY14" fmla="*/ 3811 h 37867"/>
              <a:gd name="connsiteX15" fmla="*/ 29856 w 43256"/>
              <a:gd name="connsiteY15" fmla="*/ 2199 h 37867"/>
              <a:gd name="connsiteX16" fmla="*/ 22177 w 43256"/>
              <a:gd name="connsiteY16" fmla="*/ 4579 h 37867"/>
              <a:gd name="connsiteX17" fmla="*/ 22536 w 43256"/>
              <a:gd name="connsiteY17" fmla="*/ 3189 h 37867"/>
              <a:gd name="connsiteX18" fmla="*/ 14036 w 43256"/>
              <a:gd name="connsiteY18" fmla="*/ 5051 h 37867"/>
              <a:gd name="connsiteX19" fmla="*/ 15336 w 43256"/>
              <a:gd name="connsiteY19" fmla="*/ 6399 h 37867"/>
              <a:gd name="connsiteX20" fmla="*/ 4163 w 43256"/>
              <a:gd name="connsiteY20" fmla="*/ 15648 h 37867"/>
              <a:gd name="connsiteX21" fmla="*/ 3936 w 43256"/>
              <a:gd name="connsiteY21" fmla="*/ 14229 h 37867"/>
              <a:gd name="connsiteX0" fmla="*/ 3936 w 43256"/>
              <a:gd name="connsiteY0" fmla="*/ 14229 h 37292"/>
              <a:gd name="connsiteX1" fmla="*/ 5659 w 43256"/>
              <a:gd name="connsiteY1" fmla="*/ 6766 h 37292"/>
              <a:gd name="connsiteX2" fmla="*/ 14041 w 43256"/>
              <a:gd name="connsiteY2" fmla="*/ 5061 h 37292"/>
              <a:gd name="connsiteX3" fmla="*/ 22492 w 43256"/>
              <a:gd name="connsiteY3" fmla="*/ 3291 h 37292"/>
              <a:gd name="connsiteX4" fmla="*/ 25785 w 43256"/>
              <a:gd name="connsiteY4" fmla="*/ 59 h 37292"/>
              <a:gd name="connsiteX5" fmla="*/ 29869 w 43256"/>
              <a:gd name="connsiteY5" fmla="*/ 2340 h 37292"/>
              <a:gd name="connsiteX6" fmla="*/ 35499 w 43256"/>
              <a:gd name="connsiteY6" fmla="*/ 549 h 37292"/>
              <a:gd name="connsiteX7" fmla="*/ 38354 w 43256"/>
              <a:gd name="connsiteY7" fmla="*/ 5435 h 37292"/>
              <a:gd name="connsiteX8" fmla="*/ 42018 w 43256"/>
              <a:gd name="connsiteY8" fmla="*/ 10177 h 37292"/>
              <a:gd name="connsiteX9" fmla="*/ 41854 w 43256"/>
              <a:gd name="connsiteY9" fmla="*/ 15319 h 37292"/>
              <a:gd name="connsiteX10" fmla="*/ 43052 w 43256"/>
              <a:gd name="connsiteY10" fmla="*/ 23181 h 37292"/>
              <a:gd name="connsiteX11" fmla="*/ 37440 w 43256"/>
              <a:gd name="connsiteY11" fmla="*/ 30063 h 37292"/>
              <a:gd name="connsiteX12" fmla="*/ 33736 w 43256"/>
              <a:gd name="connsiteY12" fmla="*/ 25430 h 37292"/>
              <a:gd name="connsiteX13" fmla="*/ 28591 w 43256"/>
              <a:gd name="connsiteY13" fmla="*/ 36674 h 37292"/>
              <a:gd name="connsiteX14" fmla="*/ 23703 w 43256"/>
              <a:gd name="connsiteY14" fmla="*/ 28385 h 37292"/>
              <a:gd name="connsiteX15" fmla="*/ 15021 w 43256"/>
              <a:gd name="connsiteY15" fmla="*/ 26327 h 37292"/>
              <a:gd name="connsiteX16" fmla="*/ 8232 w 43256"/>
              <a:gd name="connsiteY16" fmla="*/ 25935 h 37292"/>
              <a:gd name="connsiteX17" fmla="*/ 5731 w 43256"/>
              <a:gd name="connsiteY17" fmla="*/ 26087 h 37292"/>
              <a:gd name="connsiteX18" fmla="*/ 2149 w 43256"/>
              <a:gd name="connsiteY18" fmla="*/ 25410 h 37292"/>
              <a:gd name="connsiteX19" fmla="*/ 31 w 43256"/>
              <a:gd name="connsiteY19" fmla="*/ 19563 h 37292"/>
              <a:gd name="connsiteX20" fmla="*/ 3899 w 43256"/>
              <a:gd name="connsiteY20" fmla="*/ 14366 h 37292"/>
              <a:gd name="connsiteX21" fmla="*/ 3936 w 43256"/>
              <a:gd name="connsiteY21" fmla="*/ 14229 h 37292"/>
              <a:gd name="connsiteX0" fmla="*/ 4729 w 43256"/>
              <a:gd name="connsiteY0" fmla="*/ 26036 h 37292"/>
              <a:gd name="connsiteX1" fmla="*/ 2196 w 43256"/>
              <a:gd name="connsiteY1" fmla="*/ 25239 h 37292"/>
              <a:gd name="connsiteX2" fmla="*/ 8160 w 43256"/>
              <a:gd name="connsiteY2" fmla="*/ 26172 h 37292"/>
              <a:gd name="connsiteX3" fmla="*/ 6653 w 43256"/>
              <a:gd name="connsiteY3" fmla="*/ 26229 h 37292"/>
              <a:gd name="connsiteX4" fmla="*/ 10234 w 43256"/>
              <a:gd name="connsiteY4" fmla="*/ 26961 h 37292"/>
              <a:gd name="connsiteX5" fmla="*/ 10962 w 43256"/>
              <a:gd name="connsiteY5" fmla="*/ 26517 h 37292"/>
              <a:gd name="connsiteX6" fmla="*/ 28863 w 43256"/>
              <a:gd name="connsiteY6" fmla="*/ 27320 h 37292"/>
              <a:gd name="connsiteX7" fmla="*/ 28596 w 43256"/>
              <a:gd name="connsiteY7" fmla="*/ 36519 h 37292"/>
              <a:gd name="connsiteX8" fmla="*/ 34165 w 43256"/>
              <a:gd name="connsiteY8" fmla="*/ 22813 h 37292"/>
              <a:gd name="connsiteX9" fmla="*/ 37416 w 43256"/>
              <a:gd name="connsiteY9" fmla="*/ 29949 h 37292"/>
              <a:gd name="connsiteX10" fmla="*/ 41834 w 43256"/>
              <a:gd name="connsiteY10" fmla="*/ 15213 h 37292"/>
              <a:gd name="connsiteX11" fmla="*/ 40386 w 43256"/>
              <a:gd name="connsiteY11" fmla="*/ 17889 h 37292"/>
              <a:gd name="connsiteX12" fmla="*/ 38360 w 43256"/>
              <a:gd name="connsiteY12" fmla="*/ 5285 h 37292"/>
              <a:gd name="connsiteX13" fmla="*/ 38436 w 43256"/>
              <a:gd name="connsiteY13" fmla="*/ 6549 h 37292"/>
              <a:gd name="connsiteX14" fmla="*/ 29114 w 43256"/>
              <a:gd name="connsiteY14" fmla="*/ 3811 h 37292"/>
              <a:gd name="connsiteX15" fmla="*/ 29856 w 43256"/>
              <a:gd name="connsiteY15" fmla="*/ 2199 h 37292"/>
              <a:gd name="connsiteX16" fmla="*/ 22177 w 43256"/>
              <a:gd name="connsiteY16" fmla="*/ 4579 h 37292"/>
              <a:gd name="connsiteX17" fmla="*/ 22536 w 43256"/>
              <a:gd name="connsiteY17" fmla="*/ 3189 h 37292"/>
              <a:gd name="connsiteX18" fmla="*/ 14036 w 43256"/>
              <a:gd name="connsiteY18" fmla="*/ 5051 h 37292"/>
              <a:gd name="connsiteX19" fmla="*/ 15336 w 43256"/>
              <a:gd name="connsiteY19" fmla="*/ 6399 h 37292"/>
              <a:gd name="connsiteX20" fmla="*/ 4163 w 43256"/>
              <a:gd name="connsiteY20" fmla="*/ 15648 h 37292"/>
              <a:gd name="connsiteX21" fmla="*/ 3936 w 43256"/>
              <a:gd name="connsiteY21" fmla="*/ 14229 h 37292"/>
              <a:gd name="connsiteX0" fmla="*/ 3936 w 43256"/>
              <a:gd name="connsiteY0" fmla="*/ 14229 h 37292"/>
              <a:gd name="connsiteX1" fmla="*/ 5659 w 43256"/>
              <a:gd name="connsiteY1" fmla="*/ 6766 h 37292"/>
              <a:gd name="connsiteX2" fmla="*/ 14041 w 43256"/>
              <a:gd name="connsiteY2" fmla="*/ 5061 h 37292"/>
              <a:gd name="connsiteX3" fmla="*/ 22492 w 43256"/>
              <a:gd name="connsiteY3" fmla="*/ 3291 h 37292"/>
              <a:gd name="connsiteX4" fmla="*/ 25785 w 43256"/>
              <a:gd name="connsiteY4" fmla="*/ 59 h 37292"/>
              <a:gd name="connsiteX5" fmla="*/ 29869 w 43256"/>
              <a:gd name="connsiteY5" fmla="*/ 2340 h 37292"/>
              <a:gd name="connsiteX6" fmla="*/ 35499 w 43256"/>
              <a:gd name="connsiteY6" fmla="*/ 549 h 37292"/>
              <a:gd name="connsiteX7" fmla="*/ 38354 w 43256"/>
              <a:gd name="connsiteY7" fmla="*/ 5435 h 37292"/>
              <a:gd name="connsiteX8" fmla="*/ 42018 w 43256"/>
              <a:gd name="connsiteY8" fmla="*/ 10177 h 37292"/>
              <a:gd name="connsiteX9" fmla="*/ 41854 w 43256"/>
              <a:gd name="connsiteY9" fmla="*/ 15319 h 37292"/>
              <a:gd name="connsiteX10" fmla="*/ 43052 w 43256"/>
              <a:gd name="connsiteY10" fmla="*/ 23181 h 37292"/>
              <a:gd name="connsiteX11" fmla="*/ 37440 w 43256"/>
              <a:gd name="connsiteY11" fmla="*/ 30063 h 37292"/>
              <a:gd name="connsiteX12" fmla="*/ 33736 w 43256"/>
              <a:gd name="connsiteY12" fmla="*/ 25430 h 37292"/>
              <a:gd name="connsiteX13" fmla="*/ 28591 w 43256"/>
              <a:gd name="connsiteY13" fmla="*/ 36674 h 37292"/>
              <a:gd name="connsiteX14" fmla="*/ 23703 w 43256"/>
              <a:gd name="connsiteY14" fmla="*/ 28385 h 37292"/>
              <a:gd name="connsiteX15" fmla="*/ 15021 w 43256"/>
              <a:gd name="connsiteY15" fmla="*/ 26327 h 37292"/>
              <a:gd name="connsiteX16" fmla="*/ 8232 w 43256"/>
              <a:gd name="connsiteY16" fmla="*/ 25935 h 37292"/>
              <a:gd name="connsiteX17" fmla="*/ 5731 w 43256"/>
              <a:gd name="connsiteY17" fmla="*/ 26087 h 37292"/>
              <a:gd name="connsiteX18" fmla="*/ 2149 w 43256"/>
              <a:gd name="connsiteY18" fmla="*/ 25410 h 37292"/>
              <a:gd name="connsiteX19" fmla="*/ 31 w 43256"/>
              <a:gd name="connsiteY19" fmla="*/ 19563 h 37292"/>
              <a:gd name="connsiteX20" fmla="*/ 3899 w 43256"/>
              <a:gd name="connsiteY20" fmla="*/ 14366 h 37292"/>
              <a:gd name="connsiteX21" fmla="*/ 3936 w 43256"/>
              <a:gd name="connsiteY21" fmla="*/ 14229 h 37292"/>
              <a:gd name="connsiteX0" fmla="*/ 4729 w 43256"/>
              <a:gd name="connsiteY0" fmla="*/ 26036 h 37292"/>
              <a:gd name="connsiteX1" fmla="*/ 2196 w 43256"/>
              <a:gd name="connsiteY1" fmla="*/ 25239 h 37292"/>
              <a:gd name="connsiteX2" fmla="*/ 8160 w 43256"/>
              <a:gd name="connsiteY2" fmla="*/ 26172 h 37292"/>
              <a:gd name="connsiteX3" fmla="*/ 6653 w 43256"/>
              <a:gd name="connsiteY3" fmla="*/ 26229 h 37292"/>
              <a:gd name="connsiteX4" fmla="*/ 10234 w 43256"/>
              <a:gd name="connsiteY4" fmla="*/ 26961 h 37292"/>
              <a:gd name="connsiteX5" fmla="*/ 10962 w 43256"/>
              <a:gd name="connsiteY5" fmla="*/ 26517 h 37292"/>
              <a:gd name="connsiteX6" fmla="*/ 28863 w 43256"/>
              <a:gd name="connsiteY6" fmla="*/ 27320 h 37292"/>
              <a:gd name="connsiteX7" fmla="*/ 27998 w 43256"/>
              <a:gd name="connsiteY7" fmla="*/ 27933 h 37292"/>
              <a:gd name="connsiteX8" fmla="*/ 34165 w 43256"/>
              <a:gd name="connsiteY8" fmla="*/ 22813 h 37292"/>
              <a:gd name="connsiteX9" fmla="*/ 37416 w 43256"/>
              <a:gd name="connsiteY9" fmla="*/ 29949 h 37292"/>
              <a:gd name="connsiteX10" fmla="*/ 41834 w 43256"/>
              <a:gd name="connsiteY10" fmla="*/ 15213 h 37292"/>
              <a:gd name="connsiteX11" fmla="*/ 40386 w 43256"/>
              <a:gd name="connsiteY11" fmla="*/ 17889 h 37292"/>
              <a:gd name="connsiteX12" fmla="*/ 38360 w 43256"/>
              <a:gd name="connsiteY12" fmla="*/ 5285 h 37292"/>
              <a:gd name="connsiteX13" fmla="*/ 38436 w 43256"/>
              <a:gd name="connsiteY13" fmla="*/ 6549 h 37292"/>
              <a:gd name="connsiteX14" fmla="*/ 29114 w 43256"/>
              <a:gd name="connsiteY14" fmla="*/ 3811 h 37292"/>
              <a:gd name="connsiteX15" fmla="*/ 29856 w 43256"/>
              <a:gd name="connsiteY15" fmla="*/ 2199 h 37292"/>
              <a:gd name="connsiteX16" fmla="*/ 22177 w 43256"/>
              <a:gd name="connsiteY16" fmla="*/ 4579 h 37292"/>
              <a:gd name="connsiteX17" fmla="*/ 22536 w 43256"/>
              <a:gd name="connsiteY17" fmla="*/ 3189 h 37292"/>
              <a:gd name="connsiteX18" fmla="*/ 14036 w 43256"/>
              <a:gd name="connsiteY18" fmla="*/ 5051 h 37292"/>
              <a:gd name="connsiteX19" fmla="*/ 15336 w 43256"/>
              <a:gd name="connsiteY19" fmla="*/ 6399 h 37292"/>
              <a:gd name="connsiteX20" fmla="*/ 4163 w 43256"/>
              <a:gd name="connsiteY20" fmla="*/ 15648 h 37292"/>
              <a:gd name="connsiteX21" fmla="*/ 3936 w 43256"/>
              <a:gd name="connsiteY21" fmla="*/ 14229 h 37292"/>
              <a:gd name="connsiteX0" fmla="*/ 3936 w 43256"/>
              <a:gd name="connsiteY0" fmla="*/ 14229 h 30549"/>
              <a:gd name="connsiteX1" fmla="*/ 5659 w 43256"/>
              <a:gd name="connsiteY1" fmla="*/ 6766 h 30549"/>
              <a:gd name="connsiteX2" fmla="*/ 14041 w 43256"/>
              <a:gd name="connsiteY2" fmla="*/ 5061 h 30549"/>
              <a:gd name="connsiteX3" fmla="*/ 22492 w 43256"/>
              <a:gd name="connsiteY3" fmla="*/ 3291 h 30549"/>
              <a:gd name="connsiteX4" fmla="*/ 25785 w 43256"/>
              <a:gd name="connsiteY4" fmla="*/ 59 h 30549"/>
              <a:gd name="connsiteX5" fmla="*/ 29869 w 43256"/>
              <a:gd name="connsiteY5" fmla="*/ 2340 h 30549"/>
              <a:gd name="connsiteX6" fmla="*/ 35499 w 43256"/>
              <a:gd name="connsiteY6" fmla="*/ 549 h 30549"/>
              <a:gd name="connsiteX7" fmla="*/ 38354 w 43256"/>
              <a:gd name="connsiteY7" fmla="*/ 5435 h 30549"/>
              <a:gd name="connsiteX8" fmla="*/ 42018 w 43256"/>
              <a:gd name="connsiteY8" fmla="*/ 10177 h 30549"/>
              <a:gd name="connsiteX9" fmla="*/ 41854 w 43256"/>
              <a:gd name="connsiteY9" fmla="*/ 15319 h 30549"/>
              <a:gd name="connsiteX10" fmla="*/ 43052 w 43256"/>
              <a:gd name="connsiteY10" fmla="*/ 23181 h 30549"/>
              <a:gd name="connsiteX11" fmla="*/ 37440 w 43256"/>
              <a:gd name="connsiteY11" fmla="*/ 30063 h 30549"/>
              <a:gd name="connsiteX12" fmla="*/ 33736 w 43256"/>
              <a:gd name="connsiteY12" fmla="*/ 25430 h 30549"/>
              <a:gd name="connsiteX13" fmla="*/ 26099 w 43256"/>
              <a:gd name="connsiteY13" fmla="*/ 26792 h 30549"/>
              <a:gd name="connsiteX14" fmla="*/ 23703 w 43256"/>
              <a:gd name="connsiteY14" fmla="*/ 28385 h 30549"/>
              <a:gd name="connsiteX15" fmla="*/ 15021 w 43256"/>
              <a:gd name="connsiteY15" fmla="*/ 26327 h 30549"/>
              <a:gd name="connsiteX16" fmla="*/ 8232 w 43256"/>
              <a:gd name="connsiteY16" fmla="*/ 25935 h 30549"/>
              <a:gd name="connsiteX17" fmla="*/ 5731 w 43256"/>
              <a:gd name="connsiteY17" fmla="*/ 26087 h 30549"/>
              <a:gd name="connsiteX18" fmla="*/ 2149 w 43256"/>
              <a:gd name="connsiteY18" fmla="*/ 25410 h 30549"/>
              <a:gd name="connsiteX19" fmla="*/ 31 w 43256"/>
              <a:gd name="connsiteY19" fmla="*/ 19563 h 30549"/>
              <a:gd name="connsiteX20" fmla="*/ 3899 w 43256"/>
              <a:gd name="connsiteY20" fmla="*/ 14366 h 30549"/>
              <a:gd name="connsiteX21" fmla="*/ 3936 w 43256"/>
              <a:gd name="connsiteY21" fmla="*/ 14229 h 30549"/>
              <a:gd name="connsiteX0" fmla="*/ 4729 w 43256"/>
              <a:gd name="connsiteY0" fmla="*/ 26036 h 30549"/>
              <a:gd name="connsiteX1" fmla="*/ 2196 w 43256"/>
              <a:gd name="connsiteY1" fmla="*/ 25239 h 30549"/>
              <a:gd name="connsiteX2" fmla="*/ 8160 w 43256"/>
              <a:gd name="connsiteY2" fmla="*/ 26172 h 30549"/>
              <a:gd name="connsiteX3" fmla="*/ 6653 w 43256"/>
              <a:gd name="connsiteY3" fmla="*/ 26229 h 30549"/>
              <a:gd name="connsiteX4" fmla="*/ 10234 w 43256"/>
              <a:gd name="connsiteY4" fmla="*/ 26961 h 30549"/>
              <a:gd name="connsiteX5" fmla="*/ 10962 w 43256"/>
              <a:gd name="connsiteY5" fmla="*/ 26517 h 30549"/>
              <a:gd name="connsiteX6" fmla="*/ 28863 w 43256"/>
              <a:gd name="connsiteY6" fmla="*/ 27320 h 30549"/>
              <a:gd name="connsiteX7" fmla="*/ 27998 w 43256"/>
              <a:gd name="connsiteY7" fmla="*/ 27933 h 30549"/>
              <a:gd name="connsiteX8" fmla="*/ 34165 w 43256"/>
              <a:gd name="connsiteY8" fmla="*/ 22813 h 30549"/>
              <a:gd name="connsiteX9" fmla="*/ 37416 w 43256"/>
              <a:gd name="connsiteY9" fmla="*/ 29949 h 30549"/>
              <a:gd name="connsiteX10" fmla="*/ 41834 w 43256"/>
              <a:gd name="connsiteY10" fmla="*/ 15213 h 30549"/>
              <a:gd name="connsiteX11" fmla="*/ 40386 w 43256"/>
              <a:gd name="connsiteY11" fmla="*/ 17889 h 30549"/>
              <a:gd name="connsiteX12" fmla="*/ 38360 w 43256"/>
              <a:gd name="connsiteY12" fmla="*/ 5285 h 30549"/>
              <a:gd name="connsiteX13" fmla="*/ 38436 w 43256"/>
              <a:gd name="connsiteY13" fmla="*/ 6549 h 30549"/>
              <a:gd name="connsiteX14" fmla="*/ 29114 w 43256"/>
              <a:gd name="connsiteY14" fmla="*/ 3811 h 30549"/>
              <a:gd name="connsiteX15" fmla="*/ 29856 w 43256"/>
              <a:gd name="connsiteY15" fmla="*/ 2199 h 30549"/>
              <a:gd name="connsiteX16" fmla="*/ 22177 w 43256"/>
              <a:gd name="connsiteY16" fmla="*/ 4579 h 30549"/>
              <a:gd name="connsiteX17" fmla="*/ 22536 w 43256"/>
              <a:gd name="connsiteY17" fmla="*/ 3189 h 30549"/>
              <a:gd name="connsiteX18" fmla="*/ 14036 w 43256"/>
              <a:gd name="connsiteY18" fmla="*/ 5051 h 30549"/>
              <a:gd name="connsiteX19" fmla="*/ 15336 w 43256"/>
              <a:gd name="connsiteY19" fmla="*/ 6399 h 30549"/>
              <a:gd name="connsiteX20" fmla="*/ 4163 w 43256"/>
              <a:gd name="connsiteY20" fmla="*/ 15648 h 30549"/>
              <a:gd name="connsiteX21" fmla="*/ 3936 w 43256"/>
              <a:gd name="connsiteY21" fmla="*/ 14229 h 30549"/>
              <a:gd name="connsiteX0" fmla="*/ 3936 w 43256"/>
              <a:gd name="connsiteY0" fmla="*/ 14229 h 30549"/>
              <a:gd name="connsiteX1" fmla="*/ 5659 w 43256"/>
              <a:gd name="connsiteY1" fmla="*/ 6766 h 30549"/>
              <a:gd name="connsiteX2" fmla="*/ 14041 w 43256"/>
              <a:gd name="connsiteY2" fmla="*/ 5061 h 30549"/>
              <a:gd name="connsiteX3" fmla="*/ 22492 w 43256"/>
              <a:gd name="connsiteY3" fmla="*/ 3291 h 30549"/>
              <a:gd name="connsiteX4" fmla="*/ 25785 w 43256"/>
              <a:gd name="connsiteY4" fmla="*/ 59 h 30549"/>
              <a:gd name="connsiteX5" fmla="*/ 29869 w 43256"/>
              <a:gd name="connsiteY5" fmla="*/ 2340 h 30549"/>
              <a:gd name="connsiteX6" fmla="*/ 35499 w 43256"/>
              <a:gd name="connsiteY6" fmla="*/ 549 h 30549"/>
              <a:gd name="connsiteX7" fmla="*/ 38354 w 43256"/>
              <a:gd name="connsiteY7" fmla="*/ 5435 h 30549"/>
              <a:gd name="connsiteX8" fmla="*/ 42018 w 43256"/>
              <a:gd name="connsiteY8" fmla="*/ 10177 h 30549"/>
              <a:gd name="connsiteX9" fmla="*/ 41854 w 43256"/>
              <a:gd name="connsiteY9" fmla="*/ 15319 h 30549"/>
              <a:gd name="connsiteX10" fmla="*/ 43052 w 43256"/>
              <a:gd name="connsiteY10" fmla="*/ 23181 h 30549"/>
              <a:gd name="connsiteX11" fmla="*/ 37440 w 43256"/>
              <a:gd name="connsiteY11" fmla="*/ 30063 h 30549"/>
              <a:gd name="connsiteX12" fmla="*/ 33736 w 43256"/>
              <a:gd name="connsiteY12" fmla="*/ 25430 h 30549"/>
              <a:gd name="connsiteX13" fmla="*/ 26099 w 43256"/>
              <a:gd name="connsiteY13" fmla="*/ 26792 h 30549"/>
              <a:gd name="connsiteX14" fmla="*/ 23703 w 43256"/>
              <a:gd name="connsiteY14" fmla="*/ 28385 h 30549"/>
              <a:gd name="connsiteX15" fmla="*/ 15021 w 43256"/>
              <a:gd name="connsiteY15" fmla="*/ 26327 h 30549"/>
              <a:gd name="connsiteX16" fmla="*/ 8232 w 43256"/>
              <a:gd name="connsiteY16" fmla="*/ 25935 h 30549"/>
              <a:gd name="connsiteX17" fmla="*/ 5731 w 43256"/>
              <a:gd name="connsiteY17" fmla="*/ 26087 h 30549"/>
              <a:gd name="connsiteX18" fmla="*/ 2149 w 43256"/>
              <a:gd name="connsiteY18" fmla="*/ 25410 h 30549"/>
              <a:gd name="connsiteX19" fmla="*/ 31 w 43256"/>
              <a:gd name="connsiteY19" fmla="*/ 19563 h 30549"/>
              <a:gd name="connsiteX20" fmla="*/ 3899 w 43256"/>
              <a:gd name="connsiteY20" fmla="*/ 14366 h 30549"/>
              <a:gd name="connsiteX21" fmla="*/ 3936 w 43256"/>
              <a:gd name="connsiteY21" fmla="*/ 14229 h 30549"/>
              <a:gd name="connsiteX0" fmla="*/ 4729 w 43256"/>
              <a:gd name="connsiteY0" fmla="*/ 26036 h 30549"/>
              <a:gd name="connsiteX1" fmla="*/ 2196 w 43256"/>
              <a:gd name="connsiteY1" fmla="*/ 25239 h 30549"/>
              <a:gd name="connsiteX2" fmla="*/ 8160 w 43256"/>
              <a:gd name="connsiteY2" fmla="*/ 26172 h 30549"/>
              <a:gd name="connsiteX3" fmla="*/ 6653 w 43256"/>
              <a:gd name="connsiteY3" fmla="*/ 26229 h 30549"/>
              <a:gd name="connsiteX4" fmla="*/ 10234 w 43256"/>
              <a:gd name="connsiteY4" fmla="*/ 26961 h 30549"/>
              <a:gd name="connsiteX5" fmla="*/ 10962 w 43256"/>
              <a:gd name="connsiteY5" fmla="*/ 26517 h 30549"/>
              <a:gd name="connsiteX6" fmla="*/ 28863 w 43256"/>
              <a:gd name="connsiteY6" fmla="*/ 27320 h 30549"/>
              <a:gd name="connsiteX7" fmla="*/ 27998 w 43256"/>
              <a:gd name="connsiteY7" fmla="*/ 27933 h 30549"/>
              <a:gd name="connsiteX8" fmla="*/ 34165 w 43256"/>
              <a:gd name="connsiteY8" fmla="*/ 22813 h 30549"/>
              <a:gd name="connsiteX9" fmla="*/ 37416 w 43256"/>
              <a:gd name="connsiteY9" fmla="*/ 29949 h 30549"/>
              <a:gd name="connsiteX10" fmla="*/ 41834 w 43256"/>
              <a:gd name="connsiteY10" fmla="*/ 15213 h 30549"/>
              <a:gd name="connsiteX11" fmla="*/ 40386 w 43256"/>
              <a:gd name="connsiteY11" fmla="*/ 17889 h 30549"/>
              <a:gd name="connsiteX12" fmla="*/ 38360 w 43256"/>
              <a:gd name="connsiteY12" fmla="*/ 5285 h 30549"/>
              <a:gd name="connsiteX13" fmla="*/ 38436 w 43256"/>
              <a:gd name="connsiteY13" fmla="*/ 6549 h 30549"/>
              <a:gd name="connsiteX14" fmla="*/ 29114 w 43256"/>
              <a:gd name="connsiteY14" fmla="*/ 3811 h 30549"/>
              <a:gd name="connsiteX15" fmla="*/ 29856 w 43256"/>
              <a:gd name="connsiteY15" fmla="*/ 2199 h 30549"/>
              <a:gd name="connsiteX16" fmla="*/ 22177 w 43256"/>
              <a:gd name="connsiteY16" fmla="*/ 4579 h 30549"/>
              <a:gd name="connsiteX17" fmla="*/ 22536 w 43256"/>
              <a:gd name="connsiteY17" fmla="*/ 3189 h 30549"/>
              <a:gd name="connsiteX18" fmla="*/ 14036 w 43256"/>
              <a:gd name="connsiteY18" fmla="*/ 5051 h 30549"/>
              <a:gd name="connsiteX19" fmla="*/ 15336 w 43256"/>
              <a:gd name="connsiteY19" fmla="*/ 6399 h 30549"/>
              <a:gd name="connsiteX20" fmla="*/ 4163 w 43256"/>
              <a:gd name="connsiteY20" fmla="*/ 15648 h 30549"/>
              <a:gd name="connsiteX21" fmla="*/ 3936 w 43256"/>
              <a:gd name="connsiteY21" fmla="*/ 14229 h 30549"/>
              <a:gd name="connsiteX0" fmla="*/ 3936 w 43256"/>
              <a:gd name="connsiteY0" fmla="*/ 14229 h 30549"/>
              <a:gd name="connsiteX1" fmla="*/ 5659 w 43256"/>
              <a:gd name="connsiteY1" fmla="*/ 6766 h 30549"/>
              <a:gd name="connsiteX2" fmla="*/ 14041 w 43256"/>
              <a:gd name="connsiteY2" fmla="*/ 5061 h 30549"/>
              <a:gd name="connsiteX3" fmla="*/ 22492 w 43256"/>
              <a:gd name="connsiteY3" fmla="*/ 3291 h 30549"/>
              <a:gd name="connsiteX4" fmla="*/ 25785 w 43256"/>
              <a:gd name="connsiteY4" fmla="*/ 59 h 30549"/>
              <a:gd name="connsiteX5" fmla="*/ 29869 w 43256"/>
              <a:gd name="connsiteY5" fmla="*/ 2340 h 30549"/>
              <a:gd name="connsiteX6" fmla="*/ 35499 w 43256"/>
              <a:gd name="connsiteY6" fmla="*/ 549 h 30549"/>
              <a:gd name="connsiteX7" fmla="*/ 38354 w 43256"/>
              <a:gd name="connsiteY7" fmla="*/ 5435 h 30549"/>
              <a:gd name="connsiteX8" fmla="*/ 42018 w 43256"/>
              <a:gd name="connsiteY8" fmla="*/ 10177 h 30549"/>
              <a:gd name="connsiteX9" fmla="*/ 41854 w 43256"/>
              <a:gd name="connsiteY9" fmla="*/ 15319 h 30549"/>
              <a:gd name="connsiteX10" fmla="*/ 43052 w 43256"/>
              <a:gd name="connsiteY10" fmla="*/ 23181 h 30549"/>
              <a:gd name="connsiteX11" fmla="*/ 37440 w 43256"/>
              <a:gd name="connsiteY11" fmla="*/ 30063 h 30549"/>
              <a:gd name="connsiteX12" fmla="*/ 33736 w 43256"/>
              <a:gd name="connsiteY12" fmla="*/ 25430 h 30549"/>
              <a:gd name="connsiteX13" fmla="*/ 26099 w 43256"/>
              <a:gd name="connsiteY13" fmla="*/ 26792 h 30549"/>
              <a:gd name="connsiteX14" fmla="*/ 23404 w 43256"/>
              <a:gd name="connsiteY14" fmla="*/ 26927 h 30549"/>
              <a:gd name="connsiteX15" fmla="*/ 15021 w 43256"/>
              <a:gd name="connsiteY15" fmla="*/ 26327 h 30549"/>
              <a:gd name="connsiteX16" fmla="*/ 8232 w 43256"/>
              <a:gd name="connsiteY16" fmla="*/ 25935 h 30549"/>
              <a:gd name="connsiteX17" fmla="*/ 5731 w 43256"/>
              <a:gd name="connsiteY17" fmla="*/ 26087 h 30549"/>
              <a:gd name="connsiteX18" fmla="*/ 2149 w 43256"/>
              <a:gd name="connsiteY18" fmla="*/ 25410 h 30549"/>
              <a:gd name="connsiteX19" fmla="*/ 31 w 43256"/>
              <a:gd name="connsiteY19" fmla="*/ 19563 h 30549"/>
              <a:gd name="connsiteX20" fmla="*/ 3899 w 43256"/>
              <a:gd name="connsiteY20" fmla="*/ 14366 h 30549"/>
              <a:gd name="connsiteX21" fmla="*/ 3936 w 43256"/>
              <a:gd name="connsiteY21" fmla="*/ 14229 h 30549"/>
              <a:gd name="connsiteX0" fmla="*/ 4729 w 43256"/>
              <a:gd name="connsiteY0" fmla="*/ 26036 h 30549"/>
              <a:gd name="connsiteX1" fmla="*/ 2196 w 43256"/>
              <a:gd name="connsiteY1" fmla="*/ 25239 h 30549"/>
              <a:gd name="connsiteX2" fmla="*/ 8160 w 43256"/>
              <a:gd name="connsiteY2" fmla="*/ 26172 h 30549"/>
              <a:gd name="connsiteX3" fmla="*/ 6653 w 43256"/>
              <a:gd name="connsiteY3" fmla="*/ 26229 h 30549"/>
              <a:gd name="connsiteX4" fmla="*/ 10234 w 43256"/>
              <a:gd name="connsiteY4" fmla="*/ 26961 h 30549"/>
              <a:gd name="connsiteX5" fmla="*/ 10962 w 43256"/>
              <a:gd name="connsiteY5" fmla="*/ 26517 h 30549"/>
              <a:gd name="connsiteX6" fmla="*/ 28863 w 43256"/>
              <a:gd name="connsiteY6" fmla="*/ 27320 h 30549"/>
              <a:gd name="connsiteX7" fmla="*/ 27998 w 43256"/>
              <a:gd name="connsiteY7" fmla="*/ 27933 h 30549"/>
              <a:gd name="connsiteX8" fmla="*/ 34165 w 43256"/>
              <a:gd name="connsiteY8" fmla="*/ 22813 h 30549"/>
              <a:gd name="connsiteX9" fmla="*/ 37416 w 43256"/>
              <a:gd name="connsiteY9" fmla="*/ 29949 h 30549"/>
              <a:gd name="connsiteX10" fmla="*/ 41834 w 43256"/>
              <a:gd name="connsiteY10" fmla="*/ 15213 h 30549"/>
              <a:gd name="connsiteX11" fmla="*/ 40386 w 43256"/>
              <a:gd name="connsiteY11" fmla="*/ 17889 h 30549"/>
              <a:gd name="connsiteX12" fmla="*/ 38360 w 43256"/>
              <a:gd name="connsiteY12" fmla="*/ 5285 h 30549"/>
              <a:gd name="connsiteX13" fmla="*/ 38436 w 43256"/>
              <a:gd name="connsiteY13" fmla="*/ 6549 h 30549"/>
              <a:gd name="connsiteX14" fmla="*/ 29114 w 43256"/>
              <a:gd name="connsiteY14" fmla="*/ 3811 h 30549"/>
              <a:gd name="connsiteX15" fmla="*/ 29856 w 43256"/>
              <a:gd name="connsiteY15" fmla="*/ 2199 h 30549"/>
              <a:gd name="connsiteX16" fmla="*/ 22177 w 43256"/>
              <a:gd name="connsiteY16" fmla="*/ 4579 h 30549"/>
              <a:gd name="connsiteX17" fmla="*/ 22536 w 43256"/>
              <a:gd name="connsiteY17" fmla="*/ 3189 h 30549"/>
              <a:gd name="connsiteX18" fmla="*/ 14036 w 43256"/>
              <a:gd name="connsiteY18" fmla="*/ 5051 h 30549"/>
              <a:gd name="connsiteX19" fmla="*/ 15336 w 43256"/>
              <a:gd name="connsiteY19" fmla="*/ 6399 h 30549"/>
              <a:gd name="connsiteX20" fmla="*/ 4163 w 43256"/>
              <a:gd name="connsiteY20" fmla="*/ 15648 h 30549"/>
              <a:gd name="connsiteX21" fmla="*/ 3936 w 43256"/>
              <a:gd name="connsiteY21" fmla="*/ 14229 h 30549"/>
              <a:gd name="connsiteX0" fmla="*/ 3936 w 43256"/>
              <a:gd name="connsiteY0" fmla="*/ 14229 h 30549"/>
              <a:gd name="connsiteX1" fmla="*/ 5659 w 43256"/>
              <a:gd name="connsiteY1" fmla="*/ 6766 h 30549"/>
              <a:gd name="connsiteX2" fmla="*/ 14041 w 43256"/>
              <a:gd name="connsiteY2" fmla="*/ 5061 h 30549"/>
              <a:gd name="connsiteX3" fmla="*/ 22492 w 43256"/>
              <a:gd name="connsiteY3" fmla="*/ 3291 h 30549"/>
              <a:gd name="connsiteX4" fmla="*/ 25785 w 43256"/>
              <a:gd name="connsiteY4" fmla="*/ 59 h 30549"/>
              <a:gd name="connsiteX5" fmla="*/ 29869 w 43256"/>
              <a:gd name="connsiteY5" fmla="*/ 2340 h 30549"/>
              <a:gd name="connsiteX6" fmla="*/ 35499 w 43256"/>
              <a:gd name="connsiteY6" fmla="*/ 549 h 30549"/>
              <a:gd name="connsiteX7" fmla="*/ 38354 w 43256"/>
              <a:gd name="connsiteY7" fmla="*/ 5435 h 30549"/>
              <a:gd name="connsiteX8" fmla="*/ 42018 w 43256"/>
              <a:gd name="connsiteY8" fmla="*/ 10177 h 30549"/>
              <a:gd name="connsiteX9" fmla="*/ 41854 w 43256"/>
              <a:gd name="connsiteY9" fmla="*/ 15319 h 30549"/>
              <a:gd name="connsiteX10" fmla="*/ 43052 w 43256"/>
              <a:gd name="connsiteY10" fmla="*/ 23181 h 30549"/>
              <a:gd name="connsiteX11" fmla="*/ 37440 w 43256"/>
              <a:gd name="connsiteY11" fmla="*/ 30063 h 30549"/>
              <a:gd name="connsiteX12" fmla="*/ 33736 w 43256"/>
              <a:gd name="connsiteY12" fmla="*/ 25430 h 30549"/>
              <a:gd name="connsiteX13" fmla="*/ 26099 w 43256"/>
              <a:gd name="connsiteY13" fmla="*/ 26792 h 30549"/>
              <a:gd name="connsiteX14" fmla="*/ 23404 w 43256"/>
              <a:gd name="connsiteY14" fmla="*/ 26927 h 30549"/>
              <a:gd name="connsiteX15" fmla="*/ 15021 w 43256"/>
              <a:gd name="connsiteY15" fmla="*/ 26327 h 30549"/>
              <a:gd name="connsiteX16" fmla="*/ 8232 w 43256"/>
              <a:gd name="connsiteY16" fmla="*/ 25935 h 30549"/>
              <a:gd name="connsiteX17" fmla="*/ 5731 w 43256"/>
              <a:gd name="connsiteY17" fmla="*/ 26087 h 30549"/>
              <a:gd name="connsiteX18" fmla="*/ 2149 w 43256"/>
              <a:gd name="connsiteY18" fmla="*/ 25410 h 30549"/>
              <a:gd name="connsiteX19" fmla="*/ 31 w 43256"/>
              <a:gd name="connsiteY19" fmla="*/ 19563 h 30549"/>
              <a:gd name="connsiteX20" fmla="*/ 3899 w 43256"/>
              <a:gd name="connsiteY20" fmla="*/ 14366 h 30549"/>
              <a:gd name="connsiteX21" fmla="*/ 3936 w 43256"/>
              <a:gd name="connsiteY21" fmla="*/ 14229 h 30549"/>
              <a:gd name="connsiteX0" fmla="*/ 4729 w 43256"/>
              <a:gd name="connsiteY0" fmla="*/ 26036 h 30549"/>
              <a:gd name="connsiteX1" fmla="*/ 2196 w 43256"/>
              <a:gd name="connsiteY1" fmla="*/ 25239 h 30549"/>
              <a:gd name="connsiteX2" fmla="*/ 8160 w 43256"/>
              <a:gd name="connsiteY2" fmla="*/ 26172 h 30549"/>
              <a:gd name="connsiteX3" fmla="*/ 6653 w 43256"/>
              <a:gd name="connsiteY3" fmla="*/ 26229 h 30549"/>
              <a:gd name="connsiteX4" fmla="*/ 10234 w 43256"/>
              <a:gd name="connsiteY4" fmla="*/ 26961 h 30549"/>
              <a:gd name="connsiteX5" fmla="*/ 10962 w 43256"/>
              <a:gd name="connsiteY5" fmla="*/ 26517 h 30549"/>
              <a:gd name="connsiteX6" fmla="*/ 28863 w 43256"/>
              <a:gd name="connsiteY6" fmla="*/ 27320 h 30549"/>
              <a:gd name="connsiteX7" fmla="*/ 27898 w 43256"/>
              <a:gd name="connsiteY7" fmla="*/ 26961 h 30549"/>
              <a:gd name="connsiteX8" fmla="*/ 34165 w 43256"/>
              <a:gd name="connsiteY8" fmla="*/ 22813 h 30549"/>
              <a:gd name="connsiteX9" fmla="*/ 37416 w 43256"/>
              <a:gd name="connsiteY9" fmla="*/ 29949 h 30549"/>
              <a:gd name="connsiteX10" fmla="*/ 41834 w 43256"/>
              <a:gd name="connsiteY10" fmla="*/ 15213 h 30549"/>
              <a:gd name="connsiteX11" fmla="*/ 40386 w 43256"/>
              <a:gd name="connsiteY11" fmla="*/ 17889 h 30549"/>
              <a:gd name="connsiteX12" fmla="*/ 38360 w 43256"/>
              <a:gd name="connsiteY12" fmla="*/ 5285 h 30549"/>
              <a:gd name="connsiteX13" fmla="*/ 38436 w 43256"/>
              <a:gd name="connsiteY13" fmla="*/ 6549 h 30549"/>
              <a:gd name="connsiteX14" fmla="*/ 29114 w 43256"/>
              <a:gd name="connsiteY14" fmla="*/ 3811 h 30549"/>
              <a:gd name="connsiteX15" fmla="*/ 29856 w 43256"/>
              <a:gd name="connsiteY15" fmla="*/ 2199 h 30549"/>
              <a:gd name="connsiteX16" fmla="*/ 22177 w 43256"/>
              <a:gd name="connsiteY16" fmla="*/ 4579 h 30549"/>
              <a:gd name="connsiteX17" fmla="*/ 22536 w 43256"/>
              <a:gd name="connsiteY17" fmla="*/ 3189 h 30549"/>
              <a:gd name="connsiteX18" fmla="*/ 14036 w 43256"/>
              <a:gd name="connsiteY18" fmla="*/ 5051 h 30549"/>
              <a:gd name="connsiteX19" fmla="*/ 15336 w 43256"/>
              <a:gd name="connsiteY19" fmla="*/ 6399 h 30549"/>
              <a:gd name="connsiteX20" fmla="*/ 4163 w 43256"/>
              <a:gd name="connsiteY20" fmla="*/ 15648 h 30549"/>
              <a:gd name="connsiteX21" fmla="*/ 3936 w 43256"/>
              <a:gd name="connsiteY21" fmla="*/ 14229 h 30549"/>
              <a:gd name="connsiteX0" fmla="*/ 3936 w 43256"/>
              <a:gd name="connsiteY0" fmla="*/ 14229 h 30549"/>
              <a:gd name="connsiteX1" fmla="*/ 5659 w 43256"/>
              <a:gd name="connsiteY1" fmla="*/ 6766 h 30549"/>
              <a:gd name="connsiteX2" fmla="*/ 14041 w 43256"/>
              <a:gd name="connsiteY2" fmla="*/ 5061 h 30549"/>
              <a:gd name="connsiteX3" fmla="*/ 22492 w 43256"/>
              <a:gd name="connsiteY3" fmla="*/ 3291 h 30549"/>
              <a:gd name="connsiteX4" fmla="*/ 25785 w 43256"/>
              <a:gd name="connsiteY4" fmla="*/ 59 h 30549"/>
              <a:gd name="connsiteX5" fmla="*/ 29869 w 43256"/>
              <a:gd name="connsiteY5" fmla="*/ 2340 h 30549"/>
              <a:gd name="connsiteX6" fmla="*/ 35499 w 43256"/>
              <a:gd name="connsiteY6" fmla="*/ 549 h 30549"/>
              <a:gd name="connsiteX7" fmla="*/ 38354 w 43256"/>
              <a:gd name="connsiteY7" fmla="*/ 5435 h 30549"/>
              <a:gd name="connsiteX8" fmla="*/ 42018 w 43256"/>
              <a:gd name="connsiteY8" fmla="*/ 10177 h 30549"/>
              <a:gd name="connsiteX9" fmla="*/ 41854 w 43256"/>
              <a:gd name="connsiteY9" fmla="*/ 15319 h 30549"/>
              <a:gd name="connsiteX10" fmla="*/ 43052 w 43256"/>
              <a:gd name="connsiteY10" fmla="*/ 23181 h 30549"/>
              <a:gd name="connsiteX11" fmla="*/ 37440 w 43256"/>
              <a:gd name="connsiteY11" fmla="*/ 30063 h 30549"/>
              <a:gd name="connsiteX12" fmla="*/ 33736 w 43256"/>
              <a:gd name="connsiteY12" fmla="*/ 25430 h 30549"/>
              <a:gd name="connsiteX13" fmla="*/ 26099 w 43256"/>
              <a:gd name="connsiteY13" fmla="*/ 26792 h 30549"/>
              <a:gd name="connsiteX14" fmla="*/ 23404 w 43256"/>
              <a:gd name="connsiteY14" fmla="*/ 26927 h 30549"/>
              <a:gd name="connsiteX15" fmla="*/ 15021 w 43256"/>
              <a:gd name="connsiteY15" fmla="*/ 26327 h 30549"/>
              <a:gd name="connsiteX16" fmla="*/ 8232 w 43256"/>
              <a:gd name="connsiteY16" fmla="*/ 25935 h 30549"/>
              <a:gd name="connsiteX17" fmla="*/ 5731 w 43256"/>
              <a:gd name="connsiteY17" fmla="*/ 26087 h 30549"/>
              <a:gd name="connsiteX18" fmla="*/ 2149 w 43256"/>
              <a:gd name="connsiteY18" fmla="*/ 25410 h 30549"/>
              <a:gd name="connsiteX19" fmla="*/ 31 w 43256"/>
              <a:gd name="connsiteY19" fmla="*/ 19563 h 30549"/>
              <a:gd name="connsiteX20" fmla="*/ 3899 w 43256"/>
              <a:gd name="connsiteY20" fmla="*/ 14366 h 30549"/>
              <a:gd name="connsiteX21" fmla="*/ 3936 w 43256"/>
              <a:gd name="connsiteY21" fmla="*/ 14229 h 30549"/>
              <a:gd name="connsiteX0" fmla="*/ 4729 w 43256"/>
              <a:gd name="connsiteY0" fmla="*/ 26036 h 30549"/>
              <a:gd name="connsiteX1" fmla="*/ 2196 w 43256"/>
              <a:gd name="connsiteY1" fmla="*/ 25239 h 30549"/>
              <a:gd name="connsiteX2" fmla="*/ 8160 w 43256"/>
              <a:gd name="connsiteY2" fmla="*/ 26172 h 30549"/>
              <a:gd name="connsiteX3" fmla="*/ 6653 w 43256"/>
              <a:gd name="connsiteY3" fmla="*/ 26229 h 30549"/>
              <a:gd name="connsiteX4" fmla="*/ 10234 w 43256"/>
              <a:gd name="connsiteY4" fmla="*/ 26961 h 30549"/>
              <a:gd name="connsiteX5" fmla="*/ 10962 w 43256"/>
              <a:gd name="connsiteY5" fmla="*/ 26517 h 30549"/>
              <a:gd name="connsiteX6" fmla="*/ 28863 w 43256"/>
              <a:gd name="connsiteY6" fmla="*/ 27320 h 30549"/>
              <a:gd name="connsiteX7" fmla="*/ 27898 w 43256"/>
              <a:gd name="connsiteY7" fmla="*/ 26961 h 30549"/>
              <a:gd name="connsiteX8" fmla="*/ 34165 w 43256"/>
              <a:gd name="connsiteY8" fmla="*/ 22813 h 30549"/>
              <a:gd name="connsiteX9" fmla="*/ 38512 w 43256"/>
              <a:gd name="connsiteY9" fmla="*/ 26709 h 30549"/>
              <a:gd name="connsiteX10" fmla="*/ 41834 w 43256"/>
              <a:gd name="connsiteY10" fmla="*/ 15213 h 30549"/>
              <a:gd name="connsiteX11" fmla="*/ 40386 w 43256"/>
              <a:gd name="connsiteY11" fmla="*/ 17889 h 30549"/>
              <a:gd name="connsiteX12" fmla="*/ 38360 w 43256"/>
              <a:gd name="connsiteY12" fmla="*/ 5285 h 30549"/>
              <a:gd name="connsiteX13" fmla="*/ 38436 w 43256"/>
              <a:gd name="connsiteY13" fmla="*/ 6549 h 30549"/>
              <a:gd name="connsiteX14" fmla="*/ 29114 w 43256"/>
              <a:gd name="connsiteY14" fmla="*/ 3811 h 30549"/>
              <a:gd name="connsiteX15" fmla="*/ 29856 w 43256"/>
              <a:gd name="connsiteY15" fmla="*/ 2199 h 30549"/>
              <a:gd name="connsiteX16" fmla="*/ 22177 w 43256"/>
              <a:gd name="connsiteY16" fmla="*/ 4579 h 30549"/>
              <a:gd name="connsiteX17" fmla="*/ 22536 w 43256"/>
              <a:gd name="connsiteY17" fmla="*/ 3189 h 30549"/>
              <a:gd name="connsiteX18" fmla="*/ 14036 w 43256"/>
              <a:gd name="connsiteY18" fmla="*/ 5051 h 30549"/>
              <a:gd name="connsiteX19" fmla="*/ 15336 w 43256"/>
              <a:gd name="connsiteY19" fmla="*/ 6399 h 30549"/>
              <a:gd name="connsiteX20" fmla="*/ 4163 w 43256"/>
              <a:gd name="connsiteY20" fmla="*/ 15648 h 30549"/>
              <a:gd name="connsiteX21" fmla="*/ 3936 w 43256"/>
              <a:gd name="connsiteY21" fmla="*/ 14229 h 30549"/>
              <a:gd name="connsiteX0" fmla="*/ 3936 w 43488"/>
              <a:gd name="connsiteY0" fmla="*/ 14229 h 27520"/>
              <a:gd name="connsiteX1" fmla="*/ 5659 w 43488"/>
              <a:gd name="connsiteY1" fmla="*/ 6766 h 27520"/>
              <a:gd name="connsiteX2" fmla="*/ 14041 w 43488"/>
              <a:gd name="connsiteY2" fmla="*/ 5061 h 27520"/>
              <a:gd name="connsiteX3" fmla="*/ 22492 w 43488"/>
              <a:gd name="connsiteY3" fmla="*/ 3291 h 27520"/>
              <a:gd name="connsiteX4" fmla="*/ 25785 w 43488"/>
              <a:gd name="connsiteY4" fmla="*/ 59 h 27520"/>
              <a:gd name="connsiteX5" fmla="*/ 29869 w 43488"/>
              <a:gd name="connsiteY5" fmla="*/ 2340 h 27520"/>
              <a:gd name="connsiteX6" fmla="*/ 35499 w 43488"/>
              <a:gd name="connsiteY6" fmla="*/ 549 h 27520"/>
              <a:gd name="connsiteX7" fmla="*/ 38354 w 43488"/>
              <a:gd name="connsiteY7" fmla="*/ 5435 h 27520"/>
              <a:gd name="connsiteX8" fmla="*/ 42018 w 43488"/>
              <a:gd name="connsiteY8" fmla="*/ 10177 h 27520"/>
              <a:gd name="connsiteX9" fmla="*/ 41854 w 43488"/>
              <a:gd name="connsiteY9" fmla="*/ 15319 h 27520"/>
              <a:gd name="connsiteX10" fmla="*/ 43052 w 43488"/>
              <a:gd name="connsiteY10" fmla="*/ 23181 h 27520"/>
              <a:gd name="connsiteX11" fmla="*/ 35646 w 43488"/>
              <a:gd name="connsiteY11" fmla="*/ 25365 h 27520"/>
              <a:gd name="connsiteX12" fmla="*/ 33736 w 43488"/>
              <a:gd name="connsiteY12" fmla="*/ 25430 h 27520"/>
              <a:gd name="connsiteX13" fmla="*/ 26099 w 43488"/>
              <a:gd name="connsiteY13" fmla="*/ 26792 h 27520"/>
              <a:gd name="connsiteX14" fmla="*/ 23404 w 43488"/>
              <a:gd name="connsiteY14" fmla="*/ 26927 h 27520"/>
              <a:gd name="connsiteX15" fmla="*/ 15021 w 43488"/>
              <a:gd name="connsiteY15" fmla="*/ 26327 h 27520"/>
              <a:gd name="connsiteX16" fmla="*/ 8232 w 43488"/>
              <a:gd name="connsiteY16" fmla="*/ 25935 h 27520"/>
              <a:gd name="connsiteX17" fmla="*/ 5731 w 43488"/>
              <a:gd name="connsiteY17" fmla="*/ 26087 h 27520"/>
              <a:gd name="connsiteX18" fmla="*/ 2149 w 43488"/>
              <a:gd name="connsiteY18" fmla="*/ 25410 h 27520"/>
              <a:gd name="connsiteX19" fmla="*/ 31 w 43488"/>
              <a:gd name="connsiteY19" fmla="*/ 19563 h 27520"/>
              <a:gd name="connsiteX20" fmla="*/ 3899 w 43488"/>
              <a:gd name="connsiteY20" fmla="*/ 14366 h 27520"/>
              <a:gd name="connsiteX21" fmla="*/ 3936 w 43488"/>
              <a:gd name="connsiteY21" fmla="*/ 14229 h 27520"/>
              <a:gd name="connsiteX0" fmla="*/ 4729 w 43488"/>
              <a:gd name="connsiteY0" fmla="*/ 26036 h 27520"/>
              <a:gd name="connsiteX1" fmla="*/ 2196 w 43488"/>
              <a:gd name="connsiteY1" fmla="*/ 25239 h 27520"/>
              <a:gd name="connsiteX2" fmla="*/ 8160 w 43488"/>
              <a:gd name="connsiteY2" fmla="*/ 26172 h 27520"/>
              <a:gd name="connsiteX3" fmla="*/ 6653 w 43488"/>
              <a:gd name="connsiteY3" fmla="*/ 26229 h 27520"/>
              <a:gd name="connsiteX4" fmla="*/ 10234 w 43488"/>
              <a:gd name="connsiteY4" fmla="*/ 26961 h 27520"/>
              <a:gd name="connsiteX5" fmla="*/ 10962 w 43488"/>
              <a:gd name="connsiteY5" fmla="*/ 26517 h 27520"/>
              <a:gd name="connsiteX6" fmla="*/ 28863 w 43488"/>
              <a:gd name="connsiteY6" fmla="*/ 27320 h 27520"/>
              <a:gd name="connsiteX7" fmla="*/ 27898 w 43488"/>
              <a:gd name="connsiteY7" fmla="*/ 26961 h 27520"/>
              <a:gd name="connsiteX8" fmla="*/ 34165 w 43488"/>
              <a:gd name="connsiteY8" fmla="*/ 22813 h 27520"/>
              <a:gd name="connsiteX9" fmla="*/ 38512 w 43488"/>
              <a:gd name="connsiteY9" fmla="*/ 26709 h 27520"/>
              <a:gd name="connsiteX10" fmla="*/ 41834 w 43488"/>
              <a:gd name="connsiteY10" fmla="*/ 15213 h 27520"/>
              <a:gd name="connsiteX11" fmla="*/ 40386 w 43488"/>
              <a:gd name="connsiteY11" fmla="*/ 17889 h 27520"/>
              <a:gd name="connsiteX12" fmla="*/ 38360 w 43488"/>
              <a:gd name="connsiteY12" fmla="*/ 5285 h 27520"/>
              <a:gd name="connsiteX13" fmla="*/ 38436 w 43488"/>
              <a:gd name="connsiteY13" fmla="*/ 6549 h 27520"/>
              <a:gd name="connsiteX14" fmla="*/ 29114 w 43488"/>
              <a:gd name="connsiteY14" fmla="*/ 3811 h 27520"/>
              <a:gd name="connsiteX15" fmla="*/ 29856 w 43488"/>
              <a:gd name="connsiteY15" fmla="*/ 2199 h 27520"/>
              <a:gd name="connsiteX16" fmla="*/ 22177 w 43488"/>
              <a:gd name="connsiteY16" fmla="*/ 4579 h 27520"/>
              <a:gd name="connsiteX17" fmla="*/ 22536 w 43488"/>
              <a:gd name="connsiteY17" fmla="*/ 3189 h 27520"/>
              <a:gd name="connsiteX18" fmla="*/ 14036 w 43488"/>
              <a:gd name="connsiteY18" fmla="*/ 5051 h 27520"/>
              <a:gd name="connsiteX19" fmla="*/ 15336 w 43488"/>
              <a:gd name="connsiteY19" fmla="*/ 6399 h 27520"/>
              <a:gd name="connsiteX20" fmla="*/ 4163 w 43488"/>
              <a:gd name="connsiteY20" fmla="*/ 15648 h 27520"/>
              <a:gd name="connsiteX21" fmla="*/ 3936 w 43488"/>
              <a:gd name="connsiteY21" fmla="*/ 14229 h 27520"/>
              <a:gd name="connsiteX0" fmla="*/ 3936 w 43488"/>
              <a:gd name="connsiteY0" fmla="*/ 14229 h 27520"/>
              <a:gd name="connsiteX1" fmla="*/ 5659 w 43488"/>
              <a:gd name="connsiteY1" fmla="*/ 6766 h 27520"/>
              <a:gd name="connsiteX2" fmla="*/ 14041 w 43488"/>
              <a:gd name="connsiteY2" fmla="*/ 5061 h 27520"/>
              <a:gd name="connsiteX3" fmla="*/ 22492 w 43488"/>
              <a:gd name="connsiteY3" fmla="*/ 3291 h 27520"/>
              <a:gd name="connsiteX4" fmla="*/ 25785 w 43488"/>
              <a:gd name="connsiteY4" fmla="*/ 59 h 27520"/>
              <a:gd name="connsiteX5" fmla="*/ 29869 w 43488"/>
              <a:gd name="connsiteY5" fmla="*/ 2340 h 27520"/>
              <a:gd name="connsiteX6" fmla="*/ 35499 w 43488"/>
              <a:gd name="connsiteY6" fmla="*/ 549 h 27520"/>
              <a:gd name="connsiteX7" fmla="*/ 38354 w 43488"/>
              <a:gd name="connsiteY7" fmla="*/ 5435 h 27520"/>
              <a:gd name="connsiteX8" fmla="*/ 42018 w 43488"/>
              <a:gd name="connsiteY8" fmla="*/ 10177 h 27520"/>
              <a:gd name="connsiteX9" fmla="*/ 41854 w 43488"/>
              <a:gd name="connsiteY9" fmla="*/ 15319 h 27520"/>
              <a:gd name="connsiteX10" fmla="*/ 43052 w 43488"/>
              <a:gd name="connsiteY10" fmla="*/ 23181 h 27520"/>
              <a:gd name="connsiteX11" fmla="*/ 35646 w 43488"/>
              <a:gd name="connsiteY11" fmla="*/ 25365 h 27520"/>
              <a:gd name="connsiteX12" fmla="*/ 33736 w 43488"/>
              <a:gd name="connsiteY12" fmla="*/ 25430 h 27520"/>
              <a:gd name="connsiteX13" fmla="*/ 26099 w 43488"/>
              <a:gd name="connsiteY13" fmla="*/ 26792 h 27520"/>
              <a:gd name="connsiteX14" fmla="*/ 23404 w 43488"/>
              <a:gd name="connsiteY14" fmla="*/ 26927 h 27520"/>
              <a:gd name="connsiteX15" fmla="*/ 15021 w 43488"/>
              <a:gd name="connsiteY15" fmla="*/ 26327 h 27520"/>
              <a:gd name="connsiteX16" fmla="*/ 8232 w 43488"/>
              <a:gd name="connsiteY16" fmla="*/ 25935 h 27520"/>
              <a:gd name="connsiteX17" fmla="*/ 5731 w 43488"/>
              <a:gd name="connsiteY17" fmla="*/ 26087 h 27520"/>
              <a:gd name="connsiteX18" fmla="*/ 2149 w 43488"/>
              <a:gd name="connsiteY18" fmla="*/ 25410 h 27520"/>
              <a:gd name="connsiteX19" fmla="*/ 31 w 43488"/>
              <a:gd name="connsiteY19" fmla="*/ 19563 h 27520"/>
              <a:gd name="connsiteX20" fmla="*/ 3899 w 43488"/>
              <a:gd name="connsiteY20" fmla="*/ 14366 h 27520"/>
              <a:gd name="connsiteX21" fmla="*/ 3936 w 43488"/>
              <a:gd name="connsiteY21" fmla="*/ 14229 h 27520"/>
              <a:gd name="connsiteX0" fmla="*/ 4729 w 43488"/>
              <a:gd name="connsiteY0" fmla="*/ 26036 h 27520"/>
              <a:gd name="connsiteX1" fmla="*/ 2196 w 43488"/>
              <a:gd name="connsiteY1" fmla="*/ 25239 h 27520"/>
              <a:gd name="connsiteX2" fmla="*/ 8160 w 43488"/>
              <a:gd name="connsiteY2" fmla="*/ 26172 h 27520"/>
              <a:gd name="connsiteX3" fmla="*/ 6653 w 43488"/>
              <a:gd name="connsiteY3" fmla="*/ 26229 h 27520"/>
              <a:gd name="connsiteX4" fmla="*/ 10234 w 43488"/>
              <a:gd name="connsiteY4" fmla="*/ 26961 h 27520"/>
              <a:gd name="connsiteX5" fmla="*/ 10962 w 43488"/>
              <a:gd name="connsiteY5" fmla="*/ 26517 h 27520"/>
              <a:gd name="connsiteX6" fmla="*/ 29860 w 43488"/>
              <a:gd name="connsiteY6" fmla="*/ 26510 h 27520"/>
              <a:gd name="connsiteX7" fmla="*/ 27898 w 43488"/>
              <a:gd name="connsiteY7" fmla="*/ 26961 h 27520"/>
              <a:gd name="connsiteX8" fmla="*/ 34165 w 43488"/>
              <a:gd name="connsiteY8" fmla="*/ 22813 h 27520"/>
              <a:gd name="connsiteX9" fmla="*/ 38512 w 43488"/>
              <a:gd name="connsiteY9" fmla="*/ 26709 h 27520"/>
              <a:gd name="connsiteX10" fmla="*/ 41834 w 43488"/>
              <a:gd name="connsiteY10" fmla="*/ 15213 h 27520"/>
              <a:gd name="connsiteX11" fmla="*/ 40386 w 43488"/>
              <a:gd name="connsiteY11" fmla="*/ 17889 h 27520"/>
              <a:gd name="connsiteX12" fmla="*/ 38360 w 43488"/>
              <a:gd name="connsiteY12" fmla="*/ 5285 h 27520"/>
              <a:gd name="connsiteX13" fmla="*/ 38436 w 43488"/>
              <a:gd name="connsiteY13" fmla="*/ 6549 h 27520"/>
              <a:gd name="connsiteX14" fmla="*/ 29114 w 43488"/>
              <a:gd name="connsiteY14" fmla="*/ 3811 h 27520"/>
              <a:gd name="connsiteX15" fmla="*/ 29856 w 43488"/>
              <a:gd name="connsiteY15" fmla="*/ 2199 h 27520"/>
              <a:gd name="connsiteX16" fmla="*/ 22177 w 43488"/>
              <a:gd name="connsiteY16" fmla="*/ 4579 h 27520"/>
              <a:gd name="connsiteX17" fmla="*/ 22536 w 43488"/>
              <a:gd name="connsiteY17" fmla="*/ 3189 h 27520"/>
              <a:gd name="connsiteX18" fmla="*/ 14036 w 43488"/>
              <a:gd name="connsiteY18" fmla="*/ 5051 h 27520"/>
              <a:gd name="connsiteX19" fmla="*/ 15336 w 43488"/>
              <a:gd name="connsiteY19" fmla="*/ 6399 h 27520"/>
              <a:gd name="connsiteX20" fmla="*/ 4163 w 43488"/>
              <a:gd name="connsiteY20" fmla="*/ 15648 h 27520"/>
              <a:gd name="connsiteX21" fmla="*/ 3936 w 43488"/>
              <a:gd name="connsiteY21" fmla="*/ 14229 h 27520"/>
              <a:gd name="connsiteX0" fmla="*/ 3936 w 43488"/>
              <a:gd name="connsiteY0" fmla="*/ 14229 h 27557"/>
              <a:gd name="connsiteX1" fmla="*/ 5659 w 43488"/>
              <a:gd name="connsiteY1" fmla="*/ 6766 h 27557"/>
              <a:gd name="connsiteX2" fmla="*/ 14041 w 43488"/>
              <a:gd name="connsiteY2" fmla="*/ 5061 h 27557"/>
              <a:gd name="connsiteX3" fmla="*/ 22492 w 43488"/>
              <a:gd name="connsiteY3" fmla="*/ 3291 h 27557"/>
              <a:gd name="connsiteX4" fmla="*/ 25785 w 43488"/>
              <a:gd name="connsiteY4" fmla="*/ 59 h 27557"/>
              <a:gd name="connsiteX5" fmla="*/ 29869 w 43488"/>
              <a:gd name="connsiteY5" fmla="*/ 2340 h 27557"/>
              <a:gd name="connsiteX6" fmla="*/ 35499 w 43488"/>
              <a:gd name="connsiteY6" fmla="*/ 549 h 27557"/>
              <a:gd name="connsiteX7" fmla="*/ 38354 w 43488"/>
              <a:gd name="connsiteY7" fmla="*/ 5435 h 27557"/>
              <a:gd name="connsiteX8" fmla="*/ 42018 w 43488"/>
              <a:gd name="connsiteY8" fmla="*/ 10177 h 27557"/>
              <a:gd name="connsiteX9" fmla="*/ 41854 w 43488"/>
              <a:gd name="connsiteY9" fmla="*/ 15319 h 27557"/>
              <a:gd name="connsiteX10" fmla="*/ 43052 w 43488"/>
              <a:gd name="connsiteY10" fmla="*/ 23181 h 27557"/>
              <a:gd name="connsiteX11" fmla="*/ 35646 w 43488"/>
              <a:gd name="connsiteY11" fmla="*/ 25365 h 27557"/>
              <a:gd name="connsiteX12" fmla="*/ 34035 w 43488"/>
              <a:gd name="connsiteY12" fmla="*/ 26402 h 27557"/>
              <a:gd name="connsiteX13" fmla="*/ 26099 w 43488"/>
              <a:gd name="connsiteY13" fmla="*/ 26792 h 27557"/>
              <a:gd name="connsiteX14" fmla="*/ 23404 w 43488"/>
              <a:gd name="connsiteY14" fmla="*/ 26927 h 27557"/>
              <a:gd name="connsiteX15" fmla="*/ 15021 w 43488"/>
              <a:gd name="connsiteY15" fmla="*/ 26327 h 27557"/>
              <a:gd name="connsiteX16" fmla="*/ 8232 w 43488"/>
              <a:gd name="connsiteY16" fmla="*/ 25935 h 27557"/>
              <a:gd name="connsiteX17" fmla="*/ 5731 w 43488"/>
              <a:gd name="connsiteY17" fmla="*/ 26087 h 27557"/>
              <a:gd name="connsiteX18" fmla="*/ 2149 w 43488"/>
              <a:gd name="connsiteY18" fmla="*/ 25410 h 27557"/>
              <a:gd name="connsiteX19" fmla="*/ 31 w 43488"/>
              <a:gd name="connsiteY19" fmla="*/ 19563 h 27557"/>
              <a:gd name="connsiteX20" fmla="*/ 3899 w 43488"/>
              <a:gd name="connsiteY20" fmla="*/ 14366 h 27557"/>
              <a:gd name="connsiteX21" fmla="*/ 3936 w 43488"/>
              <a:gd name="connsiteY21" fmla="*/ 14229 h 27557"/>
              <a:gd name="connsiteX0" fmla="*/ 4729 w 43488"/>
              <a:gd name="connsiteY0" fmla="*/ 26036 h 27557"/>
              <a:gd name="connsiteX1" fmla="*/ 2196 w 43488"/>
              <a:gd name="connsiteY1" fmla="*/ 25239 h 27557"/>
              <a:gd name="connsiteX2" fmla="*/ 8160 w 43488"/>
              <a:gd name="connsiteY2" fmla="*/ 26172 h 27557"/>
              <a:gd name="connsiteX3" fmla="*/ 6653 w 43488"/>
              <a:gd name="connsiteY3" fmla="*/ 26229 h 27557"/>
              <a:gd name="connsiteX4" fmla="*/ 10234 w 43488"/>
              <a:gd name="connsiteY4" fmla="*/ 26961 h 27557"/>
              <a:gd name="connsiteX5" fmla="*/ 10962 w 43488"/>
              <a:gd name="connsiteY5" fmla="*/ 26517 h 27557"/>
              <a:gd name="connsiteX6" fmla="*/ 29860 w 43488"/>
              <a:gd name="connsiteY6" fmla="*/ 26510 h 27557"/>
              <a:gd name="connsiteX7" fmla="*/ 27898 w 43488"/>
              <a:gd name="connsiteY7" fmla="*/ 26961 h 27557"/>
              <a:gd name="connsiteX8" fmla="*/ 34165 w 43488"/>
              <a:gd name="connsiteY8" fmla="*/ 22813 h 27557"/>
              <a:gd name="connsiteX9" fmla="*/ 38512 w 43488"/>
              <a:gd name="connsiteY9" fmla="*/ 26709 h 27557"/>
              <a:gd name="connsiteX10" fmla="*/ 41834 w 43488"/>
              <a:gd name="connsiteY10" fmla="*/ 15213 h 27557"/>
              <a:gd name="connsiteX11" fmla="*/ 40386 w 43488"/>
              <a:gd name="connsiteY11" fmla="*/ 17889 h 27557"/>
              <a:gd name="connsiteX12" fmla="*/ 38360 w 43488"/>
              <a:gd name="connsiteY12" fmla="*/ 5285 h 27557"/>
              <a:gd name="connsiteX13" fmla="*/ 38436 w 43488"/>
              <a:gd name="connsiteY13" fmla="*/ 6549 h 27557"/>
              <a:gd name="connsiteX14" fmla="*/ 29114 w 43488"/>
              <a:gd name="connsiteY14" fmla="*/ 3811 h 27557"/>
              <a:gd name="connsiteX15" fmla="*/ 29856 w 43488"/>
              <a:gd name="connsiteY15" fmla="*/ 2199 h 27557"/>
              <a:gd name="connsiteX16" fmla="*/ 22177 w 43488"/>
              <a:gd name="connsiteY16" fmla="*/ 4579 h 27557"/>
              <a:gd name="connsiteX17" fmla="*/ 22536 w 43488"/>
              <a:gd name="connsiteY17" fmla="*/ 3189 h 27557"/>
              <a:gd name="connsiteX18" fmla="*/ 14036 w 43488"/>
              <a:gd name="connsiteY18" fmla="*/ 5051 h 27557"/>
              <a:gd name="connsiteX19" fmla="*/ 15336 w 43488"/>
              <a:gd name="connsiteY19" fmla="*/ 6399 h 27557"/>
              <a:gd name="connsiteX20" fmla="*/ 4163 w 43488"/>
              <a:gd name="connsiteY20" fmla="*/ 15648 h 27557"/>
              <a:gd name="connsiteX21" fmla="*/ 3936 w 43488"/>
              <a:gd name="connsiteY21" fmla="*/ 14229 h 27557"/>
              <a:gd name="connsiteX0" fmla="*/ 3936 w 43488"/>
              <a:gd name="connsiteY0" fmla="*/ 14229 h 27557"/>
              <a:gd name="connsiteX1" fmla="*/ 5659 w 43488"/>
              <a:gd name="connsiteY1" fmla="*/ 6766 h 27557"/>
              <a:gd name="connsiteX2" fmla="*/ 14041 w 43488"/>
              <a:gd name="connsiteY2" fmla="*/ 5061 h 27557"/>
              <a:gd name="connsiteX3" fmla="*/ 22492 w 43488"/>
              <a:gd name="connsiteY3" fmla="*/ 3291 h 27557"/>
              <a:gd name="connsiteX4" fmla="*/ 25785 w 43488"/>
              <a:gd name="connsiteY4" fmla="*/ 59 h 27557"/>
              <a:gd name="connsiteX5" fmla="*/ 29869 w 43488"/>
              <a:gd name="connsiteY5" fmla="*/ 2340 h 27557"/>
              <a:gd name="connsiteX6" fmla="*/ 35499 w 43488"/>
              <a:gd name="connsiteY6" fmla="*/ 549 h 27557"/>
              <a:gd name="connsiteX7" fmla="*/ 38354 w 43488"/>
              <a:gd name="connsiteY7" fmla="*/ 5435 h 27557"/>
              <a:gd name="connsiteX8" fmla="*/ 42018 w 43488"/>
              <a:gd name="connsiteY8" fmla="*/ 10177 h 27557"/>
              <a:gd name="connsiteX9" fmla="*/ 41854 w 43488"/>
              <a:gd name="connsiteY9" fmla="*/ 15319 h 27557"/>
              <a:gd name="connsiteX10" fmla="*/ 43052 w 43488"/>
              <a:gd name="connsiteY10" fmla="*/ 23181 h 27557"/>
              <a:gd name="connsiteX11" fmla="*/ 35646 w 43488"/>
              <a:gd name="connsiteY11" fmla="*/ 25365 h 27557"/>
              <a:gd name="connsiteX12" fmla="*/ 34035 w 43488"/>
              <a:gd name="connsiteY12" fmla="*/ 26402 h 27557"/>
              <a:gd name="connsiteX13" fmla="*/ 26099 w 43488"/>
              <a:gd name="connsiteY13" fmla="*/ 26792 h 27557"/>
              <a:gd name="connsiteX14" fmla="*/ 23404 w 43488"/>
              <a:gd name="connsiteY14" fmla="*/ 26927 h 27557"/>
              <a:gd name="connsiteX15" fmla="*/ 15021 w 43488"/>
              <a:gd name="connsiteY15" fmla="*/ 26327 h 27557"/>
              <a:gd name="connsiteX16" fmla="*/ 8232 w 43488"/>
              <a:gd name="connsiteY16" fmla="*/ 25935 h 27557"/>
              <a:gd name="connsiteX17" fmla="*/ 5731 w 43488"/>
              <a:gd name="connsiteY17" fmla="*/ 26087 h 27557"/>
              <a:gd name="connsiteX18" fmla="*/ 2149 w 43488"/>
              <a:gd name="connsiteY18" fmla="*/ 25410 h 27557"/>
              <a:gd name="connsiteX19" fmla="*/ 31 w 43488"/>
              <a:gd name="connsiteY19" fmla="*/ 19563 h 27557"/>
              <a:gd name="connsiteX20" fmla="*/ 3899 w 43488"/>
              <a:gd name="connsiteY20" fmla="*/ 14366 h 27557"/>
              <a:gd name="connsiteX21" fmla="*/ 3936 w 43488"/>
              <a:gd name="connsiteY21" fmla="*/ 14229 h 27557"/>
              <a:gd name="connsiteX0" fmla="*/ 4729 w 43488"/>
              <a:gd name="connsiteY0" fmla="*/ 26036 h 27557"/>
              <a:gd name="connsiteX1" fmla="*/ 2196 w 43488"/>
              <a:gd name="connsiteY1" fmla="*/ 25239 h 27557"/>
              <a:gd name="connsiteX2" fmla="*/ 8160 w 43488"/>
              <a:gd name="connsiteY2" fmla="*/ 26172 h 27557"/>
              <a:gd name="connsiteX3" fmla="*/ 6653 w 43488"/>
              <a:gd name="connsiteY3" fmla="*/ 26229 h 27557"/>
              <a:gd name="connsiteX4" fmla="*/ 10234 w 43488"/>
              <a:gd name="connsiteY4" fmla="*/ 26961 h 27557"/>
              <a:gd name="connsiteX5" fmla="*/ 10962 w 43488"/>
              <a:gd name="connsiteY5" fmla="*/ 26517 h 27557"/>
              <a:gd name="connsiteX6" fmla="*/ 29860 w 43488"/>
              <a:gd name="connsiteY6" fmla="*/ 26510 h 27557"/>
              <a:gd name="connsiteX7" fmla="*/ 27898 w 43488"/>
              <a:gd name="connsiteY7" fmla="*/ 26961 h 27557"/>
              <a:gd name="connsiteX8" fmla="*/ 33966 w 43488"/>
              <a:gd name="connsiteY8" fmla="*/ 25567 h 27557"/>
              <a:gd name="connsiteX9" fmla="*/ 38512 w 43488"/>
              <a:gd name="connsiteY9" fmla="*/ 26709 h 27557"/>
              <a:gd name="connsiteX10" fmla="*/ 41834 w 43488"/>
              <a:gd name="connsiteY10" fmla="*/ 15213 h 27557"/>
              <a:gd name="connsiteX11" fmla="*/ 40386 w 43488"/>
              <a:gd name="connsiteY11" fmla="*/ 17889 h 27557"/>
              <a:gd name="connsiteX12" fmla="*/ 38360 w 43488"/>
              <a:gd name="connsiteY12" fmla="*/ 5285 h 27557"/>
              <a:gd name="connsiteX13" fmla="*/ 38436 w 43488"/>
              <a:gd name="connsiteY13" fmla="*/ 6549 h 27557"/>
              <a:gd name="connsiteX14" fmla="*/ 29114 w 43488"/>
              <a:gd name="connsiteY14" fmla="*/ 3811 h 27557"/>
              <a:gd name="connsiteX15" fmla="*/ 29856 w 43488"/>
              <a:gd name="connsiteY15" fmla="*/ 2199 h 27557"/>
              <a:gd name="connsiteX16" fmla="*/ 22177 w 43488"/>
              <a:gd name="connsiteY16" fmla="*/ 4579 h 27557"/>
              <a:gd name="connsiteX17" fmla="*/ 22536 w 43488"/>
              <a:gd name="connsiteY17" fmla="*/ 3189 h 27557"/>
              <a:gd name="connsiteX18" fmla="*/ 14036 w 43488"/>
              <a:gd name="connsiteY18" fmla="*/ 5051 h 27557"/>
              <a:gd name="connsiteX19" fmla="*/ 15336 w 43488"/>
              <a:gd name="connsiteY19" fmla="*/ 6399 h 27557"/>
              <a:gd name="connsiteX20" fmla="*/ 4163 w 43488"/>
              <a:gd name="connsiteY20" fmla="*/ 15648 h 27557"/>
              <a:gd name="connsiteX21" fmla="*/ 3936 w 43488"/>
              <a:gd name="connsiteY21" fmla="*/ 14229 h 27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3488" h="27557">
                <a:moveTo>
                  <a:pt x="3936" y="14229"/>
                </a:moveTo>
                <a:cubicBezTo>
                  <a:pt x="3665" y="11516"/>
                  <a:pt x="4297" y="8780"/>
                  <a:pt x="5659" y="6766"/>
                </a:cubicBezTo>
                <a:cubicBezTo>
                  <a:pt x="7811" y="3585"/>
                  <a:pt x="11300" y="2876"/>
                  <a:pt x="14041" y="5061"/>
                </a:cubicBezTo>
                <a:cubicBezTo>
                  <a:pt x="15714" y="768"/>
                  <a:pt x="19950" y="-119"/>
                  <a:pt x="22492" y="3291"/>
                </a:cubicBezTo>
                <a:cubicBezTo>
                  <a:pt x="23133" y="1542"/>
                  <a:pt x="24364" y="333"/>
                  <a:pt x="25785" y="59"/>
                </a:cubicBezTo>
                <a:cubicBezTo>
                  <a:pt x="27349" y="-243"/>
                  <a:pt x="28911" y="629"/>
                  <a:pt x="29869" y="2340"/>
                </a:cubicBezTo>
                <a:cubicBezTo>
                  <a:pt x="31251" y="126"/>
                  <a:pt x="33537" y="-601"/>
                  <a:pt x="35499" y="549"/>
                </a:cubicBezTo>
                <a:cubicBezTo>
                  <a:pt x="36994" y="1425"/>
                  <a:pt x="38066" y="3259"/>
                  <a:pt x="38354" y="5435"/>
                </a:cubicBezTo>
                <a:cubicBezTo>
                  <a:pt x="40082" y="6077"/>
                  <a:pt x="41458" y="7857"/>
                  <a:pt x="42018" y="10177"/>
                </a:cubicBezTo>
                <a:cubicBezTo>
                  <a:pt x="42425" y="11861"/>
                  <a:pt x="42367" y="13690"/>
                  <a:pt x="41854" y="15319"/>
                </a:cubicBezTo>
                <a:cubicBezTo>
                  <a:pt x="43115" y="17553"/>
                  <a:pt x="44087" y="21507"/>
                  <a:pt x="43052" y="23181"/>
                </a:cubicBezTo>
                <a:cubicBezTo>
                  <a:pt x="42017" y="24855"/>
                  <a:pt x="38370" y="24835"/>
                  <a:pt x="35646" y="25365"/>
                </a:cubicBezTo>
                <a:cubicBezTo>
                  <a:pt x="35633" y="27632"/>
                  <a:pt x="35626" y="26164"/>
                  <a:pt x="34035" y="26402"/>
                </a:cubicBezTo>
                <a:cubicBezTo>
                  <a:pt x="32444" y="26640"/>
                  <a:pt x="28248" y="28616"/>
                  <a:pt x="26099" y="26792"/>
                </a:cubicBezTo>
                <a:cubicBezTo>
                  <a:pt x="25005" y="28305"/>
                  <a:pt x="25250" y="27005"/>
                  <a:pt x="23404" y="26927"/>
                </a:cubicBezTo>
                <a:cubicBezTo>
                  <a:pt x="21558" y="26849"/>
                  <a:pt x="18286" y="26618"/>
                  <a:pt x="15021" y="26327"/>
                </a:cubicBezTo>
                <a:cubicBezTo>
                  <a:pt x="12609" y="27265"/>
                  <a:pt x="10284" y="26040"/>
                  <a:pt x="8232" y="25935"/>
                </a:cubicBezTo>
                <a:cubicBezTo>
                  <a:pt x="6118" y="26272"/>
                  <a:pt x="6745" y="26174"/>
                  <a:pt x="5731" y="26087"/>
                </a:cubicBezTo>
                <a:cubicBezTo>
                  <a:pt x="4717" y="26000"/>
                  <a:pt x="1096" y="26936"/>
                  <a:pt x="2149" y="25410"/>
                </a:cubicBezTo>
                <a:cubicBezTo>
                  <a:pt x="655" y="24213"/>
                  <a:pt x="-177" y="21916"/>
                  <a:pt x="31" y="19563"/>
                </a:cubicBezTo>
                <a:cubicBezTo>
                  <a:pt x="275" y="16808"/>
                  <a:pt x="1881" y="14650"/>
                  <a:pt x="3899" y="14366"/>
                </a:cubicBezTo>
                <a:cubicBezTo>
                  <a:pt x="3911" y="14320"/>
                  <a:pt x="3924" y="14275"/>
                  <a:pt x="3936" y="14229"/>
                </a:cubicBezTo>
                <a:close/>
              </a:path>
              <a:path w="43488" h="27557" fill="none" extrusionOk="0">
                <a:moveTo>
                  <a:pt x="4729" y="26036"/>
                </a:moveTo>
                <a:cubicBezTo>
                  <a:pt x="3845" y="26130"/>
                  <a:pt x="2961" y="25852"/>
                  <a:pt x="2196" y="25239"/>
                </a:cubicBezTo>
                <a:moveTo>
                  <a:pt x="8160" y="26172"/>
                </a:moveTo>
                <a:cubicBezTo>
                  <a:pt x="7805" y="26365"/>
                  <a:pt x="7033" y="26169"/>
                  <a:pt x="6653" y="26229"/>
                </a:cubicBezTo>
                <a:moveTo>
                  <a:pt x="10234" y="26961"/>
                </a:moveTo>
                <a:cubicBezTo>
                  <a:pt x="9967" y="26415"/>
                  <a:pt x="11139" y="27128"/>
                  <a:pt x="10962" y="26517"/>
                </a:cubicBezTo>
                <a:moveTo>
                  <a:pt x="29860" y="26510"/>
                </a:moveTo>
                <a:cubicBezTo>
                  <a:pt x="29821" y="27157"/>
                  <a:pt x="28036" y="26339"/>
                  <a:pt x="27898" y="26961"/>
                </a:cubicBezTo>
                <a:moveTo>
                  <a:pt x="33966" y="25567"/>
                </a:moveTo>
                <a:cubicBezTo>
                  <a:pt x="35970" y="26895"/>
                  <a:pt x="38530" y="23677"/>
                  <a:pt x="38512" y="26709"/>
                </a:cubicBezTo>
                <a:moveTo>
                  <a:pt x="41834" y="15213"/>
                </a:moveTo>
                <a:cubicBezTo>
                  <a:pt x="41509" y="16245"/>
                  <a:pt x="41014" y="17161"/>
                  <a:pt x="40386" y="17889"/>
                </a:cubicBezTo>
                <a:moveTo>
                  <a:pt x="38360" y="5285"/>
                </a:moveTo>
                <a:cubicBezTo>
                  <a:pt x="38415" y="5702"/>
                  <a:pt x="38441" y="6125"/>
                  <a:pt x="38436" y="6549"/>
                </a:cubicBezTo>
                <a:moveTo>
                  <a:pt x="29114" y="3811"/>
                </a:moveTo>
                <a:cubicBezTo>
                  <a:pt x="29303" y="3228"/>
                  <a:pt x="29552" y="2685"/>
                  <a:pt x="29856" y="2199"/>
                </a:cubicBezTo>
                <a:moveTo>
                  <a:pt x="22177" y="4579"/>
                </a:moveTo>
                <a:cubicBezTo>
                  <a:pt x="22254" y="4097"/>
                  <a:pt x="22375" y="3630"/>
                  <a:pt x="22536" y="3189"/>
                </a:cubicBezTo>
                <a:moveTo>
                  <a:pt x="14036" y="5051"/>
                </a:moveTo>
                <a:cubicBezTo>
                  <a:pt x="14508" y="5427"/>
                  <a:pt x="14944" y="5880"/>
                  <a:pt x="15336" y="6399"/>
                </a:cubicBezTo>
                <a:moveTo>
                  <a:pt x="4163" y="15648"/>
                </a:moveTo>
                <a:cubicBezTo>
                  <a:pt x="4060" y="15184"/>
                  <a:pt x="3984" y="14710"/>
                  <a:pt x="3936" y="14229"/>
                </a:cubicBezTo>
              </a:path>
            </a:pathLst>
          </a:cu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dirty="0" err="1" smtClean="0">
              <a:solidFill>
                <a:schemeClr val="tx2">
                  <a:lumMod val="50000"/>
                </a:schemeClr>
              </a:solidFill>
            </a:endParaRPr>
          </a:p>
        </p:txBody>
      </p:sp>
      <p:sp>
        <p:nvSpPr>
          <p:cNvPr id="2" name="Title 1"/>
          <p:cNvSpPr>
            <a:spLocks noGrp="1"/>
          </p:cNvSpPr>
          <p:nvPr>
            <p:ph type="title"/>
          </p:nvPr>
        </p:nvSpPr>
        <p:spPr/>
        <p:txBody>
          <a:bodyPr/>
          <a:lstStyle/>
          <a:p>
            <a:r>
              <a:rPr lang="en-IN" sz="2400" dirty="0" smtClean="0"/>
              <a:t>Essential Business functions service for ERP and S4/HANA</a:t>
            </a:r>
            <a:endParaRPr lang="en-IN" sz="2400" dirty="0"/>
          </a:p>
        </p:txBody>
      </p:sp>
      <p:sp>
        <p:nvSpPr>
          <p:cNvPr id="5" name="Rounded Rectangle 4"/>
          <p:cNvSpPr/>
          <p:nvPr/>
        </p:nvSpPr>
        <p:spPr>
          <a:xfrm>
            <a:off x="4343400" y="2438400"/>
            <a:ext cx="2133600" cy="609600"/>
          </a:xfrm>
          <a:prstGeom prst="roundRect">
            <a:avLst/>
          </a:prstGeom>
          <a:solidFill>
            <a:schemeClr val="accent5">
              <a:lumMod val="60000"/>
              <a:lumOff val="4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smtClean="0">
                <a:solidFill>
                  <a:schemeClr val="tx2">
                    <a:lumMod val="50000"/>
                  </a:schemeClr>
                </a:solidFill>
              </a:rPr>
              <a:t>Policy Service</a:t>
            </a:r>
          </a:p>
          <a:p>
            <a:pPr algn="ctr"/>
            <a:endParaRPr lang="en-IN" sz="1400" dirty="0" smtClean="0">
              <a:solidFill>
                <a:schemeClr val="tx2">
                  <a:lumMod val="50000"/>
                </a:schemeClr>
              </a:solidFill>
            </a:endParaRPr>
          </a:p>
        </p:txBody>
      </p:sp>
      <p:sp>
        <p:nvSpPr>
          <p:cNvPr id="6" name="Rectangle 5"/>
          <p:cNvSpPr/>
          <p:nvPr/>
        </p:nvSpPr>
        <p:spPr>
          <a:xfrm>
            <a:off x="4591410" y="2898648"/>
            <a:ext cx="1638060" cy="298704"/>
          </a:xfrm>
          <a:prstGeom prst="rect">
            <a:avLst/>
          </a:prstGeom>
          <a:solidFill>
            <a:schemeClr val="accent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00" dirty="0" smtClean="0">
                <a:solidFill>
                  <a:schemeClr val="tx2">
                    <a:lumMod val="50000"/>
                  </a:schemeClr>
                </a:solidFill>
              </a:rPr>
              <a:t>SAP Cloud Platform IoT</a:t>
            </a:r>
          </a:p>
        </p:txBody>
      </p:sp>
      <p:sp>
        <p:nvSpPr>
          <p:cNvPr id="7" name="Rectangle 6"/>
          <p:cNvSpPr/>
          <p:nvPr/>
        </p:nvSpPr>
        <p:spPr>
          <a:xfrm>
            <a:off x="6820140" y="2362200"/>
            <a:ext cx="952260" cy="304800"/>
          </a:xfrm>
          <a:prstGeom prst="rect">
            <a:avLst/>
          </a:prstGeom>
          <a:solidFill>
            <a:schemeClr val="tx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00" dirty="0" smtClean="0">
                <a:solidFill>
                  <a:schemeClr val="bg1"/>
                </a:solidFill>
              </a:rPr>
              <a:t>S/4 HANA</a:t>
            </a:r>
          </a:p>
        </p:txBody>
      </p:sp>
      <p:sp>
        <p:nvSpPr>
          <p:cNvPr id="8" name="Rectangle 7"/>
          <p:cNvSpPr/>
          <p:nvPr/>
        </p:nvSpPr>
        <p:spPr>
          <a:xfrm>
            <a:off x="6820140" y="2667000"/>
            <a:ext cx="952260" cy="231648"/>
          </a:xfrm>
          <a:prstGeom prst="rect">
            <a:avLst/>
          </a:prstGeom>
          <a:solidFill>
            <a:schemeClr val="accent1">
              <a:lumMod val="20000"/>
              <a:lumOff val="8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00" dirty="0" smtClean="0">
                <a:solidFill>
                  <a:schemeClr val="tx2">
                    <a:lumMod val="50000"/>
                  </a:schemeClr>
                </a:solidFill>
              </a:rPr>
              <a:t>EBF Service</a:t>
            </a:r>
          </a:p>
        </p:txBody>
      </p:sp>
      <p:sp>
        <p:nvSpPr>
          <p:cNvPr id="9" name="Rectangle 8"/>
          <p:cNvSpPr/>
          <p:nvPr/>
        </p:nvSpPr>
        <p:spPr>
          <a:xfrm>
            <a:off x="8506005" y="2362200"/>
            <a:ext cx="952260" cy="304800"/>
          </a:xfrm>
          <a:prstGeom prst="rect">
            <a:avLst/>
          </a:prstGeom>
          <a:solidFill>
            <a:schemeClr val="tx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00" dirty="0" smtClean="0">
                <a:solidFill>
                  <a:schemeClr val="bg1"/>
                </a:solidFill>
              </a:rPr>
              <a:t>ERP</a:t>
            </a:r>
          </a:p>
        </p:txBody>
      </p:sp>
      <p:sp>
        <p:nvSpPr>
          <p:cNvPr id="10" name="Rectangle 9"/>
          <p:cNvSpPr/>
          <p:nvPr/>
        </p:nvSpPr>
        <p:spPr>
          <a:xfrm>
            <a:off x="8506005" y="2667000"/>
            <a:ext cx="952260" cy="304800"/>
          </a:xfrm>
          <a:prstGeom prst="rect">
            <a:avLst/>
          </a:prstGeom>
          <a:solidFill>
            <a:schemeClr val="accent1">
              <a:lumMod val="20000"/>
              <a:lumOff val="8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00" dirty="0" smtClean="0">
                <a:solidFill>
                  <a:schemeClr val="tx2">
                    <a:lumMod val="50000"/>
                  </a:schemeClr>
                </a:solidFill>
              </a:rPr>
              <a:t>EBF Service</a:t>
            </a:r>
          </a:p>
        </p:txBody>
      </p:sp>
      <p:sp>
        <p:nvSpPr>
          <p:cNvPr id="11" name="Rectangle 10"/>
          <p:cNvSpPr/>
          <p:nvPr/>
        </p:nvSpPr>
        <p:spPr>
          <a:xfrm>
            <a:off x="7722669" y="3258312"/>
            <a:ext cx="952260" cy="304800"/>
          </a:xfrm>
          <a:prstGeom prst="rect">
            <a:avLst/>
          </a:prstGeom>
          <a:solidFill>
            <a:schemeClr val="tx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00" dirty="0" smtClean="0">
                <a:solidFill>
                  <a:schemeClr val="bg1"/>
                </a:solidFill>
              </a:rPr>
              <a:t>S/4 HANA</a:t>
            </a:r>
          </a:p>
        </p:txBody>
      </p:sp>
      <p:sp>
        <p:nvSpPr>
          <p:cNvPr id="12" name="Rectangle 11"/>
          <p:cNvSpPr/>
          <p:nvPr/>
        </p:nvSpPr>
        <p:spPr>
          <a:xfrm>
            <a:off x="7722669" y="3563112"/>
            <a:ext cx="952260" cy="231648"/>
          </a:xfrm>
          <a:prstGeom prst="rect">
            <a:avLst/>
          </a:prstGeom>
          <a:solidFill>
            <a:schemeClr val="accent1">
              <a:lumMod val="20000"/>
              <a:lumOff val="8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00" dirty="0" smtClean="0">
                <a:solidFill>
                  <a:schemeClr val="tx2">
                    <a:lumMod val="50000"/>
                  </a:schemeClr>
                </a:solidFill>
              </a:rPr>
              <a:t>EBF Service</a:t>
            </a:r>
          </a:p>
        </p:txBody>
      </p:sp>
      <p:sp>
        <p:nvSpPr>
          <p:cNvPr id="13" name="TextBox 12"/>
          <p:cNvSpPr txBox="1"/>
          <p:nvPr/>
        </p:nvSpPr>
        <p:spPr>
          <a:xfrm>
            <a:off x="4591410" y="2150548"/>
            <a:ext cx="1638060" cy="276999"/>
          </a:xfrm>
          <a:prstGeom prst="rect">
            <a:avLst/>
          </a:prstGeom>
          <a:noFill/>
        </p:spPr>
        <p:txBody>
          <a:bodyPr wrap="square" rtlCol="0">
            <a:spAutoFit/>
          </a:bodyPr>
          <a:lstStyle/>
          <a:p>
            <a:r>
              <a:rPr lang="en-IN" sz="1200" dirty="0" smtClean="0">
                <a:solidFill>
                  <a:schemeClr val="tx2">
                    <a:lumMod val="50000"/>
                  </a:schemeClr>
                </a:solidFill>
              </a:rPr>
              <a:t>SAP Cloud Platform</a:t>
            </a:r>
          </a:p>
        </p:txBody>
      </p:sp>
      <p:sp>
        <p:nvSpPr>
          <p:cNvPr id="14" name="Rectangle 13"/>
          <p:cNvSpPr/>
          <p:nvPr/>
        </p:nvSpPr>
        <p:spPr>
          <a:xfrm>
            <a:off x="3962400" y="3962400"/>
            <a:ext cx="4712529" cy="1645932"/>
          </a:xfrm>
          <a:prstGeom prst="rect">
            <a:avLst/>
          </a:prstGeom>
          <a:solidFill>
            <a:schemeClr val="bg1">
              <a:lumMod val="9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dirty="0" err="1" smtClean="0">
              <a:solidFill>
                <a:schemeClr val="tx2">
                  <a:lumMod val="50000"/>
                </a:schemeClr>
              </a:solidFill>
            </a:endParaRPr>
          </a:p>
        </p:txBody>
      </p:sp>
      <p:sp>
        <p:nvSpPr>
          <p:cNvPr id="15" name="Rectangle 14"/>
          <p:cNvSpPr/>
          <p:nvPr/>
        </p:nvSpPr>
        <p:spPr>
          <a:xfrm>
            <a:off x="4177284" y="4258056"/>
            <a:ext cx="609600" cy="304800"/>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dirty="0" err="1" smtClean="0">
              <a:solidFill>
                <a:schemeClr val="tx2">
                  <a:lumMod val="50000"/>
                </a:schemeClr>
              </a:solidFill>
            </a:endParaRPr>
          </a:p>
        </p:txBody>
      </p:sp>
      <p:sp>
        <p:nvSpPr>
          <p:cNvPr id="16" name="Rectangle 15"/>
          <p:cNvSpPr/>
          <p:nvPr/>
        </p:nvSpPr>
        <p:spPr>
          <a:xfrm>
            <a:off x="4253484" y="4120896"/>
            <a:ext cx="76200" cy="502920"/>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dirty="0" err="1" smtClean="0">
              <a:solidFill>
                <a:schemeClr val="tx2">
                  <a:lumMod val="50000"/>
                </a:schemeClr>
              </a:solidFill>
            </a:endParaRPr>
          </a:p>
        </p:txBody>
      </p:sp>
      <p:sp>
        <p:nvSpPr>
          <p:cNvPr id="17" name="Rectangle 16"/>
          <p:cNvSpPr/>
          <p:nvPr/>
        </p:nvSpPr>
        <p:spPr>
          <a:xfrm>
            <a:off x="4634484" y="4120896"/>
            <a:ext cx="76200" cy="502920"/>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dirty="0" err="1" smtClean="0">
              <a:solidFill>
                <a:schemeClr val="tx2">
                  <a:lumMod val="50000"/>
                </a:schemeClr>
              </a:solidFill>
            </a:endParaRPr>
          </a:p>
        </p:txBody>
      </p:sp>
      <p:sp>
        <p:nvSpPr>
          <p:cNvPr id="18" name="Rectangle 17"/>
          <p:cNvSpPr/>
          <p:nvPr/>
        </p:nvSpPr>
        <p:spPr>
          <a:xfrm>
            <a:off x="4191000" y="5123688"/>
            <a:ext cx="609600" cy="3048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dirty="0" err="1" smtClean="0">
              <a:solidFill>
                <a:schemeClr val="tx2">
                  <a:lumMod val="50000"/>
                </a:schemeClr>
              </a:solidFill>
            </a:endParaRPr>
          </a:p>
        </p:txBody>
      </p:sp>
      <p:sp>
        <p:nvSpPr>
          <p:cNvPr id="19" name="Rectangle 18"/>
          <p:cNvSpPr/>
          <p:nvPr/>
        </p:nvSpPr>
        <p:spPr>
          <a:xfrm>
            <a:off x="4267200" y="4986528"/>
            <a:ext cx="76200" cy="50292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dirty="0" err="1" smtClean="0">
              <a:solidFill>
                <a:schemeClr val="tx2">
                  <a:lumMod val="50000"/>
                </a:schemeClr>
              </a:solidFill>
            </a:endParaRPr>
          </a:p>
        </p:txBody>
      </p:sp>
      <p:sp>
        <p:nvSpPr>
          <p:cNvPr id="20" name="Rectangle 19"/>
          <p:cNvSpPr/>
          <p:nvPr/>
        </p:nvSpPr>
        <p:spPr>
          <a:xfrm>
            <a:off x="4648200" y="4986528"/>
            <a:ext cx="76200" cy="50292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dirty="0" err="1" smtClean="0">
              <a:solidFill>
                <a:schemeClr val="tx2">
                  <a:lumMod val="50000"/>
                </a:schemeClr>
              </a:solidFill>
            </a:endParaRPr>
          </a:p>
        </p:txBody>
      </p:sp>
      <p:sp>
        <p:nvSpPr>
          <p:cNvPr id="21" name="Rectangle 20"/>
          <p:cNvSpPr/>
          <p:nvPr/>
        </p:nvSpPr>
        <p:spPr>
          <a:xfrm>
            <a:off x="7299960" y="4221480"/>
            <a:ext cx="609600" cy="3048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dirty="0" err="1" smtClean="0">
              <a:solidFill>
                <a:schemeClr val="tx2">
                  <a:lumMod val="50000"/>
                </a:schemeClr>
              </a:solidFill>
            </a:endParaRPr>
          </a:p>
        </p:txBody>
      </p:sp>
      <p:sp>
        <p:nvSpPr>
          <p:cNvPr id="22" name="Rectangle 21"/>
          <p:cNvSpPr/>
          <p:nvPr/>
        </p:nvSpPr>
        <p:spPr>
          <a:xfrm>
            <a:off x="7376160" y="4084320"/>
            <a:ext cx="76200" cy="50292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dirty="0" err="1" smtClean="0">
              <a:solidFill>
                <a:schemeClr val="tx2">
                  <a:lumMod val="50000"/>
                </a:schemeClr>
              </a:solidFill>
            </a:endParaRPr>
          </a:p>
        </p:txBody>
      </p:sp>
      <p:sp>
        <p:nvSpPr>
          <p:cNvPr id="23" name="Rectangle 22"/>
          <p:cNvSpPr/>
          <p:nvPr/>
        </p:nvSpPr>
        <p:spPr>
          <a:xfrm>
            <a:off x="7757160" y="4084320"/>
            <a:ext cx="76200" cy="50292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dirty="0" err="1" smtClean="0">
              <a:solidFill>
                <a:schemeClr val="tx2">
                  <a:lumMod val="50000"/>
                </a:schemeClr>
              </a:solidFill>
            </a:endParaRPr>
          </a:p>
        </p:txBody>
      </p:sp>
      <p:sp>
        <p:nvSpPr>
          <p:cNvPr id="24" name="Rectangle 23"/>
          <p:cNvSpPr/>
          <p:nvPr/>
        </p:nvSpPr>
        <p:spPr>
          <a:xfrm>
            <a:off x="7757160" y="4910328"/>
            <a:ext cx="609600" cy="304800"/>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dirty="0" err="1" smtClean="0">
              <a:solidFill>
                <a:schemeClr val="tx2">
                  <a:lumMod val="50000"/>
                </a:schemeClr>
              </a:solidFill>
            </a:endParaRPr>
          </a:p>
        </p:txBody>
      </p:sp>
      <p:sp>
        <p:nvSpPr>
          <p:cNvPr id="25" name="Rectangle 24"/>
          <p:cNvSpPr/>
          <p:nvPr/>
        </p:nvSpPr>
        <p:spPr>
          <a:xfrm>
            <a:off x="7833360" y="4773168"/>
            <a:ext cx="76200" cy="502920"/>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dirty="0" err="1" smtClean="0">
              <a:solidFill>
                <a:schemeClr val="tx2">
                  <a:lumMod val="50000"/>
                </a:schemeClr>
              </a:solidFill>
            </a:endParaRPr>
          </a:p>
        </p:txBody>
      </p:sp>
      <p:sp>
        <p:nvSpPr>
          <p:cNvPr id="26" name="Rectangle 25"/>
          <p:cNvSpPr/>
          <p:nvPr/>
        </p:nvSpPr>
        <p:spPr>
          <a:xfrm>
            <a:off x="8214360" y="4773168"/>
            <a:ext cx="76200" cy="502920"/>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dirty="0" err="1" smtClean="0">
              <a:solidFill>
                <a:schemeClr val="tx2">
                  <a:lumMod val="50000"/>
                </a:schemeClr>
              </a:solidFill>
            </a:endParaRPr>
          </a:p>
        </p:txBody>
      </p:sp>
      <p:sp>
        <p:nvSpPr>
          <p:cNvPr id="29" name="Round Same Side Corner Rectangle 28"/>
          <p:cNvSpPr/>
          <p:nvPr/>
        </p:nvSpPr>
        <p:spPr>
          <a:xfrm>
            <a:off x="6229470" y="3657600"/>
            <a:ext cx="841890" cy="929640"/>
          </a:xfrm>
          <a:prstGeom prst="round2SameRect">
            <a:avLst/>
          </a:prstGeom>
          <a:solidFill>
            <a:schemeClr val="accent5">
              <a:lumMod val="40000"/>
              <a:lumOff val="60000"/>
            </a:schemeClr>
          </a:solid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900" dirty="0" smtClean="0">
                <a:solidFill>
                  <a:schemeClr val="tx2">
                    <a:lumMod val="50000"/>
                  </a:schemeClr>
                </a:solidFill>
              </a:rPr>
              <a:t>Essential</a:t>
            </a:r>
          </a:p>
          <a:p>
            <a:pPr algn="ctr"/>
            <a:r>
              <a:rPr lang="en-IN" sz="900" dirty="0" smtClean="0">
                <a:solidFill>
                  <a:schemeClr val="tx2">
                    <a:lumMod val="50000"/>
                  </a:schemeClr>
                </a:solidFill>
              </a:rPr>
              <a:t>Business</a:t>
            </a:r>
          </a:p>
          <a:p>
            <a:pPr algn="ctr"/>
            <a:r>
              <a:rPr lang="en-IN" sz="900" dirty="0" smtClean="0">
                <a:solidFill>
                  <a:schemeClr val="tx2">
                    <a:lumMod val="50000"/>
                  </a:schemeClr>
                </a:solidFill>
              </a:rPr>
              <a:t>Functional</a:t>
            </a:r>
          </a:p>
          <a:p>
            <a:pPr algn="ctr"/>
            <a:r>
              <a:rPr lang="en-IN" sz="900" dirty="0" smtClean="0">
                <a:solidFill>
                  <a:schemeClr val="tx2">
                    <a:lumMod val="50000"/>
                  </a:schemeClr>
                </a:solidFill>
              </a:rPr>
              <a:t>Service</a:t>
            </a:r>
          </a:p>
          <a:p>
            <a:pPr algn="ctr"/>
            <a:endParaRPr lang="en-IN" sz="900" dirty="0" smtClean="0">
              <a:solidFill>
                <a:schemeClr val="tx2">
                  <a:lumMod val="50000"/>
                </a:schemeClr>
              </a:solidFill>
            </a:endParaRPr>
          </a:p>
        </p:txBody>
      </p:sp>
      <p:sp>
        <p:nvSpPr>
          <p:cNvPr id="33" name="Can 32"/>
          <p:cNvSpPr/>
          <p:nvPr/>
        </p:nvSpPr>
        <p:spPr>
          <a:xfrm>
            <a:off x="6305670" y="4367230"/>
            <a:ext cx="304800" cy="141316"/>
          </a:xfrm>
          <a:prstGeom prst="can">
            <a:avLst/>
          </a:prstGeom>
          <a:solidFill>
            <a:schemeClr val="tx2">
              <a:lumMod val="20000"/>
              <a:lumOff val="80000"/>
            </a:schemeClr>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dirty="0" err="1" smtClean="0">
              <a:solidFill>
                <a:schemeClr val="tx2">
                  <a:lumMod val="50000"/>
                </a:schemeClr>
              </a:solidFill>
            </a:endParaRPr>
          </a:p>
        </p:txBody>
      </p:sp>
      <p:sp>
        <p:nvSpPr>
          <p:cNvPr id="34" name="Can 33"/>
          <p:cNvSpPr/>
          <p:nvPr/>
        </p:nvSpPr>
        <p:spPr>
          <a:xfrm>
            <a:off x="6305670" y="4470938"/>
            <a:ext cx="304800" cy="83574"/>
          </a:xfrm>
          <a:prstGeom prst="can">
            <a:avLst/>
          </a:prstGeom>
          <a:solidFill>
            <a:schemeClr val="tx2">
              <a:lumMod val="20000"/>
              <a:lumOff val="80000"/>
            </a:schemeClr>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dirty="0" err="1" smtClean="0">
              <a:solidFill>
                <a:schemeClr val="tx2">
                  <a:lumMod val="50000"/>
                </a:schemeClr>
              </a:solidFill>
            </a:endParaRPr>
          </a:p>
        </p:txBody>
      </p:sp>
      <p:sp>
        <p:nvSpPr>
          <p:cNvPr id="35" name="Can 34"/>
          <p:cNvSpPr/>
          <p:nvPr/>
        </p:nvSpPr>
        <p:spPr>
          <a:xfrm>
            <a:off x="6305670" y="4581698"/>
            <a:ext cx="304800" cy="76200"/>
          </a:xfrm>
          <a:prstGeom prst="can">
            <a:avLst/>
          </a:prstGeom>
          <a:solidFill>
            <a:schemeClr val="tx2">
              <a:lumMod val="20000"/>
              <a:lumOff val="80000"/>
            </a:schemeClr>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dirty="0" err="1" smtClean="0">
              <a:solidFill>
                <a:schemeClr val="tx2">
                  <a:lumMod val="50000"/>
                </a:schemeClr>
              </a:solidFill>
            </a:endParaRPr>
          </a:p>
        </p:txBody>
      </p:sp>
      <p:cxnSp>
        <p:nvCxnSpPr>
          <p:cNvPr id="39" name="Straight Connector 38"/>
          <p:cNvCxnSpPr/>
          <p:nvPr/>
        </p:nvCxnSpPr>
        <p:spPr>
          <a:xfrm flipV="1">
            <a:off x="7071360" y="4114800"/>
            <a:ext cx="2072640" cy="7620"/>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flipV="1">
            <a:off x="9144000" y="2998470"/>
            <a:ext cx="0" cy="1116330"/>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a:endCxn id="12" idx="2"/>
          </p:cNvCxnSpPr>
          <p:nvPr/>
        </p:nvCxnSpPr>
        <p:spPr>
          <a:xfrm flipV="1">
            <a:off x="8198799" y="3794760"/>
            <a:ext cx="0" cy="320040"/>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7071360" y="3794760"/>
            <a:ext cx="304800" cy="0"/>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V="1">
            <a:off x="7374636" y="2898648"/>
            <a:ext cx="0" cy="896112"/>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52" name="Right Brace 51"/>
          <p:cNvSpPr/>
          <p:nvPr/>
        </p:nvSpPr>
        <p:spPr>
          <a:xfrm>
            <a:off x="8743628" y="3867156"/>
            <a:ext cx="390465" cy="1836420"/>
          </a:xfrm>
          <a:prstGeom prst="rightBrace">
            <a:avLst/>
          </a:prstGeom>
          <a:ln w="38100">
            <a:solidFill>
              <a:schemeClr val="accent1"/>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53" name="TextBox 52"/>
          <p:cNvSpPr txBox="1"/>
          <p:nvPr/>
        </p:nvSpPr>
        <p:spPr>
          <a:xfrm>
            <a:off x="9168223" y="4608653"/>
            <a:ext cx="850071" cy="307777"/>
          </a:xfrm>
          <a:prstGeom prst="rect">
            <a:avLst/>
          </a:prstGeom>
          <a:noFill/>
        </p:spPr>
        <p:txBody>
          <a:bodyPr wrap="square" rtlCol="0">
            <a:spAutoFit/>
          </a:bodyPr>
          <a:lstStyle/>
          <a:p>
            <a:r>
              <a:rPr lang="en-IN" sz="1400" dirty="0" smtClean="0">
                <a:solidFill>
                  <a:schemeClr val="tx2">
                    <a:lumMod val="50000"/>
                  </a:schemeClr>
                </a:solidFill>
              </a:rPr>
              <a:t>EDGE</a:t>
            </a:r>
          </a:p>
        </p:txBody>
      </p:sp>
      <p:cxnSp>
        <p:nvCxnSpPr>
          <p:cNvPr id="55" name="Straight Connector 54"/>
          <p:cNvCxnSpPr/>
          <p:nvPr/>
        </p:nvCxnSpPr>
        <p:spPr>
          <a:xfrm>
            <a:off x="5791200" y="3258312"/>
            <a:ext cx="0" cy="2609088"/>
          </a:xfrm>
          <a:prstGeom prst="line">
            <a:avLst/>
          </a:prstGeom>
          <a:ln w="28575">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27" name="Rectangle 26"/>
          <p:cNvSpPr/>
          <p:nvPr/>
        </p:nvSpPr>
        <p:spPr>
          <a:xfrm>
            <a:off x="5276970" y="4623816"/>
            <a:ext cx="1638060" cy="298704"/>
          </a:xfrm>
          <a:prstGeom prst="rect">
            <a:avLst/>
          </a:prstGeom>
          <a:solidFill>
            <a:schemeClr val="accent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00" dirty="0" smtClean="0">
                <a:solidFill>
                  <a:schemeClr val="tx2">
                    <a:lumMod val="50000"/>
                  </a:schemeClr>
                </a:solidFill>
              </a:rPr>
              <a:t>IoT Edge Gateway</a:t>
            </a:r>
          </a:p>
        </p:txBody>
      </p:sp>
      <p:sp>
        <p:nvSpPr>
          <p:cNvPr id="28" name="Rectangle 27"/>
          <p:cNvSpPr/>
          <p:nvPr/>
        </p:nvSpPr>
        <p:spPr>
          <a:xfrm>
            <a:off x="5276970" y="4922520"/>
            <a:ext cx="1638060" cy="298704"/>
          </a:xfrm>
          <a:prstGeom prst="rect">
            <a:avLst/>
          </a:prstGeom>
          <a:solidFill>
            <a:schemeClr val="tx2">
              <a:lumMod val="5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00" dirty="0" smtClean="0">
                <a:solidFill>
                  <a:schemeClr val="bg1"/>
                </a:solidFill>
              </a:rPr>
              <a:t>IoT Gateway Hardware</a:t>
            </a:r>
          </a:p>
        </p:txBody>
      </p:sp>
      <p:sp>
        <p:nvSpPr>
          <p:cNvPr id="58" name="Rectangle 57"/>
          <p:cNvSpPr/>
          <p:nvPr/>
        </p:nvSpPr>
        <p:spPr>
          <a:xfrm>
            <a:off x="146144" y="1795552"/>
            <a:ext cx="3194785" cy="4154984"/>
          </a:xfrm>
          <a:prstGeom prst="rect">
            <a:avLst/>
          </a:prstGeom>
        </p:spPr>
        <p:txBody>
          <a:bodyPr wrap="square">
            <a:spAutoFit/>
          </a:bodyPr>
          <a:lstStyle/>
          <a:p>
            <a:r>
              <a:rPr lang="en-IN" sz="1600" b="1" dirty="0">
                <a:solidFill>
                  <a:srgbClr val="000000"/>
                </a:solidFill>
                <a:latin typeface="Arial" panose="020B0604020202020204" pitchFamily="34" charset="0"/>
              </a:rPr>
              <a:t>Essential Business </a:t>
            </a:r>
            <a:r>
              <a:rPr lang="en-IN" sz="1600" b="1" dirty="0" smtClean="0">
                <a:solidFill>
                  <a:srgbClr val="000000"/>
                </a:solidFill>
                <a:latin typeface="Arial" panose="020B0604020202020204" pitchFamily="34" charset="0"/>
              </a:rPr>
              <a:t>Functions Service </a:t>
            </a:r>
            <a:r>
              <a:rPr lang="en-IN" sz="1600" dirty="0">
                <a:solidFill>
                  <a:srgbClr val="000000"/>
                </a:solidFill>
                <a:latin typeface="Arial" panose="020B0604020202020204" pitchFamily="34" charset="0"/>
              </a:rPr>
              <a:t>provides </a:t>
            </a:r>
            <a:r>
              <a:rPr lang="en-IN" sz="1600" dirty="0" smtClean="0">
                <a:solidFill>
                  <a:srgbClr val="000000"/>
                </a:solidFill>
                <a:latin typeface="Arial" panose="020B0604020202020204" pitchFamily="34" charset="0"/>
              </a:rPr>
              <a:t>business context (data </a:t>
            </a:r>
            <a:r>
              <a:rPr lang="en-IN" sz="1600" dirty="0">
                <a:solidFill>
                  <a:srgbClr val="000000"/>
                </a:solidFill>
                <a:latin typeface="Arial" panose="020B0604020202020204" pitchFamily="34" charset="0"/>
              </a:rPr>
              <a:t>and transactions) from </a:t>
            </a:r>
            <a:r>
              <a:rPr lang="en-IN" sz="1600" dirty="0" smtClean="0">
                <a:solidFill>
                  <a:srgbClr val="000000"/>
                </a:solidFill>
                <a:latin typeface="Arial" panose="020B0604020202020204" pitchFamily="34" charset="0"/>
              </a:rPr>
              <a:t>ERP systems </a:t>
            </a:r>
            <a:r>
              <a:rPr lang="en-IN" sz="1600" dirty="0">
                <a:solidFill>
                  <a:srgbClr val="000000"/>
                </a:solidFill>
                <a:latin typeface="Arial" panose="020B0604020202020204" pitchFamily="34" charset="0"/>
              </a:rPr>
              <a:t>and S/4HANA at </a:t>
            </a:r>
            <a:r>
              <a:rPr lang="en-IN" sz="1600" dirty="0" smtClean="0">
                <a:solidFill>
                  <a:srgbClr val="000000"/>
                </a:solidFill>
                <a:latin typeface="Arial" panose="020B0604020202020204" pitchFamily="34" charset="0"/>
              </a:rPr>
              <a:t>the edge</a:t>
            </a:r>
          </a:p>
          <a:p>
            <a:pPr marL="285750" indent="-285750">
              <a:buFont typeface="Wingdings" panose="05000000000000000000" pitchFamily="2" charset="2"/>
              <a:buChar char="Ø"/>
            </a:pPr>
            <a:endParaRPr lang="en-IN" sz="1600" dirty="0">
              <a:solidFill>
                <a:srgbClr val="000000"/>
              </a:solidFill>
              <a:latin typeface="Arial" panose="020B0604020202020204" pitchFamily="34" charset="0"/>
            </a:endParaRPr>
          </a:p>
          <a:p>
            <a:pPr marL="285750" indent="-285750">
              <a:buFont typeface="Wingdings" panose="05000000000000000000" pitchFamily="2" charset="2"/>
              <a:buChar char="Ø"/>
            </a:pPr>
            <a:r>
              <a:rPr lang="en-IN" sz="1400" dirty="0" smtClean="0">
                <a:solidFill>
                  <a:srgbClr val="000000"/>
                </a:solidFill>
                <a:latin typeface="Arial" panose="020B0604020202020204" pitchFamily="34" charset="0"/>
              </a:rPr>
              <a:t>Edge </a:t>
            </a:r>
            <a:r>
              <a:rPr lang="en-IN" sz="1400" dirty="0">
                <a:solidFill>
                  <a:srgbClr val="000000"/>
                </a:solidFill>
                <a:latin typeface="Arial" panose="020B0604020202020204" pitchFamily="34" charset="0"/>
              </a:rPr>
              <a:t>Services can be extended to </a:t>
            </a:r>
            <a:r>
              <a:rPr lang="en-IN" sz="1400" dirty="0" smtClean="0">
                <a:solidFill>
                  <a:srgbClr val="000000"/>
                </a:solidFill>
                <a:latin typeface="Arial" panose="020B0604020202020204" pitchFamily="34" charset="0"/>
              </a:rPr>
              <a:t>work with </a:t>
            </a:r>
            <a:r>
              <a:rPr lang="en-IN" sz="1400" dirty="0">
                <a:solidFill>
                  <a:srgbClr val="000000"/>
                </a:solidFill>
                <a:latin typeface="Arial" panose="020B0604020202020204" pitchFamily="34" charset="0"/>
              </a:rPr>
              <a:t>SAP ERP and </a:t>
            </a:r>
            <a:r>
              <a:rPr lang="en-IN" sz="1400" dirty="0" smtClean="0">
                <a:solidFill>
                  <a:srgbClr val="000000"/>
                </a:solidFill>
                <a:latin typeface="Arial" panose="020B0604020202020204" pitchFamily="34" charset="0"/>
              </a:rPr>
              <a:t>S4/HANA</a:t>
            </a:r>
          </a:p>
          <a:p>
            <a:pPr marL="285750" indent="-285750">
              <a:buFont typeface="Wingdings" panose="05000000000000000000" pitchFamily="2" charset="2"/>
              <a:buChar char="Ø"/>
            </a:pPr>
            <a:endParaRPr lang="en-IN" sz="1400" dirty="0" smtClean="0">
              <a:solidFill>
                <a:srgbClr val="000000"/>
              </a:solidFill>
              <a:latin typeface="Arial" panose="020B0604020202020204" pitchFamily="34" charset="0"/>
            </a:endParaRPr>
          </a:p>
          <a:p>
            <a:pPr marL="285750" indent="-285750">
              <a:buFont typeface="Wingdings" panose="05000000000000000000" pitchFamily="2" charset="2"/>
              <a:buChar char="Ø"/>
            </a:pPr>
            <a:r>
              <a:rPr lang="en-IN" sz="1400" dirty="0" smtClean="0">
                <a:solidFill>
                  <a:srgbClr val="000000"/>
                </a:solidFill>
                <a:latin typeface="Arial" panose="020B0604020202020204" pitchFamily="34" charset="0"/>
              </a:rPr>
              <a:t>Extends </a:t>
            </a:r>
            <a:r>
              <a:rPr lang="en-IN" sz="1400" dirty="0">
                <a:solidFill>
                  <a:srgbClr val="000000"/>
                </a:solidFill>
                <a:latin typeface="Arial" panose="020B0604020202020204" pitchFamily="34" charset="0"/>
              </a:rPr>
              <a:t>SAP Plant Maintenance (PM</a:t>
            </a:r>
            <a:r>
              <a:rPr lang="en-IN" sz="1400" dirty="0" smtClean="0">
                <a:solidFill>
                  <a:srgbClr val="000000"/>
                </a:solidFill>
                <a:latin typeface="Arial" panose="020B0604020202020204" pitchFamily="34" charset="0"/>
              </a:rPr>
              <a:t>), Materials </a:t>
            </a:r>
            <a:r>
              <a:rPr lang="en-IN" sz="1400" dirty="0">
                <a:solidFill>
                  <a:srgbClr val="000000"/>
                </a:solidFill>
                <a:latin typeface="Arial" panose="020B0604020202020204" pitchFamily="34" charset="0"/>
              </a:rPr>
              <a:t>Management (MM</a:t>
            </a:r>
            <a:r>
              <a:rPr lang="en-IN" sz="1400" dirty="0" smtClean="0">
                <a:solidFill>
                  <a:srgbClr val="000000"/>
                </a:solidFill>
                <a:latin typeface="Arial" panose="020B0604020202020204" pitchFamily="34" charset="0"/>
              </a:rPr>
              <a:t>), Inventory Management </a:t>
            </a:r>
            <a:r>
              <a:rPr lang="en-IN" sz="1400" dirty="0">
                <a:solidFill>
                  <a:srgbClr val="000000"/>
                </a:solidFill>
                <a:latin typeface="Arial" panose="020B0604020202020204" pitchFamily="34" charset="0"/>
              </a:rPr>
              <a:t>(IM) functionality to </a:t>
            </a:r>
            <a:r>
              <a:rPr lang="en-IN" sz="1400" dirty="0" smtClean="0">
                <a:solidFill>
                  <a:srgbClr val="000000"/>
                </a:solidFill>
                <a:latin typeface="Arial" panose="020B0604020202020204" pitchFamily="34" charset="0"/>
              </a:rPr>
              <a:t>the edge</a:t>
            </a:r>
          </a:p>
          <a:p>
            <a:pPr marL="285750" indent="-285750">
              <a:buFont typeface="Wingdings" panose="05000000000000000000" pitchFamily="2" charset="2"/>
              <a:buChar char="Ø"/>
            </a:pPr>
            <a:endParaRPr lang="en-IN" sz="1400" dirty="0">
              <a:solidFill>
                <a:srgbClr val="000000"/>
              </a:solidFill>
              <a:latin typeface="Arial" panose="020B0604020202020204" pitchFamily="34" charset="0"/>
            </a:endParaRPr>
          </a:p>
          <a:p>
            <a:pPr marL="285750" indent="-285750">
              <a:buFont typeface="Wingdings" panose="05000000000000000000" pitchFamily="2" charset="2"/>
              <a:buChar char="Ø"/>
            </a:pPr>
            <a:r>
              <a:rPr lang="en-IN" sz="1400" dirty="0" smtClean="0">
                <a:solidFill>
                  <a:srgbClr val="000000"/>
                </a:solidFill>
                <a:latin typeface="Arial" panose="020B0604020202020204" pitchFamily="34" charset="0"/>
              </a:rPr>
              <a:t>Deep </a:t>
            </a:r>
            <a:r>
              <a:rPr lang="en-IN" sz="1400" dirty="0">
                <a:solidFill>
                  <a:srgbClr val="000000"/>
                </a:solidFill>
                <a:latin typeface="Arial" panose="020B0604020202020204" pitchFamily="34" charset="0"/>
              </a:rPr>
              <a:t>offline functionality is available </a:t>
            </a:r>
            <a:r>
              <a:rPr lang="en-IN" sz="1400" dirty="0" smtClean="0">
                <a:solidFill>
                  <a:srgbClr val="000000"/>
                </a:solidFill>
                <a:latin typeface="Arial" panose="020B0604020202020204" pitchFamily="34" charset="0"/>
              </a:rPr>
              <a:t>for SAP </a:t>
            </a:r>
            <a:r>
              <a:rPr lang="en-IN" sz="1400" dirty="0">
                <a:solidFill>
                  <a:srgbClr val="000000"/>
                </a:solidFill>
                <a:latin typeface="Arial" panose="020B0604020202020204" pitchFamily="34" charset="0"/>
              </a:rPr>
              <a:t>Plant Maintenance </a:t>
            </a:r>
            <a:r>
              <a:rPr lang="en-IN" sz="1400" dirty="0" smtClean="0">
                <a:solidFill>
                  <a:srgbClr val="000000"/>
                </a:solidFill>
                <a:latin typeface="Arial" panose="020B0604020202020204" pitchFamily="34" charset="0"/>
              </a:rPr>
              <a:t>and Materials Management</a:t>
            </a:r>
            <a:endParaRPr lang="en-IN" sz="1400" dirty="0"/>
          </a:p>
        </p:txBody>
      </p:sp>
      <p:cxnSp>
        <p:nvCxnSpPr>
          <p:cNvPr id="60" name="Straight Connector 59"/>
          <p:cNvCxnSpPr/>
          <p:nvPr/>
        </p:nvCxnSpPr>
        <p:spPr>
          <a:xfrm>
            <a:off x="3581400" y="1295400"/>
            <a:ext cx="0" cy="4991438"/>
          </a:xfrm>
          <a:prstGeom prst="line">
            <a:avLst/>
          </a:prstGeom>
          <a:ln w="28575">
            <a:solidFill>
              <a:schemeClr val="tx2"/>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075208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 name="Picture 56"/>
          <p:cNvPicPr>
            <a:picLocks noChangeAspect="1"/>
          </p:cNvPicPr>
          <p:nvPr/>
        </p:nvPicPr>
        <p:blipFill>
          <a:blip r:embed="rId2"/>
          <a:stretch>
            <a:fillRect/>
          </a:stretch>
        </p:blipFill>
        <p:spPr>
          <a:xfrm>
            <a:off x="4889634" y="5835071"/>
            <a:ext cx="2190870" cy="451767"/>
          </a:xfrm>
          <a:prstGeom prst="rect">
            <a:avLst/>
          </a:prstGeom>
        </p:spPr>
      </p:pic>
      <p:sp>
        <p:nvSpPr>
          <p:cNvPr id="4" name="Cloud 3"/>
          <p:cNvSpPr/>
          <p:nvPr/>
        </p:nvSpPr>
        <p:spPr>
          <a:xfrm>
            <a:off x="3810000" y="1752600"/>
            <a:ext cx="4572000" cy="1676400"/>
          </a:xfrm>
          <a:custGeom>
            <a:avLst/>
            <a:gdLst>
              <a:gd name="connsiteX0" fmla="*/ 3900 w 43200"/>
              <a:gd name="connsiteY0" fmla="*/ 14370 h 43200"/>
              <a:gd name="connsiteX1" fmla="*/ 5623 w 43200"/>
              <a:gd name="connsiteY1" fmla="*/ 6907 h 43200"/>
              <a:gd name="connsiteX2" fmla="*/ 14005 w 43200"/>
              <a:gd name="connsiteY2" fmla="*/ 5202 h 43200"/>
              <a:gd name="connsiteX3" fmla="*/ 22456 w 43200"/>
              <a:gd name="connsiteY3" fmla="*/ 3432 h 43200"/>
              <a:gd name="connsiteX4" fmla="*/ 25749 w 43200"/>
              <a:gd name="connsiteY4" fmla="*/ 200 h 43200"/>
              <a:gd name="connsiteX5" fmla="*/ 29833 w 43200"/>
              <a:gd name="connsiteY5" fmla="*/ 2481 h 43200"/>
              <a:gd name="connsiteX6" fmla="*/ 35463 w 43200"/>
              <a:gd name="connsiteY6" fmla="*/ 690 h 43200"/>
              <a:gd name="connsiteX7" fmla="*/ 38318 w 43200"/>
              <a:gd name="connsiteY7" fmla="*/ 5576 h 43200"/>
              <a:gd name="connsiteX8" fmla="*/ 41982 w 43200"/>
              <a:gd name="connsiteY8" fmla="*/ 10318 h 43200"/>
              <a:gd name="connsiteX9" fmla="*/ 41818 w 43200"/>
              <a:gd name="connsiteY9" fmla="*/ 15460 h 43200"/>
              <a:gd name="connsiteX10" fmla="*/ 43016 w 43200"/>
              <a:gd name="connsiteY10" fmla="*/ 23322 h 43200"/>
              <a:gd name="connsiteX11" fmla="*/ 37404 w 43200"/>
              <a:gd name="connsiteY11" fmla="*/ 30204 h 43200"/>
              <a:gd name="connsiteX12" fmla="*/ 35395 w 43200"/>
              <a:gd name="connsiteY12" fmla="*/ 36101 h 43200"/>
              <a:gd name="connsiteX13" fmla="*/ 28555 w 43200"/>
              <a:gd name="connsiteY13" fmla="*/ 36815 h 43200"/>
              <a:gd name="connsiteX14" fmla="*/ 23667 w 43200"/>
              <a:gd name="connsiteY14" fmla="*/ 43106 h 43200"/>
              <a:gd name="connsiteX15" fmla="*/ 16480 w 43200"/>
              <a:gd name="connsiteY15" fmla="*/ 39266 h 43200"/>
              <a:gd name="connsiteX16" fmla="*/ 5804 w 43200"/>
              <a:gd name="connsiteY16" fmla="*/ 35472 h 43200"/>
              <a:gd name="connsiteX17" fmla="*/ 1110 w 43200"/>
              <a:gd name="connsiteY17" fmla="*/ 31250 h 43200"/>
              <a:gd name="connsiteX18" fmla="*/ 2113 w 43200"/>
              <a:gd name="connsiteY18" fmla="*/ 25551 h 43200"/>
              <a:gd name="connsiteX19" fmla="*/ -5 w 43200"/>
              <a:gd name="connsiteY19" fmla="*/ 19704 h 43200"/>
              <a:gd name="connsiteX20" fmla="*/ 3863 w 43200"/>
              <a:gd name="connsiteY20" fmla="*/ 14507 h 43200"/>
              <a:gd name="connsiteX21" fmla="*/ 3900 w 43200"/>
              <a:gd name="connsiteY21" fmla="*/ 14370 h 43200"/>
              <a:gd name="connsiteX0" fmla="*/ 4693 w 43200"/>
              <a:gd name="connsiteY0" fmla="*/ 26177 h 43200"/>
              <a:gd name="connsiteX1" fmla="*/ 2160 w 43200"/>
              <a:gd name="connsiteY1" fmla="*/ 25380 h 43200"/>
              <a:gd name="connsiteX2" fmla="*/ 6928 w 43200"/>
              <a:gd name="connsiteY2" fmla="*/ 34899 h 43200"/>
              <a:gd name="connsiteX3" fmla="*/ 5820 w 43200"/>
              <a:gd name="connsiteY3" fmla="*/ 35280 h 43200"/>
              <a:gd name="connsiteX4" fmla="*/ 16478 w 43200"/>
              <a:gd name="connsiteY4" fmla="*/ 39090 h 43200"/>
              <a:gd name="connsiteX5" fmla="*/ 15810 w 43200"/>
              <a:gd name="connsiteY5" fmla="*/ 37350 h 43200"/>
              <a:gd name="connsiteX6" fmla="*/ 28827 w 43200"/>
              <a:gd name="connsiteY6" fmla="*/ 34751 h 43200"/>
              <a:gd name="connsiteX7" fmla="*/ 28560 w 43200"/>
              <a:gd name="connsiteY7" fmla="*/ 36660 h 43200"/>
              <a:gd name="connsiteX8" fmla="*/ 34129 w 43200"/>
              <a:gd name="connsiteY8" fmla="*/ 22954 h 43200"/>
              <a:gd name="connsiteX9" fmla="*/ 37380 w 43200"/>
              <a:gd name="connsiteY9" fmla="*/ 30090 h 43200"/>
              <a:gd name="connsiteX10" fmla="*/ 41798 w 43200"/>
              <a:gd name="connsiteY10" fmla="*/ 15354 h 43200"/>
              <a:gd name="connsiteX11" fmla="*/ 40350 w 43200"/>
              <a:gd name="connsiteY11" fmla="*/ 18030 h 43200"/>
              <a:gd name="connsiteX12" fmla="*/ 38324 w 43200"/>
              <a:gd name="connsiteY12" fmla="*/ 5426 h 43200"/>
              <a:gd name="connsiteX13" fmla="*/ 38400 w 43200"/>
              <a:gd name="connsiteY13" fmla="*/ 6690 h 43200"/>
              <a:gd name="connsiteX14" fmla="*/ 29078 w 43200"/>
              <a:gd name="connsiteY14" fmla="*/ 3952 h 43200"/>
              <a:gd name="connsiteX15" fmla="*/ 29820 w 43200"/>
              <a:gd name="connsiteY15" fmla="*/ 2340 h 43200"/>
              <a:gd name="connsiteX16" fmla="*/ 22141 w 43200"/>
              <a:gd name="connsiteY16" fmla="*/ 4720 h 43200"/>
              <a:gd name="connsiteX17" fmla="*/ 22500 w 43200"/>
              <a:gd name="connsiteY17" fmla="*/ 3330 h 43200"/>
              <a:gd name="connsiteX18" fmla="*/ 14000 w 43200"/>
              <a:gd name="connsiteY18" fmla="*/ 5192 h 43200"/>
              <a:gd name="connsiteX19" fmla="*/ 15300 w 43200"/>
              <a:gd name="connsiteY19" fmla="*/ 6540 h 43200"/>
              <a:gd name="connsiteX20" fmla="*/ 4127 w 43200"/>
              <a:gd name="connsiteY20" fmla="*/ 15789 h 43200"/>
              <a:gd name="connsiteX21" fmla="*/ 3900 w 43200"/>
              <a:gd name="connsiteY21" fmla="*/ 14370 h 43200"/>
              <a:gd name="connsiteX0" fmla="*/ 3936 w 43256"/>
              <a:gd name="connsiteY0" fmla="*/ 14229 h 43219"/>
              <a:gd name="connsiteX1" fmla="*/ 5659 w 43256"/>
              <a:gd name="connsiteY1" fmla="*/ 6766 h 43219"/>
              <a:gd name="connsiteX2" fmla="*/ 14041 w 43256"/>
              <a:gd name="connsiteY2" fmla="*/ 5061 h 43219"/>
              <a:gd name="connsiteX3" fmla="*/ 22492 w 43256"/>
              <a:gd name="connsiteY3" fmla="*/ 3291 h 43219"/>
              <a:gd name="connsiteX4" fmla="*/ 25785 w 43256"/>
              <a:gd name="connsiteY4" fmla="*/ 59 h 43219"/>
              <a:gd name="connsiteX5" fmla="*/ 29869 w 43256"/>
              <a:gd name="connsiteY5" fmla="*/ 2340 h 43219"/>
              <a:gd name="connsiteX6" fmla="*/ 35499 w 43256"/>
              <a:gd name="connsiteY6" fmla="*/ 549 h 43219"/>
              <a:gd name="connsiteX7" fmla="*/ 38354 w 43256"/>
              <a:gd name="connsiteY7" fmla="*/ 5435 h 43219"/>
              <a:gd name="connsiteX8" fmla="*/ 42018 w 43256"/>
              <a:gd name="connsiteY8" fmla="*/ 10177 h 43219"/>
              <a:gd name="connsiteX9" fmla="*/ 41854 w 43256"/>
              <a:gd name="connsiteY9" fmla="*/ 15319 h 43219"/>
              <a:gd name="connsiteX10" fmla="*/ 43052 w 43256"/>
              <a:gd name="connsiteY10" fmla="*/ 23181 h 43219"/>
              <a:gd name="connsiteX11" fmla="*/ 37440 w 43256"/>
              <a:gd name="connsiteY11" fmla="*/ 30063 h 43219"/>
              <a:gd name="connsiteX12" fmla="*/ 35431 w 43256"/>
              <a:gd name="connsiteY12" fmla="*/ 35960 h 43219"/>
              <a:gd name="connsiteX13" fmla="*/ 28591 w 43256"/>
              <a:gd name="connsiteY13" fmla="*/ 36674 h 43219"/>
              <a:gd name="connsiteX14" fmla="*/ 23703 w 43256"/>
              <a:gd name="connsiteY14" fmla="*/ 42965 h 43219"/>
              <a:gd name="connsiteX15" fmla="*/ 16516 w 43256"/>
              <a:gd name="connsiteY15" fmla="*/ 39125 h 43219"/>
              <a:gd name="connsiteX16" fmla="*/ 5840 w 43256"/>
              <a:gd name="connsiteY16" fmla="*/ 35331 h 43219"/>
              <a:gd name="connsiteX17" fmla="*/ 5731 w 43256"/>
              <a:gd name="connsiteY17" fmla="*/ 26087 h 43219"/>
              <a:gd name="connsiteX18" fmla="*/ 2149 w 43256"/>
              <a:gd name="connsiteY18" fmla="*/ 25410 h 43219"/>
              <a:gd name="connsiteX19" fmla="*/ 31 w 43256"/>
              <a:gd name="connsiteY19" fmla="*/ 19563 h 43219"/>
              <a:gd name="connsiteX20" fmla="*/ 3899 w 43256"/>
              <a:gd name="connsiteY20" fmla="*/ 14366 h 43219"/>
              <a:gd name="connsiteX21" fmla="*/ 3936 w 43256"/>
              <a:gd name="connsiteY21" fmla="*/ 14229 h 43219"/>
              <a:gd name="connsiteX0" fmla="*/ 4729 w 43256"/>
              <a:gd name="connsiteY0" fmla="*/ 26036 h 43219"/>
              <a:gd name="connsiteX1" fmla="*/ 2196 w 43256"/>
              <a:gd name="connsiteY1" fmla="*/ 25239 h 43219"/>
              <a:gd name="connsiteX2" fmla="*/ 6964 w 43256"/>
              <a:gd name="connsiteY2" fmla="*/ 34758 h 43219"/>
              <a:gd name="connsiteX3" fmla="*/ 5856 w 43256"/>
              <a:gd name="connsiteY3" fmla="*/ 35139 h 43219"/>
              <a:gd name="connsiteX4" fmla="*/ 16514 w 43256"/>
              <a:gd name="connsiteY4" fmla="*/ 38949 h 43219"/>
              <a:gd name="connsiteX5" fmla="*/ 15846 w 43256"/>
              <a:gd name="connsiteY5" fmla="*/ 37209 h 43219"/>
              <a:gd name="connsiteX6" fmla="*/ 28863 w 43256"/>
              <a:gd name="connsiteY6" fmla="*/ 34610 h 43219"/>
              <a:gd name="connsiteX7" fmla="*/ 28596 w 43256"/>
              <a:gd name="connsiteY7" fmla="*/ 36519 h 43219"/>
              <a:gd name="connsiteX8" fmla="*/ 34165 w 43256"/>
              <a:gd name="connsiteY8" fmla="*/ 22813 h 43219"/>
              <a:gd name="connsiteX9" fmla="*/ 37416 w 43256"/>
              <a:gd name="connsiteY9" fmla="*/ 29949 h 43219"/>
              <a:gd name="connsiteX10" fmla="*/ 41834 w 43256"/>
              <a:gd name="connsiteY10" fmla="*/ 15213 h 43219"/>
              <a:gd name="connsiteX11" fmla="*/ 40386 w 43256"/>
              <a:gd name="connsiteY11" fmla="*/ 17889 h 43219"/>
              <a:gd name="connsiteX12" fmla="*/ 38360 w 43256"/>
              <a:gd name="connsiteY12" fmla="*/ 5285 h 43219"/>
              <a:gd name="connsiteX13" fmla="*/ 38436 w 43256"/>
              <a:gd name="connsiteY13" fmla="*/ 6549 h 43219"/>
              <a:gd name="connsiteX14" fmla="*/ 29114 w 43256"/>
              <a:gd name="connsiteY14" fmla="*/ 3811 h 43219"/>
              <a:gd name="connsiteX15" fmla="*/ 29856 w 43256"/>
              <a:gd name="connsiteY15" fmla="*/ 2199 h 43219"/>
              <a:gd name="connsiteX16" fmla="*/ 22177 w 43256"/>
              <a:gd name="connsiteY16" fmla="*/ 4579 h 43219"/>
              <a:gd name="connsiteX17" fmla="*/ 22536 w 43256"/>
              <a:gd name="connsiteY17" fmla="*/ 3189 h 43219"/>
              <a:gd name="connsiteX18" fmla="*/ 14036 w 43256"/>
              <a:gd name="connsiteY18" fmla="*/ 5051 h 43219"/>
              <a:gd name="connsiteX19" fmla="*/ 15336 w 43256"/>
              <a:gd name="connsiteY19" fmla="*/ 6399 h 43219"/>
              <a:gd name="connsiteX20" fmla="*/ 4163 w 43256"/>
              <a:gd name="connsiteY20" fmla="*/ 15648 h 43219"/>
              <a:gd name="connsiteX21" fmla="*/ 3936 w 43256"/>
              <a:gd name="connsiteY21" fmla="*/ 14229 h 43219"/>
              <a:gd name="connsiteX0" fmla="*/ 3936 w 43256"/>
              <a:gd name="connsiteY0" fmla="*/ 14229 h 43219"/>
              <a:gd name="connsiteX1" fmla="*/ 5659 w 43256"/>
              <a:gd name="connsiteY1" fmla="*/ 6766 h 43219"/>
              <a:gd name="connsiteX2" fmla="*/ 14041 w 43256"/>
              <a:gd name="connsiteY2" fmla="*/ 5061 h 43219"/>
              <a:gd name="connsiteX3" fmla="*/ 22492 w 43256"/>
              <a:gd name="connsiteY3" fmla="*/ 3291 h 43219"/>
              <a:gd name="connsiteX4" fmla="*/ 25785 w 43256"/>
              <a:gd name="connsiteY4" fmla="*/ 59 h 43219"/>
              <a:gd name="connsiteX5" fmla="*/ 29869 w 43256"/>
              <a:gd name="connsiteY5" fmla="*/ 2340 h 43219"/>
              <a:gd name="connsiteX6" fmla="*/ 35499 w 43256"/>
              <a:gd name="connsiteY6" fmla="*/ 549 h 43219"/>
              <a:gd name="connsiteX7" fmla="*/ 38354 w 43256"/>
              <a:gd name="connsiteY7" fmla="*/ 5435 h 43219"/>
              <a:gd name="connsiteX8" fmla="*/ 42018 w 43256"/>
              <a:gd name="connsiteY8" fmla="*/ 10177 h 43219"/>
              <a:gd name="connsiteX9" fmla="*/ 41854 w 43256"/>
              <a:gd name="connsiteY9" fmla="*/ 15319 h 43219"/>
              <a:gd name="connsiteX10" fmla="*/ 43052 w 43256"/>
              <a:gd name="connsiteY10" fmla="*/ 23181 h 43219"/>
              <a:gd name="connsiteX11" fmla="*/ 37440 w 43256"/>
              <a:gd name="connsiteY11" fmla="*/ 30063 h 43219"/>
              <a:gd name="connsiteX12" fmla="*/ 35431 w 43256"/>
              <a:gd name="connsiteY12" fmla="*/ 35960 h 43219"/>
              <a:gd name="connsiteX13" fmla="*/ 28591 w 43256"/>
              <a:gd name="connsiteY13" fmla="*/ 36674 h 43219"/>
              <a:gd name="connsiteX14" fmla="*/ 23703 w 43256"/>
              <a:gd name="connsiteY14" fmla="*/ 42965 h 43219"/>
              <a:gd name="connsiteX15" fmla="*/ 16516 w 43256"/>
              <a:gd name="connsiteY15" fmla="*/ 39125 h 43219"/>
              <a:gd name="connsiteX16" fmla="*/ 5840 w 43256"/>
              <a:gd name="connsiteY16" fmla="*/ 35331 h 43219"/>
              <a:gd name="connsiteX17" fmla="*/ 5731 w 43256"/>
              <a:gd name="connsiteY17" fmla="*/ 26087 h 43219"/>
              <a:gd name="connsiteX18" fmla="*/ 2149 w 43256"/>
              <a:gd name="connsiteY18" fmla="*/ 25410 h 43219"/>
              <a:gd name="connsiteX19" fmla="*/ 31 w 43256"/>
              <a:gd name="connsiteY19" fmla="*/ 19563 h 43219"/>
              <a:gd name="connsiteX20" fmla="*/ 3899 w 43256"/>
              <a:gd name="connsiteY20" fmla="*/ 14366 h 43219"/>
              <a:gd name="connsiteX21" fmla="*/ 3936 w 43256"/>
              <a:gd name="connsiteY21" fmla="*/ 14229 h 43219"/>
              <a:gd name="connsiteX0" fmla="*/ 4729 w 43256"/>
              <a:gd name="connsiteY0" fmla="*/ 26036 h 43219"/>
              <a:gd name="connsiteX1" fmla="*/ 2196 w 43256"/>
              <a:gd name="connsiteY1" fmla="*/ 25239 h 43219"/>
              <a:gd name="connsiteX2" fmla="*/ 8160 w 43256"/>
              <a:gd name="connsiteY2" fmla="*/ 26172 h 43219"/>
              <a:gd name="connsiteX3" fmla="*/ 5856 w 43256"/>
              <a:gd name="connsiteY3" fmla="*/ 35139 h 43219"/>
              <a:gd name="connsiteX4" fmla="*/ 16514 w 43256"/>
              <a:gd name="connsiteY4" fmla="*/ 38949 h 43219"/>
              <a:gd name="connsiteX5" fmla="*/ 15846 w 43256"/>
              <a:gd name="connsiteY5" fmla="*/ 37209 h 43219"/>
              <a:gd name="connsiteX6" fmla="*/ 28863 w 43256"/>
              <a:gd name="connsiteY6" fmla="*/ 34610 h 43219"/>
              <a:gd name="connsiteX7" fmla="*/ 28596 w 43256"/>
              <a:gd name="connsiteY7" fmla="*/ 36519 h 43219"/>
              <a:gd name="connsiteX8" fmla="*/ 34165 w 43256"/>
              <a:gd name="connsiteY8" fmla="*/ 22813 h 43219"/>
              <a:gd name="connsiteX9" fmla="*/ 37416 w 43256"/>
              <a:gd name="connsiteY9" fmla="*/ 29949 h 43219"/>
              <a:gd name="connsiteX10" fmla="*/ 41834 w 43256"/>
              <a:gd name="connsiteY10" fmla="*/ 15213 h 43219"/>
              <a:gd name="connsiteX11" fmla="*/ 40386 w 43256"/>
              <a:gd name="connsiteY11" fmla="*/ 17889 h 43219"/>
              <a:gd name="connsiteX12" fmla="*/ 38360 w 43256"/>
              <a:gd name="connsiteY12" fmla="*/ 5285 h 43219"/>
              <a:gd name="connsiteX13" fmla="*/ 38436 w 43256"/>
              <a:gd name="connsiteY13" fmla="*/ 6549 h 43219"/>
              <a:gd name="connsiteX14" fmla="*/ 29114 w 43256"/>
              <a:gd name="connsiteY14" fmla="*/ 3811 h 43219"/>
              <a:gd name="connsiteX15" fmla="*/ 29856 w 43256"/>
              <a:gd name="connsiteY15" fmla="*/ 2199 h 43219"/>
              <a:gd name="connsiteX16" fmla="*/ 22177 w 43256"/>
              <a:gd name="connsiteY16" fmla="*/ 4579 h 43219"/>
              <a:gd name="connsiteX17" fmla="*/ 22536 w 43256"/>
              <a:gd name="connsiteY17" fmla="*/ 3189 h 43219"/>
              <a:gd name="connsiteX18" fmla="*/ 14036 w 43256"/>
              <a:gd name="connsiteY18" fmla="*/ 5051 h 43219"/>
              <a:gd name="connsiteX19" fmla="*/ 15336 w 43256"/>
              <a:gd name="connsiteY19" fmla="*/ 6399 h 43219"/>
              <a:gd name="connsiteX20" fmla="*/ 4163 w 43256"/>
              <a:gd name="connsiteY20" fmla="*/ 15648 h 43219"/>
              <a:gd name="connsiteX21" fmla="*/ 3936 w 43256"/>
              <a:gd name="connsiteY21" fmla="*/ 14229 h 43219"/>
              <a:gd name="connsiteX0" fmla="*/ 3936 w 43256"/>
              <a:gd name="connsiteY0" fmla="*/ 14229 h 43219"/>
              <a:gd name="connsiteX1" fmla="*/ 5659 w 43256"/>
              <a:gd name="connsiteY1" fmla="*/ 6766 h 43219"/>
              <a:gd name="connsiteX2" fmla="*/ 14041 w 43256"/>
              <a:gd name="connsiteY2" fmla="*/ 5061 h 43219"/>
              <a:gd name="connsiteX3" fmla="*/ 22492 w 43256"/>
              <a:gd name="connsiteY3" fmla="*/ 3291 h 43219"/>
              <a:gd name="connsiteX4" fmla="*/ 25785 w 43256"/>
              <a:gd name="connsiteY4" fmla="*/ 59 h 43219"/>
              <a:gd name="connsiteX5" fmla="*/ 29869 w 43256"/>
              <a:gd name="connsiteY5" fmla="*/ 2340 h 43219"/>
              <a:gd name="connsiteX6" fmla="*/ 35499 w 43256"/>
              <a:gd name="connsiteY6" fmla="*/ 549 h 43219"/>
              <a:gd name="connsiteX7" fmla="*/ 38354 w 43256"/>
              <a:gd name="connsiteY7" fmla="*/ 5435 h 43219"/>
              <a:gd name="connsiteX8" fmla="*/ 42018 w 43256"/>
              <a:gd name="connsiteY8" fmla="*/ 10177 h 43219"/>
              <a:gd name="connsiteX9" fmla="*/ 41854 w 43256"/>
              <a:gd name="connsiteY9" fmla="*/ 15319 h 43219"/>
              <a:gd name="connsiteX10" fmla="*/ 43052 w 43256"/>
              <a:gd name="connsiteY10" fmla="*/ 23181 h 43219"/>
              <a:gd name="connsiteX11" fmla="*/ 37440 w 43256"/>
              <a:gd name="connsiteY11" fmla="*/ 30063 h 43219"/>
              <a:gd name="connsiteX12" fmla="*/ 35431 w 43256"/>
              <a:gd name="connsiteY12" fmla="*/ 35960 h 43219"/>
              <a:gd name="connsiteX13" fmla="*/ 28591 w 43256"/>
              <a:gd name="connsiteY13" fmla="*/ 36674 h 43219"/>
              <a:gd name="connsiteX14" fmla="*/ 23703 w 43256"/>
              <a:gd name="connsiteY14" fmla="*/ 42965 h 43219"/>
              <a:gd name="connsiteX15" fmla="*/ 16516 w 43256"/>
              <a:gd name="connsiteY15" fmla="*/ 39125 h 43219"/>
              <a:gd name="connsiteX16" fmla="*/ 5840 w 43256"/>
              <a:gd name="connsiteY16" fmla="*/ 35331 h 43219"/>
              <a:gd name="connsiteX17" fmla="*/ 5731 w 43256"/>
              <a:gd name="connsiteY17" fmla="*/ 26087 h 43219"/>
              <a:gd name="connsiteX18" fmla="*/ 2149 w 43256"/>
              <a:gd name="connsiteY18" fmla="*/ 25410 h 43219"/>
              <a:gd name="connsiteX19" fmla="*/ 31 w 43256"/>
              <a:gd name="connsiteY19" fmla="*/ 19563 h 43219"/>
              <a:gd name="connsiteX20" fmla="*/ 3899 w 43256"/>
              <a:gd name="connsiteY20" fmla="*/ 14366 h 43219"/>
              <a:gd name="connsiteX21" fmla="*/ 3936 w 43256"/>
              <a:gd name="connsiteY21" fmla="*/ 14229 h 43219"/>
              <a:gd name="connsiteX0" fmla="*/ 4729 w 43256"/>
              <a:gd name="connsiteY0" fmla="*/ 26036 h 43219"/>
              <a:gd name="connsiteX1" fmla="*/ 2196 w 43256"/>
              <a:gd name="connsiteY1" fmla="*/ 25239 h 43219"/>
              <a:gd name="connsiteX2" fmla="*/ 8160 w 43256"/>
              <a:gd name="connsiteY2" fmla="*/ 26172 h 43219"/>
              <a:gd name="connsiteX3" fmla="*/ 6653 w 43256"/>
              <a:gd name="connsiteY3" fmla="*/ 26229 h 43219"/>
              <a:gd name="connsiteX4" fmla="*/ 16514 w 43256"/>
              <a:gd name="connsiteY4" fmla="*/ 38949 h 43219"/>
              <a:gd name="connsiteX5" fmla="*/ 15846 w 43256"/>
              <a:gd name="connsiteY5" fmla="*/ 37209 h 43219"/>
              <a:gd name="connsiteX6" fmla="*/ 28863 w 43256"/>
              <a:gd name="connsiteY6" fmla="*/ 34610 h 43219"/>
              <a:gd name="connsiteX7" fmla="*/ 28596 w 43256"/>
              <a:gd name="connsiteY7" fmla="*/ 36519 h 43219"/>
              <a:gd name="connsiteX8" fmla="*/ 34165 w 43256"/>
              <a:gd name="connsiteY8" fmla="*/ 22813 h 43219"/>
              <a:gd name="connsiteX9" fmla="*/ 37416 w 43256"/>
              <a:gd name="connsiteY9" fmla="*/ 29949 h 43219"/>
              <a:gd name="connsiteX10" fmla="*/ 41834 w 43256"/>
              <a:gd name="connsiteY10" fmla="*/ 15213 h 43219"/>
              <a:gd name="connsiteX11" fmla="*/ 40386 w 43256"/>
              <a:gd name="connsiteY11" fmla="*/ 17889 h 43219"/>
              <a:gd name="connsiteX12" fmla="*/ 38360 w 43256"/>
              <a:gd name="connsiteY12" fmla="*/ 5285 h 43219"/>
              <a:gd name="connsiteX13" fmla="*/ 38436 w 43256"/>
              <a:gd name="connsiteY13" fmla="*/ 6549 h 43219"/>
              <a:gd name="connsiteX14" fmla="*/ 29114 w 43256"/>
              <a:gd name="connsiteY14" fmla="*/ 3811 h 43219"/>
              <a:gd name="connsiteX15" fmla="*/ 29856 w 43256"/>
              <a:gd name="connsiteY15" fmla="*/ 2199 h 43219"/>
              <a:gd name="connsiteX16" fmla="*/ 22177 w 43256"/>
              <a:gd name="connsiteY16" fmla="*/ 4579 h 43219"/>
              <a:gd name="connsiteX17" fmla="*/ 22536 w 43256"/>
              <a:gd name="connsiteY17" fmla="*/ 3189 h 43219"/>
              <a:gd name="connsiteX18" fmla="*/ 14036 w 43256"/>
              <a:gd name="connsiteY18" fmla="*/ 5051 h 43219"/>
              <a:gd name="connsiteX19" fmla="*/ 15336 w 43256"/>
              <a:gd name="connsiteY19" fmla="*/ 6399 h 43219"/>
              <a:gd name="connsiteX20" fmla="*/ 4163 w 43256"/>
              <a:gd name="connsiteY20" fmla="*/ 15648 h 43219"/>
              <a:gd name="connsiteX21" fmla="*/ 3936 w 43256"/>
              <a:gd name="connsiteY21" fmla="*/ 14229 h 43219"/>
              <a:gd name="connsiteX0" fmla="*/ 3936 w 43256"/>
              <a:gd name="connsiteY0" fmla="*/ 14229 h 43219"/>
              <a:gd name="connsiteX1" fmla="*/ 5659 w 43256"/>
              <a:gd name="connsiteY1" fmla="*/ 6766 h 43219"/>
              <a:gd name="connsiteX2" fmla="*/ 14041 w 43256"/>
              <a:gd name="connsiteY2" fmla="*/ 5061 h 43219"/>
              <a:gd name="connsiteX3" fmla="*/ 22492 w 43256"/>
              <a:gd name="connsiteY3" fmla="*/ 3291 h 43219"/>
              <a:gd name="connsiteX4" fmla="*/ 25785 w 43256"/>
              <a:gd name="connsiteY4" fmla="*/ 59 h 43219"/>
              <a:gd name="connsiteX5" fmla="*/ 29869 w 43256"/>
              <a:gd name="connsiteY5" fmla="*/ 2340 h 43219"/>
              <a:gd name="connsiteX6" fmla="*/ 35499 w 43256"/>
              <a:gd name="connsiteY6" fmla="*/ 549 h 43219"/>
              <a:gd name="connsiteX7" fmla="*/ 38354 w 43256"/>
              <a:gd name="connsiteY7" fmla="*/ 5435 h 43219"/>
              <a:gd name="connsiteX8" fmla="*/ 42018 w 43256"/>
              <a:gd name="connsiteY8" fmla="*/ 10177 h 43219"/>
              <a:gd name="connsiteX9" fmla="*/ 41854 w 43256"/>
              <a:gd name="connsiteY9" fmla="*/ 15319 h 43219"/>
              <a:gd name="connsiteX10" fmla="*/ 43052 w 43256"/>
              <a:gd name="connsiteY10" fmla="*/ 23181 h 43219"/>
              <a:gd name="connsiteX11" fmla="*/ 37440 w 43256"/>
              <a:gd name="connsiteY11" fmla="*/ 30063 h 43219"/>
              <a:gd name="connsiteX12" fmla="*/ 35431 w 43256"/>
              <a:gd name="connsiteY12" fmla="*/ 35960 h 43219"/>
              <a:gd name="connsiteX13" fmla="*/ 28591 w 43256"/>
              <a:gd name="connsiteY13" fmla="*/ 36674 h 43219"/>
              <a:gd name="connsiteX14" fmla="*/ 23703 w 43256"/>
              <a:gd name="connsiteY14" fmla="*/ 42965 h 43219"/>
              <a:gd name="connsiteX15" fmla="*/ 16516 w 43256"/>
              <a:gd name="connsiteY15" fmla="*/ 39125 h 43219"/>
              <a:gd name="connsiteX16" fmla="*/ 8232 w 43256"/>
              <a:gd name="connsiteY16" fmla="*/ 25935 h 43219"/>
              <a:gd name="connsiteX17" fmla="*/ 5731 w 43256"/>
              <a:gd name="connsiteY17" fmla="*/ 26087 h 43219"/>
              <a:gd name="connsiteX18" fmla="*/ 2149 w 43256"/>
              <a:gd name="connsiteY18" fmla="*/ 25410 h 43219"/>
              <a:gd name="connsiteX19" fmla="*/ 31 w 43256"/>
              <a:gd name="connsiteY19" fmla="*/ 19563 h 43219"/>
              <a:gd name="connsiteX20" fmla="*/ 3899 w 43256"/>
              <a:gd name="connsiteY20" fmla="*/ 14366 h 43219"/>
              <a:gd name="connsiteX21" fmla="*/ 3936 w 43256"/>
              <a:gd name="connsiteY21" fmla="*/ 14229 h 43219"/>
              <a:gd name="connsiteX0" fmla="*/ 4729 w 43256"/>
              <a:gd name="connsiteY0" fmla="*/ 26036 h 43219"/>
              <a:gd name="connsiteX1" fmla="*/ 2196 w 43256"/>
              <a:gd name="connsiteY1" fmla="*/ 25239 h 43219"/>
              <a:gd name="connsiteX2" fmla="*/ 8160 w 43256"/>
              <a:gd name="connsiteY2" fmla="*/ 26172 h 43219"/>
              <a:gd name="connsiteX3" fmla="*/ 6653 w 43256"/>
              <a:gd name="connsiteY3" fmla="*/ 26229 h 43219"/>
              <a:gd name="connsiteX4" fmla="*/ 16514 w 43256"/>
              <a:gd name="connsiteY4" fmla="*/ 38949 h 43219"/>
              <a:gd name="connsiteX5" fmla="*/ 15846 w 43256"/>
              <a:gd name="connsiteY5" fmla="*/ 37209 h 43219"/>
              <a:gd name="connsiteX6" fmla="*/ 28863 w 43256"/>
              <a:gd name="connsiteY6" fmla="*/ 34610 h 43219"/>
              <a:gd name="connsiteX7" fmla="*/ 28596 w 43256"/>
              <a:gd name="connsiteY7" fmla="*/ 36519 h 43219"/>
              <a:gd name="connsiteX8" fmla="*/ 34165 w 43256"/>
              <a:gd name="connsiteY8" fmla="*/ 22813 h 43219"/>
              <a:gd name="connsiteX9" fmla="*/ 37416 w 43256"/>
              <a:gd name="connsiteY9" fmla="*/ 29949 h 43219"/>
              <a:gd name="connsiteX10" fmla="*/ 41834 w 43256"/>
              <a:gd name="connsiteY10" fmla="*/ 15213 h 43219"/>
              <a:gd name="connsiteX11" fmla="*/ 40386 w 43256"/>
              <a:gd name="connsiteY11" fmla="*/ 17889 h 43219"/>
              <a:gd name="connsiteX12" fmla="*/ 38360 w 43256"/>
              <a:gd name="connsiteY12" fmla="*/ 5285 h 43219"/>
              <a:gd name="connsiteX13" fmla="*/ 38436 w 43256"/>
              <a:gd name="connsiteY13" fmla="*/ 6549 h 43219"/>
              <a:gd name="connsiteX14" fmla="*/ 29114 w 43256"/>
              <a:gd name="connsiteY14" fmla="*/ 3811 h 43219"/>
              <a:gd name="connsiteX15" fmla="*/ 29856 w 43256"/>
              <a:gd name="connsiteY15" fmla="*/ 2199 h 43219"/>
              <a:gd name="connsiteX16" fmla="*/ 22177 w 43256"/>
              <a:gd name="connsiteY16" fmla="*/ 4579 h 43219"/>
              <a:gd name="connsiteX17" fmla="*/ 22536 w 43256"/>
              <a:gd name="connsiteY17" fmla="*/ 3189 h 43219"/>
              <a:gd name="connsiteX18" fmla="*/ 14036 w 43256"/>
              <a:gd name="connsiteY18" fmla="*/ 5051 h 43219"/>
              <a:gd name="connsiteX19" fmla="*/ 15336 w 43256"/>
              <a:gd name="connsiteY19" fmla="*/ 6399 h 43219"/>
              <a:gd name="connsiteX20" fmla="*/ 4163 w 43256"/>
              <a:gd name="connsiteY20" fmla="*/ 15648 h 43219"/>
              <a:gd name="connsiteX21" fmla="*/ 3936 w 43256"/>
              <a:gd name="connsiteY21" fmla="*/ 14229 h 43219"/>
              <a:gd name="connsiteX0" fmla="*/ 3936 w 43256"/>
              <a:gd name="connsiteY0" fmla="*/ 14229 h 43219"/>
              <a:gd name="connsiteX1" fmla="*/ 5659 w 43256"/>
              <a:gd name="connsiteY1" fmla="*/ 6766 h 43219"/>
              <a:gd name="connsiteX2" fmla="*/ 14041 w 43256"/>
              <a:gd name="connsiteY2" fmla="*/ 5061 h 43219"/>
              <a:gd name="connsiteX3" fmla="*/ 22492 w 43256"/>
              <a:gd name="connsiteY3" fmla="*/ 3291 h 43219"/>
              <a:gd name="connsiteX4" fmla="*/ 25785 w 43256"/>
              <a:gd name="connsiteY4" fmla="*/ 59 h 43219"/>
              <a:gd name="connsiteX5" fmla="*/ 29869 w 43256"/>
              <a:gd name="connsiteY5" fmla="*/ 2340 h 43219"/>
              <a:gd name="connsiteX6" fmla="*/ 35499 w 43256"/>
              <a:gd name="connsiteY6" fmla="*/ 549 h 43219"/>
              <a:gd name="connsiteX7" fmla="*/ 38354 w 43256"/>
              <a:gd name="connsiteY7" fmla="*/ 5435 h 43219"/>
              <a:gd name="connsiteX8" fmla="*/ 42018 w 43256"/>
              <a:gd name="connsiteY8" fmla="*/ 10177 h 43219"/>
              <a:gd name="connsiteX9" fmla="*/ 41854 w 43256"/>
              <a:gd name="connsiteY9" fmla="*/ 15319 h 43219"/>
              <a:gd name="connsiteX10" fmla="*/ 43052 w 43256"/>
              <a:gd name="connsiteY10" fmla="*/ 23181 h 43219"/>
              <a:gd name="connsiteX11" fmla="*/ 37440 w 43256"/>
              <a:gd name="connsiteY11" fmla="*/ 30063 h 43219"/>
              <a:gd name="connsiteX12" fmla="*/ 35431 w 43256"/>
              <a:gd name="connsiteY12" fmla="*/ 35960 h 43219"/>
              <a:gd name="connsiteX13" fmla="*/ 28591 w 43256"/>
              <a:gd name="connsiteY13" fmla="*/ 36674 h 43219"/>
              <a:gd name="connsiteX14" fmla="*/ 23703 w 43256"/>
              <a:gd name="connsiteY14" fmla="*/ 42965 h 43219"/>
              <a:gd name="connsiteX15" fmla="*/ 16516 w 43256"/>
              <a:gd name="connsiteY15" fmla="*/ 39125 h 43219"/>
              <a:gd name="connsiteX16" fmla="*/ 8232 w 43256"/>
              <a:gd name="connsiteY16" fmla="*/ 25935 h 43219"/>
              <a:gd name="connsiteX17" fmla="*/ 5731 w 43256"/>
              <a:gd name="connsiteY17" fmla="*/ 26087 h 43219"/>
              <a:gd name="connsiteX18" fmla="*/ 2149 w 43256"/>
              <a:gd name="connsiteY18" fmla="*/ 25410 h 43219"/>
              <a:gd name="connsiteX19" fmla="*/ 31 w 43256"/>
              <a:gd name="connsiteY19" fmla="*/ 19563 h 43219"/>
              <a:gd name="connsiteX20" fmla="*/ 3899 w 43256"/>
              <a:gd name="connsiteY20" fmla="*/ 14366 h 43219"/>
              <a:gd name="connsiteX21" fmla="*/ 3936 w 43256"/>
              <a:gd name="connsiteY21" fmla="*/ 14229 h 43219"/>
              <a:gd name="connsiteX0" fmla="*/ 4729 w 43256"/>
              <a:gd name="connsiteY0" fmla="*/ 26036 h 43219"/>
              <a:gd name="connsiteX1" fmla="*/ 2196 w 43256"/>
              <a:gd name="connsiteY1" fmla="*/ 25239 h 43219"/>
              <a:gd name="connsiteX2" fmla="*/ 8160 w 43256"/>
              <a:gd name="connsiteY2" fmla="*/ 26172 h 43219"/>
              <a:gd name="connsiteX3" fmla="*/ 6653 w 43256"/>
              <a:gd name="connsiteY3" fmla="*/ 26229 h 43219"/>
              <a:gd name="connsiteX4" fmla="*/ 16514 w 43256"/>
              <a:gd name="connsiteY4" fmla="*/ 38949 h 43219"/>
              <a:gd name="connsiteX5" fmla="*/ 15846 w 43256"/>
              <a:gd name="connsiteY5" fmla="*/ 37209 h 43219"/>
              <a:gd name="connsiteX6" fmla="*/ 28863 w 43256"/>
              <a:gd name="connsiteY6" fmla="*/ 34610 h 43219"/>
              <a:gd name="connsiteX7" fmla="*/ 28596 w 43256"/>
              <a:gd name="connsiteY7" fmla="*/ 36519 h 43219"/>
              <a:gd name="connsiteX8" fmla="*/ 34165 w 43256"/>
              <a:gd name="connsiteY8" fmla="*/ 22813 h 43219"/>
              <a:gd name="connsiteX9" fmla="*/ 37416 w 43256"/>
              <a:gd name="connsiteY9" fmla="*/ 29949 h 43219"/>
              <a:gd name="connsiteX10" fmla="*/ 41834 w 43256"/>
              <a:gd name="connsiteY10" fmla="*/ 15213 h 43219"/>
              <a:gd name="connsiteX11" fmla="*/ 40386 w 43256"/>
              <a:gd name="connsiteY11" fmla="*/ 17889 h 43219"/>
              <a:gd name="connsiteX12" fmla="*/ 38360 w 43256"/>
              <a:gd name="connsiteY12" fmla="*/ 5285 h 43219"/>
              <a:gd name="connsiteX13" fmla="*/ 38436 w 43256"/>
              <a:gd name="connsiteY13" fmla="*/ 6549 h 43219"/>
              <a:gd name="connsiteX14" fmla="*/ 29114 w 43256"/>
              <a:gd name="connsiteY14" fmla="*/ 3811 h 43219"/>
              <a:gd name="connsiteX15" fmla="*/ 29856 w 43256"/>
              <a:gd name="connsiteY15" fmla="*/ 2199 h 43219"/>
              <a:gd name="connsiteX16" fmla="*/ 22177 w 43256"/>
              <a:gd name="connsiteY16" fmla="*/ 4579 h 43219"/>
              <a:gd name="connsiteX17" fmla="*/ 22536 w 43256"/>
              <a:gd name="connsiteY17" fmla="*/ 3189 h 43219"/>
              <a:gd name="connsiteX18" fmla="*/ 14036 w 43256"/>
              <a:gd name="connsiteY18" fmla="*/ 5051 h 43219"/>
              <a:gd name="connsiteX19" fmla="*/ 15336 w 43256"/>
              <a:gd name="connsiteY19" fmla="*/ 6399 h 43219"/>
              <a:gd name="connsiteX20" fmla="*/ 4163 w 43256"/>
              <a:gd name="connsiteY20" fmla="*/ 15648 h 43219"/>
              <a:gd name="connsiteX21" fmla="*/ 3936 w 43256"/>
              <a:gd name="connsiteY21" fmla="*/ 14229 h 43219"/>
              <a:gd name="connsiteX0" fmla="*/ 3936 w 43256"/>
              <a:gd name="connsiteY0" fmla="*/ 14229 h 43219"/>
              <a:gd name="connsiteX1" fmla="*/ 5659 w 43256"/>
              <a:gd name="connsiteY1" fmla="*/ 6766 h 43219"/>
              <a:gd name="connsiteX2" fmla="*/ 14041 w 43256"/>
              <a:gd name="connsiteY2" fmla="*/ 5061 h 43219"/>
              <a:gd name="connsiteX3" fmla="*/ 22492 w 43256"/>
              <a:gd name="connsiteY3" fmla="*/ 3291 h 43219"/>
              <a:gd name="connsiteX4" fmla="*/ 25785 w 43256"/>
              <a:gd name="connsiteY4" fmla="*/ 59 h 43219"/>
              <a:gd name="connsiteX5" fmla="*/ 29869 w 43256"/>
              <a:gd name="connsiteY5" fmla="*/ 2340 h 43219"/>
              <a:gd name="connsiteX6" fmla="*/ 35499 w 43256"/>
              <a:gd name="connsiteY6" fmla="*/ 549 h 43219"/>
              <a:gd name="connsiteX7" fmla="*/ 38354 w 43256"/>
              <a:gd name="connsiteY7" fmla="*/ 5435 h 43219"/>
              <a:gd name="connsiteX8" fmla="*/ 42018 w 43256"/>
              <a:gd name="connsiteY8" fmla="*/ 10177 h 43219"/>
              <a:gd name="connsiteX9" fmla="*/ 41854 w 43256"/>
              <a:gd name="connsiteY9" fmla="*/ 15319 h 43219"/>
              <a:gd name="connsiteX10" fmla="*/ 43052 w 43256"/>
              <a:gd name="connsiteY10" fmla="*/ 23181 h 43219"/>
              <a:gd name="connsiteX11" fmla="*/ 37440 w 43256"/>
              <a:gd name="connsiteY11" fmla="*/ 30063 h 43219"/>
              <a:gd name="connsiteX12" fmla="*/ 35431 w 43256"/>
              <a:gd name="connsiteY12" fmla="*/ 35960 h 43219"/>
              <a:gd name="connsiteX13" fmla="*/ 28591 w 43256"/>
              <a:gd name="connsiteY13" fmla="*/ 36674 h 43219"/>
              <a:gd name="connsiteX14" fmla="*/ 23703 w 43256"/>
              <a:gd name="connsiteY14" fmla="*/ 42965 h 43219"/>
              <a:gd name="connsiteX15" fmla="*/ 16516 w 43256"/>
              <a:gd name="connsiteY15" fmla="*/ 39125 h 43219"/>
              <a:gd name="connsiteX16" fmla="*/ 8232 w 43256"/>
              <a:gd name="connsiteY16" fmla="*/ 25935 h 43219"/>
              <a:gd name="connsiteX17" fmla="*/ 5731 w 43256"/>
              <a:gd name="connsiteY17" fmla="*/ 26087 h 43219"/>
              <a:gd name="connsiteX18" fmla="*/ 2149 w 43256"/>
              <a:gd name="connsiteY18" fmla="*/ 25410 h 43219"/>
              <a:gd name="connsiteX19" fmla="*/ 31 w 43256"/>
              <a:gd name="connsiteY19" fmla="*/ 19563 h 43219"/>
              <a:gd name="connsiteX20" fmla="*/ 3899 w 43256"/>
              <a:gd name="connsiteY20" fmla="*/ 14366 h 43219"/>
              <a:gd name="connsiteX21" fmla="*/ 3936 w 43256"/>
              <a:gd name="connsiteY21" fmla="*/ 14229 h 43219"/>
              <a:gd name="connsiteX0" fmla="*/ 4729 w 43256"/>
              <a:gd name="connsiteY0" fmla="*/ 26036 h 43219"/>
              <a:gd name="connsiteX1" fmla="*/ 2196 w 43256"/>
              <a:gd name="connsiteY1" fmla="*/ 25239 h 43219"/>
              <a:gd name="connsiteX2" fmla="*/ 8160 w 43256"/>
              <a:gd name="connsiteY2" fmla="*/ 26172 h 43219"/>
              <a:gd name="connsiteX3" fmla="*/ 6653 w 43256"/>
              <a:gd name="connsiteY3" fmla="*/ 26229 h 43219"/>
              <a:gd name="connsiteX4" fmla="*/ 16514 w 43256"/>
              <a:gd name="connsiteY4" fmla="*/ 38949 h 43219"/>
              <a:gd name="connsiteX5" fmla="*/ 10962 w 43256"/>
              <a:gd name="connsiteY5" fmla="*/ 26517 h 43219"/>
              <a:gd name="connsiteX6" fmla="*/ 28863 w 43256"/>
              <a:gd name="connsiteY6" fmla="*/ 34610 h 43219"/>
              <a:gd name="connsiteX7" fmla="*/ 28596 w 43256"/>
              <a:gd name="connsiteY7" fmla="*/ 36519 h 43219"/>
              <a:gd name="connsiteX8" fmla="*/ 34165 w 43256"/>
              <a:gd name="connsiteY8" fmla="*/ 22813 h 43219"/>
              <a:gd name="connsiteX9" fmla="*/ 37416 w 43256"/>
              <a:gd name="connsiteY9" fmla="*/ 29949 h 43219"/>
              <a:gd name="connsiteX10" fmla="*/ 41834 w 43256"/>
              <a:gd name="connsiteY10" fmla="*/ 15213 h 43219"/>
              <a:gd name="connsiteX11" fmla="*/ 40386 w 43256"/>
              <a:gd name="connsiteY11" fmla="*/ 17889 h 43219"/>
              <a:gd name="connsiteX12" fmla="*/ 38360 w 43256"/>
              <a:gd name="connsiteY12" fmla="*/ 5285 h 43219"/>
              <a:gd name="connsiteX13" fmla="*/ 38436 w 43256"/>
              <a:gd name="connsiteY13" fmla="*/ 6549 h 43219"/>
              <a:gd name="connsiteX14" fmla="*/ 29114 w 43256"/>
              <a:gd name="connsiteY14" fmla="*/ 3811 h 43219"/>
              <a:gd name="connsiteX15" fmla="*/ 29856 w 43256"/>
              <a:gd name="connsiteY15" fmla="*/ 2199 h 43219"/>
              <a:gd name="connsiteX16" fmla="*/ 22177 w 43256"/>
              <a:gd name="connsiteY16" fmla="*/ 4579 h 43219"/>
              <a:gd name="connsiteX17" fmla="*/ 22536 w 43256"/>
              <a:gd name="connsiteY17" fmla="*/ 3189 h 43219"/>
              <a:gd name="connsiteX18" fmla="*/ 14036 w 43256"/>
              <a:gd name="connsiteY18" fmla="*/ 5051 h 43219"/>
              <a:gd name="connsiteX19" fmla="*/ 15336 w 43256"/>
              <a:gd name="connsiteY19" fmla="*/ 6399 h 43219"/>
              <a:gd name="connsiteX20" fmla="*/ 4163 w 43256"/>
              <a:gd name="connsiteY20" fmla="*/ 15648 h 43219"/>
              <a:gd name="connsiteX21" fmla="*/ 3936 w 43256"/>
              <a:gd name="connsiteY21" fmla="*/ 14229 h 43219"/>
              <a:gd name="connsiteX0" fmla="*/ 3936 w 43256"/>
              <a:gd name="connsiteY0" fmla="*/ 14229 h 43219"/>
              <a:gd name="connsiteX1" fmla="*/ 5659 w 43256"/>
              <a:gd name="connsiteY1" fmla="*/ 6766 h 43219"/>
              <a:gd name="connsiteX2" fmla="*/ 14041 w 43256"/>
              <a:gd name="connsiteY2" fmla="*/ 5061 h 43219"/>
              <a:gd name="connsiteX3" fmla="*/ 22492 w 43256"/>
              <a:gd name="connsiteY3" fmla="*/ 3291 h 43219"/>
              <a:gd name="connsiteX4" fmla="*/ 25785 w 43256"/>
              <a:gd name="connsiteY4" fmla="*/ 59 h 43219"/>
              <a:gd name="connsiteX5" fmla="*/ 29869 w 43256"/>
              <a:gd name="connsiteY5" fmla="*/ 2340 h 43219"/>
              <a:gd name="connsiteX6" fmla="*/ 35499 w 43256"/>
              <a:gd name="connsiteY6" fmla="*/ 549 h 43219"/>
              <a:gd name="connsiteX7" fmla="*/ 38354 w 43256"/>
              <a:gd name="connsiteY7" fmla="*/ 5435 h 43219"/>
              <a:gd name="connsiteX8" fmla="*/ 42018 w 43256"/>
              <a:gd name="connsiteY8" fmla="*/ 10177 h 43219"/>
              <a:gd name="connsiteX9" fmla="*/ 41854 w 43256"/>
              <a:gd name="connsiteY9" fmla="*/ 15319 h 43219"/>
              <a:gd name="connsiteX10" fmla="*/ 43052 w 43256"/>
              <a:gd name="connsiteY10" fmla="*/ 23181 h 43219"/>
              <a:gd name="connsiteX11" fmla="*/ 37440 w 43256"/>
              <a:gd name="connsiteY11" fmla="*/ 30063 h 43219"/>
              <a:gd name="connsiteX12" fmla="*/ 35431 w 43256"/>
              <a:gd name="connsiteY12" fmla="*/ 35960 h 43219"/>
              <a:gd name="connsiteX13" fmla="*/ 28591 w 43256"/>
              <a:gd name="connsiteY13" fmla="*/ 36674 h 43219"/>
              <a:gd name="connsiteX14" fmla="*/ 23703 w 43256"/>
              <a:gd name="connsiteY14" fmla="*/ 42965 h 43219"/>
              <a:gd name="connsiteX15" fmla="*/ 16516 w 43256"/>
              <a:gd name="connsiteY15" fmla="*/ 39125 h 43219"/>
              <a:gd name="connsiteX16" fmla="*/ 8232 w 43256"/>
              <a:gd name="connsiteY16" fmla="*/ 25935 h 43219"/>
              <a:gd name="connsiteX17" fmla="*/ 5731 w 43256"/>
              <a:gd name="connsiteY17" fmla="*/ 26087 h 43219"/>
              <a:gd name="connsiteX18" fmla="*/ 2149 w 43256"/>
              <a:gd name="connsiteY18" fmla="*/ 25410 h 43219"/>
              <a:gd name="connsiteX19" fmla="*/ 31 w 43256"/>
              <a:gd name="connsiteY19" fmla="*/ 19563 h 43219"/>
              <a:gd name="connsiteX20" fmla="*/ 3899 w 43256"/>
              <a:gd name="connsiteY20" fmla="*/ 14366 h 43219"/>
              <a:gd name="connsiteX21" fmla="*/ 3936 w 43256"/>
              <a:gd name="connsiteY21" fmla="*/ 14229 h 43219"/>
              <a:gd name="connsiteX0" fmla="*/ 4729 w 43256"/>
              <a:gd name="connsiteY0" fmla="*/ 26036 h 43219"/>
              <a:gd name="connsiteX1" fmla="*/ 2196 w 43256"/>
              <a:gd name="connsiteY1" fmla="*/ 25239 h 43219"/>
              <a:gd name="connsiteX2" fmla="*/ 8160 w 43256"/>
              <a:gd name="connsiteY2" fmla="*/ 26172 h 43219"/>
              <a:gd name="connsiteX3" fmla="*/ 6653 w 43256"/>
              <a:gd name="connsiteY3" fmla="*/ 26229 h 43219"/>
              <a:gd name="connsiteX4" fmla="*/ 10234 w 43256"/>
              <a:gd name="connsiteY4" fmla="*/ 26961 h 43219"/>
              <a:gd name="connsiteX5" fmla="*/ 10962 w 43256"/>
              <a:gd name="connsiteY5" fmla="*/ 26517 h 43219"/>
              <a:gd name="connsiteX6" fmla="*/ 28863 w 43256"/>
              <a:gd name="connsiteY6" fmla="*/ 34610 h 43219"/>
              <a:gd name="connsiteX7" fmla="*/ 28596 w 43256"/>
              <a:gd name="connsiteY7" fmla="*/ 36519 h 43219"/>
              <a:gd name="connsiteX8" fmla="*/ 34165 w 43256"/>
              <a:gd name="connsiteY8" fmla="*/ 22813 h 43219"/>
              <a:gd name="connsiteX9" fmla="*/ 37416 w 43256"/>
              <a:gd name="connsiteY9" fmla="*/ 29949 h 43219"/>
              <a:gd name="connsiteX10" fmla="*/ 41834 w 43256"/>
              <a:gd name="connsiteY10" fmla="*/ 15213 h 43219"/>
              <a:gd name="connsiteX11" fmla="*/ 40386 w 43256"/>
              <a:gd name="connsiteY11" fmla="*/ 17889 h 43219"/>
              <a:gd name="connsiteX12" fmla="*/ 38360 w 43256"/>
              <a:gd name="connsiteY12" fmla="*/ 5285 h 43219"/>
              <a:gd name="connsiteX13" fmla="*/ 38436 w 43256"/>
              <a:gd name="connsiteY13" fmla="*/ 6549 h 43219"/>
              <a:gd name="connsiteX14" fmla="*/ 29114 w 43256"/>
              <a:gd name="connsiteY14" fmla="*/ 3811 h 43219"/>
              <a:gd name="connsiteX15" fmla="*/ 29856 w 43256"/>
              <a:gd name="connsiteY15" fmla="*/ 2199 h 43219"/>
              <a:gd name="connsiteX16" fmla="*/ 22177 w 43256"/>
              <a:gd name="connsiteY16" fmla="*/ 4579 h 43219"/>
              <a:gd name="connsiteX17" fmla="*/ 22536 w 43256"/>
              <a:gd name="connsiteY17" fmla="*/ 3189 h 43219"/>
              <a:gd name="connsiteX18" fmla="*/ 14036 w 43256"/>
              <a:gd name="connsiteY18" fmla="*/ 5051 h 43219"/>
              <a:gd name="connsiteX19" fmla="*/ 15336 w 43256"/>
              <a:gd name="connsiteY19" fmla="*/ 6399 h 43219"/>
              <a:gd name="connsiteX20" fmla="*/ 4163 w 43256"/>
              <a:gd name="connsiteY20" fmla="*/ 15648 h 43219"/>
              <a:gd name="connsiteX21" fmla="*/ 3936 w 43256"/>
              <a:gd name="connsiteY21" fmla="*/ 14229 h 43219"/>
              <a:gd name="connsiteX0" fmla="*/ 3936 w 43256"/>
              <a:gd name="connsiteY0" fmla="*/ 14229 h 43438"/>
              <a:gd name="connsiteX1" fmla="*/ 5659 w 43256"/>
              <a:gd name="connsiteY1" fmla="*/ 6766 h 43438"/>
              <a:gd name="connsiteX2" fmla="*/ 14041 w 43256"/>
              <a:gd name="connsiteY2" fmla="*/ 5061 h 43438"/>
              <a:gd name="connsiteX3" fmla="*/ 22492 w 43256"/>
              <a:gd name="connsiteY3" fmla="*/ 3291 h 43438"/>
              <a:gd name="connsiteX4" fmla="*/ 25785 w 43256"/>
              <a:gd name="connsiteY4" fmla="*/ 59 h 43438"/>
              <a:gd name="connsiteX5" fmla="*/ 29869 w 43256"/>
              <a:gd name="connsiteY5" fmla="*/ 2340 h 43438"/>
              <a:gd name="connsiteX6" fmla="*/ 35499 w 43256"/>
              <a:gd name="connsiteY6" fmla="*/ 549 h 43438"/>
              <a:gd name="connsiteX7" fmla="*/ 38354 w 43256"/>
              <a:gd name="connsiteY7" fmla="*/ 5435 h 43438"/>
              <a:gd name="connsiteX8" fmla="*/ 42018 w 43256"/>
              <a:gd name="connsiteY8" fmla="*/ 10177 h 43438"/>
              <a:gd name="connsiteX9" fmla="*/ 41854 w 43256"/>
              <a:gd name="connsiteY9" fmla="*/ 15319 h 43438"/>
              <a:gd name="connsiteX10" fmla="*/ 43052 w 43256"/>
              <a:gd name="connsiteY10" fmla="*/ 23181 h 43438"/>
              <a:gd name="connsiteX11" fmla="*/ 37440 w 43256"/>
              <a:gd name="connsiteY11" fmla="*/ 30063 h 43438"/>
              <a:gd name="connsiteX12" fmla="*/ 35431 w 43256"/>
              <a:gd name="connsiteY12" fmla="*/ 35960 h 43438"/>
              <a:gd name="connsiteX13" fmla="*/ 28591 w 43256"/>
              <a:gd name="connsiteY13" fmla="*/ 36674 h 43438"/>
              <a:gd name="connsiteX14" fmla="*/ 23703 w 43256"/>
              <a:gd name="connsiteY14" fmla="*/ 42965 h 43438"/>
              <a:gd name="connsiteX15" fmla="*/ 14921 w 43256"/>
              <a:gd name="connsiteY15" fmla="*/ 24221 h 43438"/>
              <a:gd name="connsiteX16" fmla="*/ 8232 w 43256"/>
              <a:gd name="connsiteY16" fmla="*/ 25935 h 43438"/>
              <a:gd name="connsiteX17" fmla="*/ 5731 w 43256"/>
              <a:gd name="connsiteY17" fmla="*/ 26087 h 43438"/>
              <a:gd name="connsiteX18" fmla="*/ 2149 w 43256"/>
              <a:gd name="connsiteY18" fmla="*/ 25410 h 43438"/>
              <a:gd name="connsiteX19" fmla="*/ 31 w 43256"/>
              <a:gd name="connsiteY19" fmla="*/ 19563 h 43438"/>
              <a:gd name="connsiteX20" fmla="*/ 3899 w 43256"/>
              <a:gd name="connsiteY20" fmla="*/ 14366 h 43438"/>
              <a:gd name="connsiteX21" fmla="*/ 3936 w 43256"/>
              <a:gd name="connsiteY21" fmla="*/ 14229 h 43438"/>
              <a:gd name="connsiteX0" fmla="*/ 4729 w 43256"/>
              <a:gd name="connsiteY0" fmla="*/ 26036 h 43438"/>
              <a:gd name="connsiteX1" fmla="*/ 2196 w 43256"/>
              <a:gd name="connsiteY1" fmla="*/ 25239 h 43438"/>
              <a:gd name="connsiteX2" fmla="*/ 8160 w 43256"/>
              <a:gd name="connsiteY2" fmla="*/ 26172 h 43438"/>
              <a:gd name="connsiteX3" fmla="*/ 6653 w 43256"/>
              <a:gd name="connsiteY3" fmla="*/ 26229 h 43438"/>
              <a:gd name="connsiteX4" fmla="*/ 10234 w 43256"/>
              <a:gd name="connsiteY4" fmla="*/ 26961 h 43438"/>
              <a:gd name="connsiteX5" fmla="*/ 10962 w 43256"/>
              <a:gd name="connsiteY5" fmla="*/ 26517 h 43438"/>
              <a:gd name="connsiteX6" fmla="*/ 28863 w 43256"/>
              <a:gd name="connsiteY6" fmla="*/ 34610 h 43438"/>
              <a:gd name="connsiteX7" fmla="*/ 28596 w 43256"/>
              <a:gd name="connsiteY7" fmla="*/ 36519 h 43438"/>
              <a:gd name="connsiteX8" fmla="*/ 34165 w 43256"/>
              <a:gd name="connsiteY8" fmla="*/ 22813 h 43438"/>
              <a:gd name="connsiteX9" fmla="*/ 37416 w 43256"/>
              <a:gd name="connsiteY9" fmla="*/ 29949 h 43438"/>
              <a:gd name="connsiteX10" fmla="*/ 41834 w 43256"/>
              <a:gd name="connsiteY10" fmla="*/ 15213 h 43438"/>
              <a:gd name="connsiteX11" fmla="*/ 40386 w 43256"/>
              <a:gd name="connsiteY11" fmla="*/ 17889 h 43438"/>
              <a:gd name="connsiteX12" fmla="*/ 38360 w 43256"/>
              <a:gd name="connsiteY12" fmla="*/ 5285 h 43438"/>
              <a:gd name="connsiteX13" fmla="*/ 38436 w 43256"/>
              <a:gd name="connsiteY13" fmla="*/ 6549 h 43438"/>
              <a:gd name="connsiteX14" fmla="*/ 29114 w 43256"/>
              <a:gd name="connsiteY14" fmla="*/ 3811 h 43438"/>
              <a:gd name="connsiteX15" fmla="*/ 29856 w 43256"/>
              <a:gd name="connsiteY15" fmla="*/ 2199 h 43438"/>
              <a:gd name="connsiteX16" fmla="*/ 22177 w 43256"/>
              <a:gd name="connsiteY16" fmla="*/ 4579 h 43438"/>
              <a:gd name="connsiteX17" fmla="*/ 22536 w 43256"/>
              <a:gd name="connsiteY17" fmla="*/ 3189 h 43438"/>
              <a:gd name="connsiteX18" fmla="*/ 14036 w 43256"/>
              <a:gd name="connsiteY18" fmla="*/ 5051 h 43438"/>
              <a:gd name="connsiteX19" fmla="*/ 15336 w 43256"/>
              <a:gd name="connsiteY19" fmla="*/ 6399 h 43438"/>
              <a:gd name="connsiteX20" fmla="*/ 4163 w 43256"/>
              <a:gd name="connsiteY20" fmla="*/ 15648 h 43438"/>
              <a:gd name="connsiteX21" fmla="*/ 3936 w 43256"/>
              <a:gd name="connsiteY21" fmla="*/ 14229 h 43438"/>
              <a:gd name="connsiteX0" fmla="*/ 3936 w 43256"/>
              <a:gd name="connsiteY0" fmla="*/ 14229 h 43384"/>
              <a:gd name="connsiteX1" fmla="*/ 5659 w 43256"/>
              <a:gd name="connsiteY1" fmla="*/ 6766 h 43384"/>
              <a:gd name="connsiteX2" fmla="*/ 14041 w 43256"/>
              <a:gd name="connsiteY2" fmla="*/ 5061 h 43384"/>
              <a:gd name="connsiteX3" fmla="*/ 22492 w 43256"/>
              <a:gd name="connsiteY3" fmla="*/ 3291 h 43384"/>
              <a:gd name="connsiteX4" fmla="*/ 25785 w 43256"/>
              <a:gd name="connsiteY4" fmla="*/ 59 h 43384"/>
              <a:gd name="connsiteX5" fmla="*/ 29869 w 43256"/>
              <a:gd name="connsiteY5" fmla="*/ 2340 h 43384"/>
              <a:gd name="connsiteX6" fmla="*/ 35499 w 43256"/>
              <a:gd name="connsiteY6" fmla="*/ 549 h 43384"/>
              <a:gd name="connsiteX7" fmla="*/ 38354 w 43256"/>
              <a:gd name="connsiteY7" fmla="*/ 5435 h 43384"/>
              <a:gd name="connsiteX8" fmla="*/ 42018 w 43256"/>
              <a:gd name="connsiteY8" fmla="*/ 10177 h 43384"/>
              <a:gd name="connsiteX9" fmla="*/ 41854 w 43256"/>
              <a:gd name="connsiteY9" fmla="*/ 15319 h 43384"/>
              <a:gd name="connsiteX10" fmla="*/ 43052 w 43256"/>
              <a:gd name="connsiteY10" fmla="*/ 23181 h 43384"/>
              <a:gd name="connsiteX11" fmla="*/ 37440 w 43256"/>
              <a:gd name="connsiteY11" fmla="*/ 30063 h 43384"/>
              <a:gd name="connsiteX12" fmla="*/ 35431 w 43256"/>
              <a:gd name="connsiteY12" fmla="*/ 35960 h 43384"/>
              <a:gd name="connsiteX13" fmla="*/ 28591 w 43256"/>
              <a:gd name="connsiteY13" fmla="*/ 36674 h 43384"/>
              <a:gd name="connsiteX14" fmla="*/ 23703 w 43256"/>
              <a:gd name="connsiteY14" fmla="*/ 42965 h 43384"/>
              <a:gd name="connsiteX15" fmla="*/ 15021 w 43256"/>
              <a:gd name="connsiteY15" fmla="*/ 25193 h 43384"/>
              <a:gd name="connsiteX16" fmla="*/ 8232 w 43256"/>
              <a:gd name="connsiteY16" fmla="*/ 25935 h 43384"/>
              <a:gd name="connsiteX17" fmla="*/ 5731 w 43256"/>
              <a:gd name="connsiteY17" fmla="*/ 26087 h 43384"/>
              <a:gd name="connsiteX18" fmla="*/ 2149 w 43256"/>
              <a:gd name="connsiteY18" fmla="*/ 25410 h 43384"/>
              <a:gd name="connsiteX19" fmla="*/ 31 w 43256"/>
              <a:gd name="connsiteY19" fmla="*/ 19563 h 43384"/>
              <a:gd name="connsiteX20" fmla="*/ 3899 w 43256"/>
              <a:gd name="connsiteY20" fmla="*/ 14366 h 43384"/>
              <a:gd name="connsiteX21" fmla="*/ 3936 w 43256"/>
              <a:gd name="connsiteY21" fmla="*/ 14229 h 43384"/>
              <a:gd name="connsiteX0" fmla="*/ 4729 w 43256"/>
              <a:gd name="connsiteY0" fmla="*/ 26036 h 43384"/>
              <a:gd name="connsiteX1" fmla="*/ 2196 w 43256"/>
              <a:gd name="connsiteY1" fmla="*/ 25239 h 43384"/>
              <a:gd name="connsiteX2" fmla="*/ 8160 w 43256"/>
              <a:gd name="connsiteY2" fmla="*/ 26172 h 43384"/>
              <a:gd name="connsiteX3" fmla="*/ 6653 w 43256"/>
              <a:gd name="connsiteY3" fmla="*/ 26229 h 43384"/>
              <a:gd name="connsiteX4" fmla="*/ 10234 w 43256"/>
              <a:gd name="connsiteY4" fmla="*/ 26961 h 43384"/>
              <a:gd name="connsiteX5" fmla="*/ 10962 w 43256"/>
              <a:gd name="connsiteY5" fmla="*/ 26517 h 43384"/>
              <a:gd name="connsiteX6" fmla="*/ 28863 w 43256"/>
              <a:gd name="connsiteY6" fmla="*/ 34610 h 43384"/>
              <a:gd name="connsiteX7" fmla="*/ 28596 w 43256"/>
              <a:gd name="connsiteY7" fmla="*/ 36519 h 43384"/>
              <a:gd name="connsiteX8" fmla="*/ 34165 w 43256"/>
              <a:gd name="connsiteY8" fmla="*/ 22813 h 43384"/>
              <a:gd name="connsiteX9" fmla="*/ 37416 w 43256"/>
              <a:gd name="connsiteY9" fmla="*/ 29949 h 43384"/>
              <a:gd name="connsiteX10" fmla="*/ 41834 w 43256"/>
              <a:gd name="connsiteY10" fmla="*/ 15213 h 43384"/>
              <a:gd name="connsiteX11" fmla="*/ 40386 w 43256"/>
              <a:gd name="connsiteY11" fmla="*/ 17889 h 43384"/>
              <a:gd name="connsiteX12" fmla="*/ 38360 w 43256"/>
              <a:gd name="connsiteY12" fmla="*/ 5285 h 43384"/>
              <a:gd name="connsiteX13" fmla="*/ 38436 w 43256"/>
              <a:gd name="connsiteY13" fmla="*/ 6549 h 43384"/>
              <a:gd name="connsiteX14" fmla="*/ 29114 w 43256"/>
              <a:gd name="connsiteY14" fmla="*/ 3811 h 43384"/>
              <a:gd name="connsiteX15" fmla="*/ 29856 w 43256"/>
              <a:gd name="connsiteY15" fmla="*/ 2199 h 43384"/>
              <a:gd name="connsiteX16" fmla="*/ 22177 w 43256"/>
              <a:gd name="connsiteY16" fmla="*/ 4579 h 43384"/>
              <a:gd name="connsiteX17" fmla="*/ 22536 w 43256"/>
              <a:gd name="connsiteY17" fmla="*/ 3189 h 43384"/>
              <a:gd name="connsiteX18" fmla="*/ 14036 w 43256"/>
              <a:gd name="connsiteY18" fmla="*/ 5051 h 43384"/>
              <a:gd name="connsiteX19" fmla="*/ 15336 w 43256"/>
              <a:gd name="connsiteY19" fmla="*/ 6399 h 43384"/>
              <a:gd name="connsiteX20" fmla="*/ 4163 w 43256"/>
              <a:gd name="connsiteY20" fmla="*/ 15648 h 43384"/>
              <a:gd name="connsiteX21" fmla="*/ 3936 w 43256"/>
              <a:gd name="connsiteY21" fmla="*/ 14229 h 43384"/>
              <a:gd name="connsiteX0" fmla="*/ 3936 w 43256"/>
              <a:gd name="connsiteY0" fmla="*/ 14229 h 43384"/>
              <a:gd name="connsiteX1" fmla="*/ 5659 w 43256"/>
              <a:gd name="connsiteY1" fmla="*/ 6766 h 43384"/>
              <a:gd name="connsiteX2" fmla="*/ 14041 w 43256"/>
              <a:gd name="connsiteY2" fmla="*/ 5061 h 43384"/>
              <a:gd name="connsiteX3" fmla="*/ 22492 w 43256"/>
              <a:gd name="connsiteY3" fmla="*/ 3291 h 43384"/>
              <a:gd name="connsiteX4" fmla="*/ 25785 w 43256"/>
              <a:gd name="connsiteY4" fmla="*/ 59 h 43384"/>
              <a:gd name="connsiteX5" fmla="*/ 29869 w 43256"/>
              <a:gd name="connsiteY5" fmla="*/ 2340 h 43384"/>
              <a:gd name="connsiteX6" fmla="*/ 35499 w 43256"/>
              <a:gd name="connsiteY6" fmla="*/ 549 h 43384"/>
              <a:gd name="connsiteX7" fmla="*/ 38354 w 43256"/>
              <a:gd name="connsiteY7" fmla="*/ 5435 h 43384"/>
              <a:gd name="connsiteX8" fmla="*/ 42018 w 43256"/>
              <a:gd name="connsiteY8" fmla="*/ 10177 h 43384"/>
              <a:gd name="connsiteX9" fmla="*/ 41854 w 43256"/>
              <a:gd name="connsiteY9" fmla="*/ 15319 h 43384"/>
              <a:gd name="connsiteX10" fmla="*/ 43052 w 43256"/>
              <a:gd name="connsiteY10" fmla="*/ 23181 h 43384"/>
              <a:gd name="connsiteX11" fmla="*/ 37440 w 43256"/>
              <a:gd name="connsiteY11" fmla="*/ 30063 h 43384"/>
              <a:gd name="connsiteX12" fmla="*/ 35431 w 43256"/>
              <a:gd name="connsiteY12" fmla="*/ 35960 h 43384"/>
              <a:gd name="connsiteX13" fmla="*/ 28591 w 43256"/>
              <a:gd name="connsiteY13" fmla="*/ 36674 h 43384"/>
              <a:gd name="connsiteX14" fmla="*/ 23703 w 43256"/>
              <a:gd name="connsiteY14" fmla="*/ 42965 h 43384"/>
              <a:gd name="connsiteX15" fmla="*/ 15021 w 43256"/>
              <a:gd name="connsiteY15" fmla="*/ 25193 h 43384"/>
              <a:gd name="connsiteX16" fmla="*/ 8232 w 43256"/>
              <a:gd name="connsiteY16" fmla="*/ 25935 h 43384"/>
              <a:gd name="connsiteX17" fmla="*/ 5731 w 43256"/>
              <a:gd name="connsiteY17" fmla="*/ 26087 h 43384"/>
              <a:gd name="connsiteX18" fmla="*/ 2149 w 43256"/>
              <a:gd name="connsiteY18" fmla="*/ 25410 h 43384"/>
              <a:gd name="connsiteX19" fmla="*/ 31 w 43256"/>
              <a:gd name="connsiteY19" fmla="*/ 19563 h 43384"/>
              <a:gd name="connsiteX20" fmla="*/ 3899 w 43256"/>
              <a:gd name="connsiteY20" fmla="*/ 14366 h 43384"/>
              <a:gd name="connsiteX21" fmla="*/ 3936 w 43256"/>
              <a:gd name="connsiteY21" fmla="*/ 14229 h 43384"/>
              <a:gd name="connsiteX0" fmla="*/ 4729 w 43256"/>
              <a:gd name="connsiteY0" fmla="*/ 26036 h 43384"/>
              <a:gd name="connsiteX1" fmla="*/ 2196 w 43256"/>
              <a:gd name="connsiteY1" fmla="*/ 25239 h 43384"/>
              <a:gd name="connsiteX2" fmla="*/ 8160 w 43256"/>
              <a:gd name="connsiteY2" fmla="*/ 26172 h 43384"/>
              <a:gd name="connsiteX3" fmla="*/ 6653 w 43256"/>
              <a:gd name="connsiteY3" fmla="*/ 26229 h 43384"/>
              <a:gd name="connsiteX4" fmla="*/ 10234 w 43256"/>
              <a:gd name="connsiteY4" fmla="*/ 26961 h 43384"/>
              <a:gd name="connsiteX5" fmla="*/ 10962 w 43256"/>
              <a:gd name="connsiteY5" fmla="*/ 26517 h 43384"/>
              <a:gd name="connsiteX6" fmla="*/ 28863 w 43256"/>
              <a:gd name="connsiteY6" fmla="*/ 34610 h 43384"/>
              <a:gd name="connsiteX7" fmla="*/ 28596 w 43256"/>
              <a:gd name="connsiteY7" fmla="*/ 36519 h 43384"/>
              <a:gd name="connsiteX8" fmla="*/ 34165 w 43256"/>
              <a:gd name="connsiteY8" fmla="*/ 22813 h 43384"/>
              <a:gd name="connsiteX9" fmla="*/ 37416 w 43256"/>
              <a:gd name="connsiteY9" fmla="*/ 29949 h 43384"/>
              <a:gd name="connsiteX10" fmla="*/ 41834 w 43256"/>
              <a:gd name="connsiteY10" fmla="*/ 15213 h 43384"/>
              <a:gd name="connsiteX11" fmla="*/ 40386 w 43256"/>
              <a:gd name="connsiteY11" fmla="*/ 17889 h 43384"/>
              <a:gd name="connsiteX12" fmla="*/ 38360 w 43256"/>
              <a:gd name="connsiteY12" fmla="*/ 5285 h 43384"/>
              <a:gd name="connsiteX13" fmla="*/ 38436 w 43256"/>
              <a:gd name="connsiteY13" fmla="*/ 6549 h 43384"/>
              <a:gd name="connsiteX14" fmla="*/ 29114 w 43256"/>
              <a:gd name="connsiteY14" fmla="*/ 3811 h 43384"/>
              <a:gd name="connsiteX15" fmla="*/ 29856 w 43256"/>
              <a:gd name="connsiteY15" fmla="*/ 2199 h 43384"/>
              <a:gd name="connsiteX16" fmla="*/ 22177 w 43256"/>
              <a:gd name="connsiteY16" fmla="*/ 4579 h 43384"/>
              <a:gd name="connsiteX17" fmla="*/ 22536 w 43256"/>
              <a:gd name="connsiteY17" fmla="*/ 3189 h 43384"/>
              <a:gd name="connsiteX18" fmla="*/ 14036 w 43256"/>
              <a:gd name="connsiteY18" fmla="*/ 5051 h 43384"/>
              <a:gd name="connsiteX19" fmla="*/ 15336 w 43256"/>
              <a:gd name="connsiteY19" fmla="*/ 6399 h 43384"/>
              <a:gd name="connsiteX20" fmla="*/ 4163 w 43256"/>
              <a:gd name="connsiteY20" fmla="*/ 15648 h 43384"/>
              <a:gd name="connsiteX21" fmla="*/ 3936 w 43256"/>
              <a:gd name="connsiteY21" fmla="*/ 14229 h 43384"/>
              <a:gd name="connsiteX0" fmla="*/ 3936 w 43256"/>
              <a:gd name="connsiteY0" fmla="*/ 14229 h 43384"/>
              <a:gd name="connsiteX1" fmla="*/ 5659 w 43256"/>
              <a:gd name="connsiteY1" fmla="*/ 6766 h 43384"/>
              <a:gd name="connsiteX2" fmla="*/ 14041 w 43256"/>
              <a:gd name="connsiteY2" fmla="*/ 5061 h 43384"/>
              <a:gd name="connsiteX3" fmla="*/ 22492 w 43256"/>
              <a:gd name="connsiteY3" fmla="*/ 3291 h 43384"/>
              <a:gd name="connsiteX4" fmla="*/ 25785 w 43256"/>
              <a:gd name="connsiteY4" fmla="*/ 59 h 43384"/>
              <a:gd name="connsiteX5" fmla="*/ 29869 w 43256"/>
              <a:gd name="connsiteY5" fmla="*/ 2340 h 43384"/>
              <a:gd name="connsiteX6" fmla="*/ 35499 w 43256"/>
              <a:gd name="connsiteY6" fmla="*/ 549 h 43384"/>
              <a:gd name="connsiteX7" fmla="*/ 38354 w 43256"/>
              <a:gd name="connsiteY7" fmla="*/ 5435 h 43384"/>
              <a:gd name="connsiteX8" fmla="*/ 42018 w 43256"/>
              <a:gd name="connsiteY8" fmla="*/ 10177 h 43384"/>
              <a:gd name="connsiteX9" fmla="*/ 41854 w 43256"/>
              <a:gd name="connsiteY9" fmla="*/ 15319 h 43384"/>
              <a:gd name="connsiteX10" fmla="*/ 43052 w 43256"/>
              <a:gd name="connsiteY10" fmla="*/ 23181 h 43384"/>
              <a:gd name="connsiteX11" fmla="*/ 37440 w 43256"/>
              <a:gd name="connsiteY11" fmla="*/ 30063 h 43384"/>
              <a:gd name="connsiteX12" fmla="*/ 35431 w 43256"/>
              <a:gd name="connsiteY12" fmla="*/ 35960 h 43384"/>
              <a:gd name="connsiteX13" fmla="*/ 28591 w 43256"/>
              <a:gd name="connsiteY13" fmla="*/ 36674 h 43384"/>
              <a:gd name="connsiteX14" fmla="*/ 23703 w 43256"/>
              <a:gd name="connsiteY14" fmla="*/ 42965 h 43384"/>
              <a:gd name="connsiteX15" fmla="*/ 15021 w 43256"/>
              <a:gd name="connsiteY15" fmla="*/ 25193 h 43384"/>
              <a:gd name="connsiteX16" fmla="*/ 8232 w 43256"/>
              <a:gd name="connsiteY16" fmla="*/ 25935 h 43384"/>
              <a:gd name="connsiteX17" fmla="*/ 5731 w 43256"/>
              <a:gd name="connsiteY17" fmla="*/ 26087 h 43384"/>
              <a:gd name="connsiteX18" fmla="*/ 2149 w 43256"/>
              <a:gd name="connsiteY18" fmla="*/ 25410 h 43384"/>
              <a:gd name="connsiteX19" fmla="*/ 31 w 43256"/>
              <a:gd name="connsiteY19" fmla="*/ 19563 h 43384"/>
              <a:gd name="connsiteX20" fmla="*/ 3899 w 43256"/>
              <a:gd name="connsiteY20" fmla="*/ 14366 h 43384"/>
              <a:gd name="connsiteX21" fmla="*/ 3936 w 43256"/>
              <a:gd name="connsiteY21" fmla="*/ 14229 h 43384"/>
              <a:gd name="connsiteX0" fmla="*/ 4729 w 43256"/>
              <a:gd name="connsiteY0" fmla="*/ 26036 h 43384"/>
              <a:gd name="connsiteX1" fmla="*/ 2196 w 43256"/>
              <a:gd name="connsiteY1" fmla="*/ 25239 h 43384"/>
              <a:gd name="connsiteX2" fmla="*/ 8160 w 43256"/>
              <a:gd name="connsiteY2" fmla="*/ 26172 h 43384"/>
              <a:gd name="connsiteX3" fmla="*/ 6653 w 43256"/>
              <a:gd name="connsiteY3" fmla="*/ 26229 h 43384"/>
              <a:gd name="connsiteX4" fmla="*/ 10234 w 43256"/>
              <a:gd name="connsiteY4" fmla="*/ 26961 h 43384"/>
              <a:gd name="connsiteX5" fmla="*/ 10962 w 43256"/>
              <a:gd name="connsiteY5" fmla="*/ 26517 h 43384"/>
              <a:gd name="connsiteX6" fmla="*/ 28863 w 43256"/>
              <a:gd name="connsiteY6" fmla="*/ 34610 h 43384"/>
              <a:gd name="connsiteX7" fmla="*/ 28596 w 43256"/>
              <a:gd name="connsiteY7" fmla="*/ 36519 h 43384"/>
              <a:gd name="connsiteX8" fmla="*/ 34165 w 43256"/>
              <a:gd name="connsiteY8" fmla="*/ 22813 h 43384"/>
              <a:gd name="connsiteX9" fmla="*/ 37416 w 43256"/>
              <a:gd name="connsiteY9" fmla="*/ 29949 h 43384"/>
              <a:gd name="connsiteX10" fmla="*/ 41834 w 43256"/>
              <a:gd name="connsiteY10" fmla="*/ 15213 h 43384"/>
              <a:gd name="connsiteX11" fmla="*/ 40386 w 43256"/>
              <a:gd name="connsiteY11" fmla="*/ 17889 h 43384"/>
              <a:gd name="connsiteX12" fmla="*/ 38360 w 43256"/>
              <a:gd name="connsiteY12" fmla="*/ 5285 h 43384"/>
              <a:gd name="connsiteX13" fmla="*/ 38436 w 43256"/>
              <a:gd name="connsiteY13" fmla="*/ 6549 h 43384"/>
              <a:gd name="connsiteX14" fmla="*/ 29114 w 43256"/>
              <a:gd name="connsiteY14" fmla="*/ 3811 h 43384"/>
              <a:gd name="connsiteX15" fmla="*/ 29856 w 43256"/>
              <a:gd name="connsiteY15" fmla="*/ 2199 h 43384"/>
              <a:gd name="connsiteX16" fmla="*/ 22177 w 43256"/>
              <a:gd name="connsiteY16" fmla="*/ 4579 h 43384"/>
              <a:gd name="connsiteX17" fmla="*/ 22536 w 43256"/>
              <a:gd name="connsiteY17" fmla="*/ 3189 h 43384"/>
              <a:gd name="connsiteX18" fmla="*/ 14036 w 43256"/>
              <a:gd name="connsiteY18" fmla="*/ 5051 h 43384"/>
              <a:gd name="connsiteX19" fmla="*/ 15336 w 43256"/>
              <a:gd name="connsiteY19" fmla="*/ 6399 h 43384"/>
              <a:gd name="connsiteX20" fmla="*/ 4163 w 43256"/>
              <a:gd name="connsiteY20" fmla="*/ 15648 h 43384"/>
              <a:gd name="connsiteX21" fmla="*/ 3936 w 43256"/>
              <a:gd name="connsiteY21" fmla="*/ 14229 h 43384"/>
              <a:gd name="connsiteX0" fmla="*/ 3936 w 43256"/>
              <a:gd name="connsiteY0" fmla="*/ 14229 h 43324"/>
              <a:gd name="connsiteX1" fmla="*/ 5659 w 43256"/>
              <a:gd name="connsiteY1" fmla="*/ 6766 h 43324"/>
              <a:gd name="connsiteX2" fmla="*/ 14041 w 43256"/>
              <a:gd name="connsiteY2" fmla="*/ 5061 h 43324"/>
              <a:gd name="connsiteX3" fmla="*/ 22492 w 43256"/>
              <a:gd name="connsiteY3" fmla="*/ 3291 h 43324"/>
              <a:gd name="connsiteX4" fmla="*/ 25785 w 43256"/>
              <a:gd name="connsiteY4" fmla="*/ 59 h 43324"/>
              <a:gd name="connsiteX5" fmla="*/ 29869 w 43256"/>
              <a:gd name="connsiteY5" fmla="*/ 2340 h 43324"/>
              <a:gd name="connsiteX6" fmla="*/ 35499 w 43256"/>
              <a:gd name="connsiteY6" fmla="*/ 549 h 43324"/>
              <a:gd name="connsiteX7" fmla="*/ 38354 w 43256"/>
              <a:gd name="connsiteY7" fmla="*/ 5435 h 43324"/>
              <a:gd name="connsiteX8" fmla="*/ 42018 w 43256"/>
              <a:gd name="connsiteY8" fmla="*/ 10177 h 43324"/>
              <a:gd name="connsiteX9" fmla="*/ 41854 w 43256"/>
              <a:gd name="connsiteY9" fmla="*/ 15319 h 43324"/>
              <a:gd name="connsiteX10" fmla="*/ 43052 w 43256"/>
              <a:gd name="connsiteY10" fmla="*/ 23181 h 43324"/>
              <a:gd name="connsiteX11" fmla="*/ 37440 w 43256"/>
              <a:gd name="connsiteY11" fmla="*/ 30063 h 43324"/>
              <a:gd name="connsiteX12" fmla="*/ 35431 w 43256"/>
              <a:gd name="connsiteY12" fmla="*/ 35960 h 43324"/>
              <a:gd name="connsiteX13" fmla="*/ 28591 w 43256"/>
              <a:gd name="connsiteY13" fmla="*/ 36674 h 43324"/>
              <a:gd name="connsiteX14" fmla="*/ 23703 w 43256"/>
              <a:gd name="connsiteY14" fmla="*/ 42965 h 43324"/>
              <a:gd name="connsiteX15" fmla="*/ 15021 w 43256"/>
              <a:gd name="connsiteY15" fmla="*/ 26327 h 43324"/>
              <a:gd name="connsiteX16" fmla="*/ 8232 w 43256"/>
              <a:gd name="connsiteY16" fmla="*/ 25935 h 43324"/>
              <a:gd name="connsiteX17" fmla="*/ 5731 w 43256"/>
              <a:gd name="connsiteY17" fmla="*/ 26087 h 43324"/>
              <a:gd name="connsiteX18" fmla="*/ 2149 w 43256"/>
              <a:gd name="connsiteY18" fmla="*/ 25410 h 43324"/>
              <a:gd name="connsiteX19" fmla="*/ 31 w 43256"/>
              <a:gd name="connsiteY19" fmla="*/ 19563 h 43324"/>
              <a:gd name="connsiteX20" fmla="*/ 3899 w 43256"/>
              <a:gd name="connsiteY20" fmla="*/ 14366 h 43324"/>
              <a:gd name="connsiteX21" fmla="*/ 3936 w 43256"/>
              <a:gd name="connsiteY21" fmla="*/ 14229 h 43324"/>
              <a:gd name="connsiteX0" fmla="*/ 4729 w 43256"/>
              <a:gd name="connsiteY0" fmla="*/ 26036 h 43324"/>
              <a:gd name="connsiteX1" fmla="*/ 2196 w 43256"/>
              <a:gd name="connsiteY1" fmla="*/ 25239 h 43324"/>
              <a:gd name="connsiteX2" fmla="*/ 8160 w 43256"/>
              <a:gd name="connsiteY2" fmla="*/ 26172 h 43324"/>
              <a:gd name="connsiteX3" fmla="*/ 6653 w 43256"/>
              <a:gd name="connsiteY3" fmla="*/ 26229 h 43324"/>
              <a:gd name="connsiteX4" fmla="*/ 10234 w 43256"/>
              <a:gd name="connsiteY4" fmla="*/ 26961 h 43324"/>
              <a:gd name="connsiteX5" fmla="*/ 10962 w 43256"/>
              <a:gd name="connsiteY5" fmla="*/ 26517 h 43324"/>
              <a:gd name="connsiteX6" fmla="*/ 28863 w 43256"/>
              <a:gd name="connsiteY6" fmla="*/ 34610 h 43324"/>
              <a:gd name="connsiteX7" fmla="*/ 28596 w 43256"/>
              <a:gd name="connsiteY7" fmla="*/ 36519 h 43324"/>
              <a:gd name="connsiteX8" fmla="*/ 34165 w 43256"/>
              <a:gd name="connsiteY8" fmla="*/ 22813 h 43324"/>
              <a:gd name="connsiteX9" fmla="*/ 37416 w 43256"/>
              <a:gd name="connsiteY9" fmla="*/ 29949 h 43324"/>
              <a:gd name="connsiteX10" fmla="*/ 41834 w 43256"/>
              <a:gd name="connsiteY10" fmla="*/ 15213 h 43324"/>
              <a:gd name="connsiteX11" fmla="*/ 40386 w 43256"/>
              <a:gd name="connsiteY11" fmla="*/ 17889 h 43324"/>
              <a:gd name="connsiteX12" fmla="*/ 38360 w 43256"/>
              <a:gd name="connsiteY12" fmla="*/ 5285 h 43324"/>
              <a:gd name="connsiteX13" fmla="*/ 38436 w 43256"/>
              <a:gd name="connsiteY13" fmla="*/ 6549 h 43324"/>
              <a:gd name="connsiteX14" fmla="*/ 29114 w 43256"/>
              <a:gd name="connsiteY14" fmla="*/ 3811 h 43324"/>
              <a:gd name="connsiteX15" fmla="*/ 29856 w 43256"/>
              <a:gd name="connsiteY15" fmla="*/ 2199 h 43324"/>
              <a:gd name="connsiteX16" fmla="*/ 22177 w 43256"/>
              <a:gd name="connsiteY16" fmla="*/ 4579 h 43324"/>
              <a:gd name="connsiteX17" fmla="*/ 22536 w 43256"/>
              <a:gd name="connsiteY17" fmla="*/ 3189 h 43324"/>
              <a:gd name="connsiteX18" fmla="*/ 14036 w 43256"/>
              <a:gd name="connsiteY18" fmla="*/ 5051 h 43324"/>
              <a:gd name="connsiteX19" fmla="*/ 15336 w 43256"/>
              <a:gd name="connsiteY19" fmla="*/ 6399 h 43324"/>
              <a:gd name="connsiteX20" fmla="*/ 4163 w 43256"/>
              <a:gd name="connsiteY20" fmla="*/ 15648 h 43324"/>
              <a:gd name="connsiteX21" fmla="*/ 3936 w 43256"/>
              <a:gd name="connsiteY21" fmla="*/ 14229 h 43324"/>
              <a:gd name="connsiteX0" fmla="*/ 3936 w 43256"/>
              <a:gd name="connsiteY0" fmla="*/ 14229 h 43324"/>
              <a:gd name="connsiteX1" fmla="*/ 5659 w 43256"/>
              <a:gd name="connsiteY1" fmla="*/ 6766 h 43324"/>
              <a:gd name="connsiteX2" fmla="*/ 14041 w 43256"/>
              <a:gd name="connsiteY2" fmla="*/ 5061 h 43324"/>
              <a:gd name="connsiteX3" fmla="*/ 22492 w 43256"/>
              <a:gd name="connsiteY3" fmla="*/ 3291 h 43324"/>
              <a:gd name="connsiteX4" fmla="*/ 25785 w 43256"/>
              <a:gd name="connsiteY4" fmla="*/ 59 h 43324"/>
              <a:gd name="connsiteX5" fmla="*/ 29869 w 43256"/>
              <a:gd name="connsiteY5" fmla="*/ 2340 h 43324"/>
              <a:gd name="connsiteX6" fmla="*/ 35499 w 43256"/>
              <a:gd name="connsiteY6" fmla="*/ 549 h 43324"/>
              <a:gd name="connsiteX7" fmla="*/ 38354 w 43256"/>
              <a:gd name="connsiteY7" fmla="*/ 5435 h 43324"/>
              <a:gd name="connsiteX8" fmla="*/ 42018 w 43256"/>
              <a:gd name="connsiteY8" fmla="*/ 10177 h 43324"/>
              <a:gd name="connsiteX9" fmla="*/ 41854 w 43256"/>
              <a:gd name="connsiteY9" fmla="*/ 15319 h 43324"/>
              <a:gd name="connsiteX10" fmla="*/ 43052 w 43256"/>
              <a:gd name="connsiteY10" fmla="*/ 23181 h 43324"/>
              <a:gd name="connsiteX11" fmla="*/ 37440 w 43256"/>
              <a:gd name="connsiteY11" fmla="*/ 30063 h 43324"/>
              <a:gd name="connsiteX12" fmla="*/ 35431 w 43256"/>
              <a:gd name="connsiteY12" fmla="*/ 35960 h 43324"/>
              <a:gd name="connsiteX13" fmla="*/ 28591 w 43256"/>
              <a:gd name="connsiteY13" fmla="*/ 36674 h 43324"/>
              <a:gd name="connsiteX14" fmla="*/ 23703 w 43256"/>
              <a:gd name="connsiteY14" fmla="*/ 42965 h 43324"/>
              <a:gd name="connsiteX15" fmla="*/ 15021 w 43256"/>
              <a:gd name="connsiteY15" fmla="*/ 26327 h 43324"/>
              <a:gd name="connsiteX16" fmla="*/ 8232 w 43256"/>
              <a:gd name="connsiteY16" fmla="*/ 25935 h 43324"/>
              <a:gd name="connsiteX17" fmla="*/ 5731 w 43256"/>
              <a:gd name="connsiteY17" fmla="*/ 26087 h 43324"/>
              <a:gd name="connsiteX18" fmla="*/ 2149 w 43256"/>
              <a:gd name="connsiteY18" fmla="*/ 25410 h 43324"/>
              <a:gd name="connsiteX19" fmla="*/ 31 w 43256"/>
              <a:gd name="connsiteY19" fmla="*/ 19563 h 43324"/>
              <a:gd name="connsiteX20" fmla="*/ 3899 w 43256"/>
              <a:gd name="connsiteY20" fmla="*/ 14366 h 43324"/>
              <a:gd name="connsiteX21" fmla="*/ 3936 w 43256"/>
              <a:gd name="connsiteY21" fmla="*/ 14229 h 43324"/>
              <a:gd name="connsiteX0" fmla="*/ 4729 w 43256"/>
              <a:gd name="connsiteY0" fmla="*/ 26036 h 43324"/>
              <a:gd name="connsiteX1" fmla="*/ 2196 w 43256"/>
              <a:gd name="connsiteY1" fmla="*/ 25239 h 43324"/>
              <a:gd name="connsiteX2" fmla="*/ 8160 w 43256"/>
              <a:gd name="connsiteY2" fmla="*/ 26172 h 43324"/>
              <a:gd name="connsiteX3" fmla="*/ 6653 w 43256"/>
              <a:gd name="connsiteY3" fmla="*/ 26229 h 43324"/>
              <a:gd name="connsiteX4" fmla="*/ 10234 w 43256"/>
              <a:gd name="connsiteY4" fmla="*/ 26961 h 43324"/>
              <a:gd name="connsiteX5" fmla="*/ 10962 w 43256"/>
              <a:gd name="connsiteY5" fmla="*/ 26517 h 43324"/>
              <a:gd name="connsiteX6" fmla="*/ 28863 w 43256"/>
              <a:gd name="connsiteY6" fmla="*/ 34610 h 43324"/>
              <a:gd name="connsiteX7" fmla="*/ 28596 w 43256"/>
              <a:gd name="connsiteY7" fmla="*/ 36519 h 43324"/>
              <a:gd name="connsiteX8" fmla="*/ 34165 w 43256"/>
              <a:gd name="connsiteY8" fmla="*/ 22813 h 43324"/>
              <a:gd name="connsiteX9" fmla="*/ 37416 w 43256"/>
              <a:gd name="connsiteY9" fmla="*/ 29949 h 43324"/>
              <a:gd name="connsiteX10" fmla="*/ 41834 w 43256"/>
              <a:gd name="connsiteY10" fmla="*/ 15213 h 43324"/>
              <a:gd name="connsiteX11" fmla="*/ 40386 w 43256"/>
              <a:gd name="connsiteY11" fmla="*/ 17889 h 43324"/>
              <a:gd name="connsiteX12" fmla="*/ 38360 w 43256"/>
              <a:gd name="connsiteY12" fmla="*/ 5285 h 43324"/>
              <a:gd name="connsiteX13" fmla="*/ 38436 w 43256"/>
              <a:gd name="connsiteY13" fmla="*/ 6549 h 43324"/>
              <a:gd name="connsiteX14" fmla="*/ 29114 w 43256"/>
              <a:gd name="connsiteY14" fmla="*/ 3811 h 43324"/>
              <a:gd name="connsiteX15" fmla="*/ 29856 w 43256"/>
              <a:gd name="connsiteY15" fmla="*/ 2199 h 43324"/>
              <a:gd name="connsiteX16" fmla="*/ 22177 w 43256"/>
              <a:gd name="connsiteY16" fmla="*/ 4579 h 43324"/>
              <a:gd name="connsiteX17" fmla="*/ 22536 w 43256"/>
              <a:gd name="connsiteY17" fmla="*/ 3189 h 43324"/>
              <a:gd name="connsiteX18" fmla="*/ 14036 w 43256"/>
              <a:gd name="connsiteY18" fmla="*/ 5051 h 43324"/>
              <a:gd name="connsiteX19" fmla="*/ 15336 w 43256"/>
              <a:gd name="connsiteY19" fmla="*/ 6399 h 43324"/>
              <a:gd name="connsiteX20" fmla="*/ 4163 w 43256"/>
              <a:gd name="connsiteY20" fmla="*/ 15648 h 43324"/>
              <a:gd name="connsiteX21" fmla="*/ 3936 w 43256"/>
              <a:gd name="connsiteY21" fmla="*/ 14229 h 43324"/>
              <a:gd name="connsiteX0" fmla="*/ 3936 w 43256"/>
              <a:gd name="connsiteY0" fmla="*/ 14229 h 43324"/>
              <a:gd name="connsiteX1" fmla="*/ 5659 w 43256"/>
              <a:gd name="connsiteY1" fmla="*/ 6766 h 43324"/>
              <a:gd name="connsiteX2" fmla="*/ 14041 w 43256"/>
              <a:gd name="connsiteY2" fmla="*/ 5061 h 43324"/>
              <a:gd name="connsiteX3" fmla="*/ 22492 w 43256"/>
              <a:gd name="connsiteY3" fmla="*/ 3291 h 43324"/>
              <a:gd name="connsiteX4" fmla="*/ 25785 w 43256"/>
              <a:gd name="connsiteY4" fmla="*/ 59 h 43324"/>
              <a:gd name="connsiteX5" fmla="*/ 29869 w 43256"/>
              <a:gd name="connsiteY5" fmla="*/ 2340 h 43324"/>
              <a:gd name="connsiteX6" fmla="*/ 35499 w 43256"/>
              <a:gd name="connsiteY6" fmla="*/ 549 h 43324"/>
              <a:gd name="connsiteX7" fmla="*/ 38354 w 43256"/>
              <a:gd name="connsiteY7" fmla="*/ 5435 h 43324"/>
              <a:gd name="connsiteX8" fmla="*/ 42018 w 43256"/>
              <a:gd name="connsiteY8" fmla="*/ 10177 h 43324"/>
              <a:gd name="connsiteX9" fmla="*/ 41854 w 43256"/>
              <a:gd name="connsiteY9" fmla="*/ 15319 h 43324"/>
              <a:gd name="connsiteX10" fmla="*/ 43052 w 43256"/>
              <a:gd name="connsiteY10" fmla="*/ 23181 h 43324"/>
              <a:gd name="connsiteX11" fmla="*/ 37440 w 43256"/>
              <a:gd name="connsiteY11" fmla="*/ 30063 h 43324"/>
              <a:gd name="connsiteX12" fmla="*/ 35431 w 43256"/>
              <a:gd name="connsiteY12" fmla="*/ 35960 h 43324"/>
              <a:gd name="connsiteX13" fmla="*/ 28591 w 43256"/>
              <a:gd name="connsiteY13" fmla="*/ 36674 h 43324"/>
              <a:gd name="connsiteX14" fmla="*/ 23703 w 43256"/>
              <a:gd name="connsiteY14" fmla="*/ 42965 h 43324"/>
              <a:gd name="connsiteX15" fmla="*/ 15021 w 43256"/>
              <a:gd name="connsiteY15" fmla="*/ 26327 h 43324"/>
              <a:gd name="connsiteX16" fmla="*/ 8232 w 43256"/>
              <a:gd name="connsiteY16" fmla="*/ 25935 h 43324"/>
              <a:gd name="connsiteX17" fmla="*/ 5731 w 43256"/>
              <a:gd name="connsiteY17" fmla="*/ 26087 h 43324"/>
              <a:gd name="connsiteX18" fmla="*/ 2149 w 43256"/>
              <a:gd name="connsiteY18" fmla="*/ 25410 h 43324"/>
              <a:gd name="connsiteX19" fmla="*/ 31 w 43256"/>
              <a:gd name="connsiteY19" fmla="*/ 19563 h 43324"/>
              <a:gd name="connsiteX20" fmla="*/ 3899 w 43256"/>
              <a:gd name="connsiteY20" fmla="*/ 14366 h 43324"/>
              <a:gd name="connsiteX21" fmla="*/ 3936 w 43256"/>
              <a:gd name="connsiteY21" fmla="*/ 14229 h 43324"/>
              <a:gd name="connsiteX0" fmla="*/ 4729 w 43256"/>
              <a:gd name="connsiteY0" fmla="*/ 26036 h 43324"/>
              <a:gd name="connsiteX1" fmla="*/ 2196 w 43256"/>
              <a:gd name="connsiteY1" fmla="*/ 25239 h 43324"/>
              <a:gd name="connsiteX2" fmla="*/ 8160 w 43256"/>
              <a:gd name="connsiteY2" fmla="*/ 26172 h 43324"/>
              <a:gd name="connsiteX3" fmla="*/ 6653 w 43256"/>
              <a:gd name="connsiteY3" fmla="*/ 26229 h 43324"/>
              <a:gd name="connsiteX4" fmla="*/ 10234 w 43256"/>
              <a:gd name="connsiteY4" fmla="*/ 26961 h 43324"/>
              <a:gd name="connsiteX5" fmla="*/ 10962 w 43256"/>
              <a:gd name="connsiteY5" fmla="*/ 26517 h 43324"/>
              <a:gd name="connsiteX6" fmla="*/ 28863 w 43256"/>
              <a:gd name="connsiteY6" fmla="*/ 34610 h 43324"/>
              <a:gd name="connsiteX7" fmla="*/ 28596 w 43256"/>
              <a:gd name="connsiteY7" fmla="*/ 36519 h 43324"/>
              <a:gd name="connsiteX8" fmla="*/ 34165 w 43256"/>
              <a:gd name="connsiteY8" fmla="*/ 22813 h 43324"/>
              <a:gd name="connsiteX9" fmla="*/ 37416 w 43256"/>
              <a:gd name="connsiteY9" fmla="*/ 29949 h 43324"/>
              <a:gd name="connsiteX10" fmla="*/ 41834 w 43256"/>
              <a:gd name="connsiteY10" fmla="*/ 15213 h 43324"/>
              <a:gd name="connsiteX11" fmla="*/ 40386 w 43256"/>
              <a:gd name="connsiteY11" fmla="*/ 17889 h 43324"/>
              <a:gd name="connsiteX12" fmla="*/ 38360 w 43256"/>
              <a:gd name="connsiteY12" fmla="*/ 5285 h 43324"/>
              <a:gd name="connsiteX13" fmla="*/ 38436 w 43256"/>
              <a:gd name="connsiteY13" fmla="*/ 6549 h 43324"/>
              <a:gd name="connsiteX14" fmla="*/ 29114 w 43256"/>
              <a:gd name="connsiteY14" fmla="*/ 3811 h 43324"/>
              <a:gd name="connsiteX15" fmla="*/ 29856 w 43256"/>
              <a:gd name="connsiteY15" fmla="*/ 2199 h 43324"/>
              <a:gd name="connsiteX16" fmla="*/ 22177 w 43256"/>
              <a:gd name="connsiteY16" fmla="*/ 4579 h 43324"/>
              <a:gd name="connsiteX17" fmla="*/ 22536 w 43256"/>
              <a:gd name="connsiteY17" fmla="*/ 3189 h 43324"/>
              <a:gd name="connsiteX18" fmla="*/ 14036 w 43256"/>
              <a:gd name="connsiteY18" fmla="*/ 5051 h 43324"/>
              <a:gd name="connsiteX19" fmla="*/ 15336 w 43256"/>
              <a:gd name="connsiteY19" fmla="*/ 6399 h 43324"/>
              <a:gd name="connsiteX20" fmla="*/ 4163 w 43256"/>
              <a:gd name="connsiteY20" fmla="*/ 15648 h 43324"/>
              <a:gd name="connsiteX21" fmla="*/ 3936 w 43256"/>
              <a:gd name="connsiteY21" fmla="*/ 14229 h 43324"/>
              <a:gd name="connsiteX0" fmla="*/ 3936 w 43256"/>
              <a:gd name="connsiteY0" fmla="*/ 14229 h 37867"/>
              <a:gd name="connsiteX1" fmla="*/ 5659 w 43256"/>
              <a:gd name="connsiteY1" fmla="*/ 6766 h 37867"/>
              <a:gd name="connsiteX2" fmla="*/ 14041 w 43256"/>
              <a:gd name="connsiteY2" fmla="*/ 5061 h 37867"/>
              <a:gd name="connsiteX3" fmla="*/ 22492 w 43256"/>
              <a:gd name="connsiteY3" fmla="*/ 3291 h 37867"/>
              <a:gd name="connsiteX4" fmla="*/ 25785 w 43256"/>
              <a:gd name="connsiteY4" fmla="*/ 59 h 37867"/>
              <a:gd name="connsiteX5" fmla="*/ 29869 w 43256"/>
              <a:gd name="connsiteY5" fmla="*/ 2340 h 37867"/>
              <a:gd name="connsiteX6" fmla="*/ 35499 w 43256"/>
              <a:gd name="connsiteY6" fmla="*/ 549 h 37867"/>
              <a:gd name="connsiteX7" fmla="*/ 38354 w 43256"/>
              <a:gd name="connsiteY7" fmla="*/ 5435 h 37867"/>
              <a:gd name="connsiteX8" fmla="*/ 42018 w 43256"/>
              <a:gd name="connsiteY8" fmla="*/ 10177 h 37867"/>
              <a:gd name="connsiteX9" fmla="*/ 41854 w 43256"/>
              <a:gd name="connsiteY9" fmla="*/ 15319 h 37867"/>
              <a:gd name="connsiteX10" fmla="*/ 43052 w 43256"/>
              <a:gd name="connsiteY10" fmla="*/ 23181 h 37867"/>
              <a:gd name="connsiteX11" fmla="*/ 37440 w 43256"/>
              <a:gd name="connsiteY11" fmla="*/ 30063 h 37867"/>
              <a:gd name="connsiteX12" fmla="*/ 35431 w 43256"/>
              <a:gd name="connsiteY12" fmla="*/ 35960 h 37867"/>
              <a:gd name="connsiteX13" fmla="*/ 28591 w 43256"/>
              <a:gd name="connsiteY13" fmla="*/ 36674 h 37867"/>
              <a:gd name="connsiteX14" fmla="*/ 23703 w 43256"/>
              <a:gd name="connsiteY14" fmla="*/ 28385 h 37867"/>
              <a:gd name="connsiteX15" fmla="*/ 15021 w 43256"/>
              <a:gd name="connsiteY15" fmla="*/ 26327 h 37867"/>
              <a:gd name="connsiteX16" fmla="*/ 8232 w 43256"/>
              <a:gd name="connsiteY16" fmla="*/ 25935 h 37867"/>
              <a:gd name="connsiteX17" fmla="*/ 5731 w 43256"/>
              <a:gd name="connsiteY17" fmla="*/ 26087 h 37867"/>
              <a:gd name="connsiteX18" fmla="*/ 2149 w 43256"/>
              <a:gd name="connsiteY18" fmla="*/ 25410 h 37867"/>
              <a:gd name="connsiteX19" fmla="*/ 31 w 43256"/>
              <a:gd name="connsiteY19" fmla="*/ 19563 h 37867"/>
              <a:gd name="connsiteX20" fmla="*/ 3899 w 43256"/>
              <a:gd name="connsiteY20" fmla="*/ 14366 h 37867"/>
              <a:gd name="connsiteX21" fmla="*/ 3936 w 43256"/>
              <a:gd name="connsiteY21" fmla="*/ 14229 h 37867"/>
              <a:gd name="connsiteX0" fmla="*/ 4729 w 43256"/>
              <a:gd name="connsiteY0" fmla="*/ 26036 h 37867"/>
              <a:gd name="connsiteX1" fmla="*/ 2196 w 43256"/>
              <a:gd name="connsiteY1" fmla="*/ 25239 h 37867"/>
              <a:gd name="connsiteX2" fmla="*/ 8160 w 43256"/>
              <a:gd name="connsiteY2" fmla="*/ 26172 h 37867"/>
              <a:gd name="connsiteX3" fmla="*/ 6653 w 43256"/>
              <a:gd name="connsiteY3" fmla="*/ 26229 h 37867"/>
              <a:gd name="connsiteX4" fmla="*/ 10234 w 43256"/>
              <a:gd name="connsiteY4" fmla="*/ 26961 h 37867"/>
              <a:gd name="connsiteX5" fmla="*/ 10962 w 43256"/>
              <a:gd name="connsiteY5" fmla="*/ 26517 h 37867"/>
              <a:gd name="connsiteX6" fmla="*/ 28863 w 43256"/>
              <a:gd name="connsiteY6" fmla="*/ 34610 h 37867"/>
              <a:gd name="connsiteX7" fmla="*/ 28596 w 43256"/>
              <a:gd name="connsiteY7" fmla="*/ 36519 h 37867"/>
              <a:gd name="connsiteX8" fmla="*/ 34165 w 43256"/>
              <a:gd name="connsiteY8" fmla="*/ 22813 h 37867"/>
              <a:gd name="connsiteX9" fmla="*/ 37416 w 43256"/>
              <a:gd name="connsiteY9" fmla="*/ 29949 h 37867"/>
              <a:gd name="connsiteX10" fmla="*/ 41834 w 43256"/>
              <a:gd name="connsiteY10" fmla="*/ 15213 h 37867"/>
              <a:gd name="connsiteX11" fmla="*/ 40386 w 43256"/>
              <a:gd name="connsiteY11" fmla="*/ 17889 h 37867"/>
              <a:gd name="connsiteX12" fmla="*/ 38360 w 43256"/>
              <a:gd name="connsiteY12" fmla="*/ 5285 h 37867"/>
              <a:gd name="connsiteX13" fmla="*/ 38436 w 43256"/>
              <a:gd name="connsiteY13" fmla="*/ 6549 h 37867"/>
              <a:gd name="connsiteX14" fmla="*/ 29114 w 43256"/>
              <a:gd name="connsiteY14" fmla="*/ 3811 h 37867"/>
              <a:gd name="connsiteX15" fmla="*/ 29856 w 43256"/>
              <a:gd name="connsiteY15" fmla="*/ 2199 h 37867"/>
              <a:gd name="connsiteX16" fmla="*/ 22177 w 43256"/>
              <a:gd name="connsiteY16" fmla="*/ 4579 h 37867"/>
              <a:gd name="connsiteX17" fmla="*/ 22536 w 43256"/>
              <a:gd name="connsiteY17" fmla="*/ 3189 h 37867"/>
              <a:gd name="connsiteX18" fmla="*/ 14036 w 43256"/>
              <a:gd name="connsiteY18" fmla="*/ 5051 h 37867"/>
              <a:gd name="connsiteX19" fmla="*/ 15336 w 43256"/>
              <a:gd name="connsiteY19" fmla="*/ 6399 h 37867"/>
              <a:gd name="connsiteX20" fmla="*/ 4163 w 43256"/>
              <a:gd name="connsiteY20" fmla="*/ 15648 h 37867"/>
              <a:gd name="connsiteX21" fmla="*/ 3936 w 43256"/>
              <a:gd name="connsiteY21" fmla="*/ 14229 h 37867"/>
              <a:gd name="connsiteX0" fmla="*/ 3936 w 43256"/>
              <a:gd name="connsiteY0" fmla="*/ 14229 h 37867"/>
              <a:gd name="connsiteX1" fmla="*/ 5659 w 43256"/>
              <a:gd name="connsiteY1" fmla="*/ 6766 h 37867"/>
              <a:gd name="connsiteX2" fmla="*/ 14041 w 43256"/>
              <a:gd name="connsiteY2" fmla="*/ 5061 h 37867"/>
              <a:gd name="connsiteX3" fmla="*/ 22492 w 43256"/>
              <a:gd name="connsiteY3" fmla="*/ 3291 h 37867"/>
              <a:gd name="connsiteX4" fmla="*/ 25785 w 43256"/>
              <a:gd name="connsiteY4" fmla="*/ 59 h 37867"/>
              <a:gd name="connsiteX5" fmla="*/ 29869 w 43256"/>
              <a:gd name="connsiteY5" fmla="*/ 2340 h 37867"/>
              <a:gd name="connsiteX6" fmla="*/ 35499 w 43256"/>
              <a:gd name="connsiteY6" fmla="*/ 549 h 37867"/>
              <a:gd name="connsiteX7" fmla="*/ 38354 w 43256"/>
              <a:gd name="connsiteY7" fmla="*/ 5435 h 37867"/>
              <a:gd name="connsiteX8" fmla="*/ 42018 w 43256"/>
              <a:gd name="connsiteY8" fmla="*/ 10177 h 37867"/>
              <a:gd name="connsiteX9" fmla="*/ 41854 w 43256"/>
              <a:gd name="connsiteY9" fmla="*/ 15319 h 37867"/>
              <a:gd name="connsiteX10" fmla="*/ 43052 w 43256"/>
              <a:gd name="connsiteY10" fmla="*/ 23181 h 37867"/>
              <a:gd name="connsiteX11" fmla="*/ 37440 w 43256"/>
              <a:gd name="connsiteY11" fmla="*/ 30063 h 37867"/>
              <a:gd name="connsiteX12" fmla="*/ 35431 w 43256"/>
              <a:gd name="connsiteY12" fmla="*/ 35960 h 37867"/>
              <a:gd name="connsiteX13" fmla="*/ 28591 w 43256"/>
              <a:gd name="connsiteY13" fmla="*/ 36674 h 37867"/>
              <a:gd name="connsiteX14" fmla="*/ 23703 w 43256"/>
              <a:gd name="connsiteY14" fmla="*/ 28385 h 37867"/>
              <a:gd name="connsiteX15" fmla="*/ 15021 w 43256"/>
              <a:gd name="connsiteY15" fmla="*/ 26327 h 37867"/>
              <a:gd name="connsiteX16" fmla="*/ 8232 w 43256"/>
              <a:gd name="connsiteY16" fmla="*/ 25935 h 37867"/>
              <a:gd name="connsiteX17" fmla="*/ 5731 w 43256"/>
              <a:gd name="connsiteY17" fmla="*/ 26087 h 37867"/>
              <a:gd name="connsiteX18" fmla="*/ 2149 w 43256"/>
              <a:gd name="connsiteY18" fmla="*/ 25410 h 37867"/>
              <a:gd name="connsiteX19" fmla="*/ 31 w 43256"/>
              <a:gd name="connsiteY19" fmla="*/ 19563 h 37867"/>
              <a:gd name="connsiteX20" fmla="*/ 3899 w 43256"/>
              <a:gd name="connsiteY20" fmla="*/ 14366 h 37867"/>
              <a:gd name="connsiteX21" fmla="*/ 3936 w 43256"/>
              <a:gd name="connsiteY21" fmla="*/ 14229 h 37867"/>
              <a:gd name="connsiteX0" fmla="*/ 4729 w 43256"/>
              <a:gd name="connsiteY0" fmla="*/ 26036 h 37867"/>
              <a:gd name="connsiteX1" fmla="*/ 2196 w 43256"/>
              <a:gd name="connsiteY1" fmla="*/ 25239 h 37867"/>
              <a:gd name="connsiteX2" fmla="*/ 8160 w 43256"/>
              <a:gd name="connsiteY2" fmla="*/ 26172 h 37867"/>
              <a:gd name="connsiteX3" fmla="*/ 6653 w 43256"/>
              <a:gd name="connsiteY3" fmla="*/ 26229 h 37867"/>
              <a:gd name="connsiteX4" fmla="*/ 10234 w 43256"/>
              <a:gd name="connsiteY4" fmla="*/ 26961 h 37867"/>
              <a:gd name="connsiteX5" fmla="*/ 10962 w 43256"/>
              <a:gd name="connsiteY5" fmla="*/ 26517 h 37867"/>
              <a:gd name="connsiteX6" fmla="*/ 28863 w 43256"/>
              <a:gd name="connsiteY6" fmla="*/ 27320 h 37867"/>
              <a:gd name="connsiteX7" fmla="*/ 28596 w 43256"/>
              <a:gd name="connsiteY7" fmla="*/ 36519 h 37867"/>
              <a:gd name="connsiteX8" fmla="*/ 34165 w 43256"/>
              <a:gd name="connsiteY8" fmla="*/ 22813 h 37867"/>
              <a:gd name="connsiteX9" fmla="*/ 37416 w 43256"/>
              <a:gd name="connsiteY9" fmla="*/ 29949 h 37867"/>
              <a:gd name="connsiteX10" fmla="*/ 41834 w 43256"/>
              <a:gd name="connsiteY10" fmla="*/ 15213 h 37867"/>
              <a:gd name="connsiteX11" fmla="*/ 40386 w 43256"/>
              <a:gd name="connsiteY11" fmla="*/ 17889 h 37867"/>
              <a:gd name="connsiteX12" fmla="*/ 38360 w 43256"/>
              <a:gd name="connsiteY12" fmla="*/ 5285 h 37867"/>
              <a:gd name="connsiteX13" fmla="*/ 38436 w 43256"/>
              <a:gd name="connsiteY13" fmla="*/ 6549 h 37867"/>
              <a:gd name="connsiteX14" fmla="*/ 29114 w 43256"/>
              <a:gd name="connsiteY14" fmla="*/ 3811 h 37867"/>
              <a:gd name="connsiteX15" fmla="*/ 29856 w 43256"/>
              <a:gd name="connsiteY15" fmla="*/ 2199 h 37867"/>
              <a:gd name="connsiteX16" fmla="*/ 22177 w 43256"/>
              <a:gd name="connsiteY16" fmla="*/ 4579 h 37867"/>
              <a:gd name="connsiteX17" fmla="*/ 22536 w 43256"/>
              <a:gd name="connsiteY17" fmla="*/ 3189 h 37867"/>
              <a:gd name="connsiteX18" fmla="*/ 14036 w 43256"/>
              <a:gd name="connsiteY18" fmla="*/ 5051 h 37867"/>
              <a:gd name="connsiteX19" fmla="*/ 15336 w 43256"/>
              <a:gd name="connsiteY19" fmla="*/ 6399 h 37867"/>
              <a:gd name="connsiteX20" fmla="*/ 4163 w 43256"/>
              <a:gd name="connsiteY20" fmla="*/ 15648 h 37867"/>
              <a:gd name="connsiteX21" fmla="*/ 3936 w 43256"/>
              <a:gd name="connsiteY21" fmla="*/ 14229 h 37867"/>
              <a:gd name="connsiteX0" fmla="*/ 3936 w 43256"/>
              <a:gd name="connsiteY0" fmla="*/ 14229 h 37292"/>
              <a:gd name="connsiteX1" fmla="*/ 5659 w 43256"/>
              <a:gd name="connsiteY1" fmla="*/ 6766 h 37292"/>
              <a:gd name="connsiteX2" fmla="*/ 14041 w 43256"/>
              <a:gd name="connsiteY2" fmla="*/ 5061 h 37292"/>
              <a:gd name="connsiteX3" fmla="*/ 22492 w 43256"/>
              <a:gd name="connsiteY3" fmla="*/ 3291 h 37292"/>
              <a:gd name="connsiteX4" fmla="*/ 25785 w 43256"/>
              <a:gd name="connsiteY4" fmla="*/ 59 h 37292"/>
              <a:gd name="connsiteX5" fmla="*/ 29869 w 43256"/>
              <a:gd name="connsiteY5" fmla="*/ 2340 h 37292"/>
              <a:gd name="connsiteX6" fmla="*/ 35499 w 43256"/>
              <a:gd name="connsiteY6" fmla="*/ 549 h 37292"/>
              <a:gd name="connsiteX7" fmla="*/ 38354 w 43256"/>
              <a:gd name="connsiteY7" fmla="*/ 5435 h 37292"/>
              <a:gd name="connsiteX8" fmla="*/ 42018 w 43256"/>
              <a:gd name="connsiteY8" fmla="*/ 10177 h 37292"/>
              <a:gd name="connsiteX9" fmla="*/ 41854 w 43256"/>
              <a:gd name="connsiteY9" fmla="*/ 15319 h 37292"/>
              <a:gd name="connsiteX10" fmla="*/ 43052 w 43256"/>
              <a:gd name="connsiteY10" fmla="*/ 23181 h 37292"/>
              <a:gd name="connsiteX11" fmla="*/ 37440 w 43256"/>
              <a:gd name="connsiteY11" fmla="*/ 30063 h 37292"/>
              <a:gd name="connsiteX12" fmla="*/ 33736 w 43256"/>
              <a:gd name="connsiteY12" fmla="*/ 25430 h 37292"/>
              <a:gd name="connsiteX13" fmla="*/ 28591 w 43256"/>
              <a:gd name="connsiteY13" fmla="*/ 36674 h 37292"/>
              <a:gd name="connsiteX14" fmla="*/ 23703 w 43256"/>
              <a:gd name="connsiteY14" fmla="*/ 28385 h 37292"/>
              <a:gd name="connsiteX15" fmla="*/ 15021 w 43256"/>
              <a:gd name="connsiteY15" fmla="*/ 26327 h 37292"/>
              <a:gd name="connsiteX16" fmla="*/ 8232 w 43256"/>
              <a:gd name="connsiteY16" fmla="*/ 25935 h 37292"/>
              <a:gd name="connsiteX17" fmla="*/ 5731 w 43256"/>
              <a:gd name="connsiteY17" fmla="*/ 26087 h 37292"/>
              <a:gd name="connsiteX18" fmla="*/ 2149 w 43256"/>
              <a:gd name="connsiteY18" fmla="*/ 25410 h 37292"/>
              <a:gd name="connsiteX19" fmla="*/ 31 w 43256"/>
              <a:gd name="connsiteY19" fmla="*/ 19563 h 37292"/>
              <a:gd name="connsiteX20" fmla="*/ 3899 w 43256"/>
              <a:gd name="connsiteY20" fmla="*/ 14366 h 37292"/>
              <a:gd name="connsiteX21" fmla="*/ 3936 w 43256"/>
              <a:gd name="connsiteY21" fmla="*/ 14229 h 37292"/>
              <a:gd name="connsiteX0" fmla="*/ 4729 w 43256"/>
              <a:gd name="connsiteY0" fmla="*/ 26036 h 37292"/>
              <a:gd name="connsiteX1" fmla="*/ 2196 w 43256"/>
              <a:gd name="connsiteY1" fmla="*/ 25239 h 37292"/>
              <a:gd name="connsiteX2" fmla="*/ 8160 w 43256"/>
              <a:gd name="connsiteY2" fmla="*/ 26172 h 37292"/>
              <a:gd name="connsiteX3" fmla="*/ 6653 w 43256"/>
              <a:gd name="connsiteY3" fmla="*/ 26229 h 37292"/>
              <a:gd name="connsiteX4" fmla="*/ 10234 w 43256"/>
              <a:gd name="connsiteY4" fmla="*/ 26961 h 37292"/>
              <a:gd name="connsiteX5" fmla="*/ 10962 w 43256"/>
              <a:gd name="connsiteY5" fmla="*/ 26517 h 37292"/>
              <a:gd name="connsiteX6" fmla="*/ 28863 w 43256"/>
              <a:gd name="connsiteY6" fmla="*/ 27320 h 37292"/>
              <a:gd name="connsiteX7" fmla="*/ 28596 w 43256"/>
              <a:gd name="connsiteY7" fmla="*/ 36519 h 37292"/>
              <a:gd name="connsiteX8" fmla="*/ 34165 w 43256"/>
              <a:gd name="connsiteY8" fmla="*/ 22813 h 37292"/>
              <a:gd name="connsiteX9" fmla="*/ 37416 w 43256"/>
              <a:gd name="connsiteY9" fmla="*/ 29949 h 37292"/>
              <a:gd name="connsiteX10" fmla="*/ 41834 w 43256"/>
              <a:gd name="connsiteY10" fmla="*/ 15213 h 37292"/>
              <a:gd name="connsiteX11" fmla="*/ 40386 w 43256"/>
              <a:gd name="connsiteY11" fmla="*/ 17889 h 37292"/>
              <a:gd name="connsiteX12" fmla="*/ 38360 w 43256"/>
              <a:gd name="connsiteY12" fmla="*/ 5285 h 37292"/>
              <a:gd name="connsiteX13" fmla="*/ 38436 w 43256"/>
              <a:gd name="connsiteY13" fmla="*/ 6549 h 37292"/>
              <a:gd name="connsiteX14" fmla="*/ 29114 w 43256"/>
              <a:gd name="connsiteY14" fmla="*/ 3811 h 37292"/>
              <a:gd name="connsiteX15" fmla="*/ 29856 w 43256"/>
              <a:gd name="connsiteY15" fmla="*/ 2199 h 37292"/>
              <a:gd name="connsiteX16" fmla="*/ 22177 w 43256"/>
              <a:gd name="connsiteY16" fmla="*/ 4579 h 37292"/>
              <a:gd name="connsiteX17" fmla="*/ 22536 w 43256"/>
              <a:gd name="connsiteY17" fmla="*/ 3189 h 37292"/>
              <a:gd name="connsiteX18" fmla="*/ 14036 w 43256"/>
              <a:gd name="connsiteY18" fmla="*/ 5051 h 37292"/>
              <a:gd name="connsiteX19" fmla="*/ 15336 w 43256"/>
              <a:gd name="connsiteY19" fmla="*/ 6399 h 37292"/>
              <a:gd name="connsiteX20" fmla="*/ 4163 w 43256"/>
              <a:gd name="connsiteY20" fmla="*/ 15648 h 37292"/>
              <a:gd name="connsiteX21" fmla="*/ 3936 w 43256"/>
              <a:gd name="connsiteY21" fmla="*/ 14229 h 37292"/>
              <a:gd name="connsiteX0" fmla="*/ 3936 w 43256"/>
              <a:gd name="connsiteY0" fmla="*/ 14229 h 37292"/>
              <a:gd name="connsiteX1" fmla="*/ 5659 w 43256"/>
              <a:gd name="connsiteY1" fmla="*/ 6766 h 37292"/>
              <a:gd name="connsiteX2" fmla="*/ 14041 w 43256"/>
              <a:gd name="connsiteY2" fmla="*/ 5061 h 37292"/>
              <a:gd name="connsiteX3" fmla="*/ 22492 w 43256"/>
              <a:gd name="connsiteY3" fmla="*/ 3291 h 37292"/>
              <a:gd name="connsiteX4" fmla="*/ 25785 w 43256"/>
              <a:gd name="connsiteY4" fmla="*/ 59 h 37292"/>
              <a:gd name="connsiteX5" fmla="*/ 29869 w 43256"/>
              <a:gd name="connsiteY5" fmla="*/ 2340 h 37292"/>
              <a:gd name="connsiteX6" fmla="*/ 35499 w 43256"/>
              <a:gd name="connsiteY6" fmla="*/ 549 h 37292"/>
              <a:gd name="connsiteX7" fmla="*/ 38354 w 43256"/>
              <a:gd name="connsiteY7" fmla="*/ 5435 h 37292"/>
              <a:gd name="connsiteX8" fmla="*/ 42018 w 43256"/>
              <a:gd name="connsiteY8" fmla="*/ 10177 h 37292"/>
              <a:gd name="connsiteX9" fmla="*/ 41854 w 43256"/>
              <a:gd name="connsiteY9" fmla="*/ 15319 h 37292"/>
              <a:gd name="connsiteX10" fmla="*/ 43052 w 43256"/>
              <a:gd name="connsiteY10" fmla="*/ 23181 h 37292"/>
              <a:gd name="connsiteX11" fmla="*/ 37440 w 43256"/>
              <a:gd name="connsiteY11" fmla="*/ 30063 h 37292"/>
              <a:gd name="connsiteX12" fmla="*/ 33736 w 43256"/>
              <a:gd name="connsiteY12" fmla="*/ 25430 h 37292"/>
              <a:gd name="connsiteX13" fmla="*/ 28591 w 43256"/>
              <a:gd name="connsiteY13" fmla="*/ 36674 h 37292"/>
              <a:gd name="connsiteX14" fmla="*/ 23703 w 43256"/>
              <a:gd name="connsiteY14" fmla="*/ 28385 h 37292"/>
              <a:gd name="connsiteX15" fmla="*/ 15021 w 43256"/>
              <a:gd name="connsiteY15" fmla="*/ 26327 h 37292"/>
              <a:gd name="connsiteX16" fmla="*/ 8232 w 43256"/>
              <a:gd name="connsiteY16" fmla="*/ 25935 h 37292"/>
              <a:gd name="connsiteX17" fmla="*/ 5731 w 43256"/>
              <a:gd name="connsiteY17" fmla="*/ 26087 h 37292"/>
              <a:gd name="connsiteX18" fmla="*/ 2149 w 43256"/>
              <a:gd name="connsiteY18" fmla="*/ 25410 h 37292"/>
              <a:gd name="connsiteX19" fmla="*/ 31 w 43256"/>
              <a:gd name="connsiteY19" fmla="*/ 19563 h 37292"/>
              <a:gd name="connsiteX20" fmla="*/ 3899 w 43256"/>
              <a:gd name="connsiteY20" fmla="*/ 14366 h 37292"/>
              <a:gd name="connsiteX21" fmla="*/ 3936 w 43256"/>
              <a:gd name="connsiteY21" fmla="*/ 14229 h 37292"/>
              <a:gd name="connsiteX0" fmla="*/ 4729 w 43256"/>
              <a:gd name="connsiteY0" fmla="*/ 26036 h 37292"/>
              <a:gd name="connsiteX1" fmla="*/ 2196 w 43256"/>
              <a:gd name="connsiteY1" fmla="*/ 25239 h 37292"/>
              <a:gd name="connsiteX2" fmla="*/ 8160 w 43256"/>
              <a:gd name="connsiteY2" fmla="*/ 26172 h 37292"/>
              <a:gd name="connsiteX3" fmla="*/ 6653 w 43256"/>
              <a:gd name="connsiteY3" fmla="*/ 26229 h 37292"/>
              <a:gd name="connsiteX4" fmla="*/ 10234 w 43256"/>
              <a:gd name="connsiteY4" fmla="*/ 26961 h 37292"/>
              <a:gd name="connsiteX5" fmla="*/ 10962 w 43256"/>
              <a:gd name="connsiteY5" fmla="*/ 26517 h 37292"/>
              <a:gd name="connsiteX6" fmla="*/ 28863 w 43256"/>
              <a:gd name="connsiteY6" fmla="*/ 27320 h 37292"/>
              <a:gd name="connsiteX7" fmla="*/ 27998 w 43256"/>
              <a:gd name="connsiteY7" fmla="*/ 27933 h 37292"/>
              <a:gd name="connsiteX8" fmla="*/ 34165 w 43256"/>
              <a:gd name="connsiteY8" fmla="*/ 22813 h 37292"/>
              <a:gd name="connsiteX9" fmla="*/ 37416 w 43256"/>
              <a:gd name="connsiteY9" fmla="*/ 29949 h 37292"/>
              <a:gd name="connsiteX10" fmla="*/ 41834 w 43256"/>
              <a:gd name="connsiteY10" fmla="*/ 15213 h 37292"/>
              <a:gd name="connsiteX11" fmla="*/ 40386 w 43256"/>
              <a:gd name="connsiteY11" fmla="*/ 17889 h 37292"/>
              <a:gd name="connsiteX12" fmla="*/ 38360 w 43256"/>
              <a:gd name="connsiteY12" fmla="*/ 5285 h 37292"/>
              <a:gd name="connsiteX13" fmla="*/ 38436 w 43256"/>
              <a:gd name="connsiteY13" fmla="*/ 6549 h 37292"/>
              <a:gd name="connsiteX14" fmla="*/ 29114 w 43256"/>
              <a:gd name="connsiteY14" fmla="*/ 3811 h 37292"/>
              <a:gd name="connsiteX15" fmla="*/ 29856 w 43256"/>
              <a:gd name="connsiteY15" fmla="*/ 2199 h 37292"/>
              <a:gd name="connsiteX16" fmla="*/ 22177 w 43256"/>
              <a:gd name="connsiteY16" fmla="*/ 4579 h 37292"/>
              <a:gd name="connsiteX17" fmla="*/ 22536 w 43256"/>
              <a:gd name="connsiteY17" fmla="*/ 3189 h 37292"/>
              <a:gd name="connsiteX18" fmla="*/ 14036 w 43256"/>
              <a:gd name="connsiteY18" fmla="*/ 5051 h 37292"/>
              <a:gd name="connsiteX19" fmla="*/ 15336 w 43256"/>
              <a:gd name="connsiteY19" fmla="*/ 6399 h 37292"/>
              <a:gd name="connsiteX20" fmla="*/ 4163 w 43256"/>
              <a:gd name="connsiteY20" fmla="*/ 15648 h 37292"/>
              <a:gd name="connsiteX21" fmla="*/ 3936 w 43256"/>
              <a:gd name="connsiteY21" fmla="*/ 14229 h 37292"/>
              <a:gd name="connsiteX0" fmla="*/ 3936 w 43256"/>
              <a:gd name="connsiteY0" fmla="*/ 14229 h 30549"/>
              <a:gd name="connsiteX1" fmla="*/ 5659 w 43256"/>
              <a:gd name="connsiteY1" fmla="*/ 6766 h 30549"/>
              <a:gd name="connsiteX2" fmla="*/ 14041 w 43256"/>
              <a:gd name="connsiteY2" fmla="*/ 5061 h 30549"/>
              <a:gd name="connsiteX3" fmla="*/ 22492 w 43256"/>
              <a:gd name="connsiteY3" fmla="*/ 3291 h 30549"/>
              <a:gd name="connsiteX4" fmla="*/ 25785 w 43256"/>
              <a:gd name="connsiteY4" fmla="*/ 59 h 30549"/>
              <a:gd name="connsiteX5" fmla="*/ 29869 w 43256"/>
              <a:gd name="connsiteY5" fmla="*/ 2340 h 30549"/>
              <a:gd name="connsiteX6" fmla="*/ 35499 w 43256"/>
              <a:gd name="connsiteY6" fmla="*/ 549 h 30549"/>
              <a:gd name="connsiteX7" fmla="*/ 38354 w 43256"/>
              <a:gd name="connsiteY7" fmla="*/ 5435 h 30549"/>
              <a:gd name="connsiteX8" fmla="*/ 42018 w 43256"/>
              <a:gd name="connsiteY8" fmla="*/ 10177 h 30549"/>
              <a:gd name="connsiteX9" fmla="*/ 41854 w 43256"/>
              <a:gd name="connsiteY9" fmla="*/ 15319 h 30549"/>
              <a:gd name="connsiteX10" fmla="*/ 43052 w 43256"/>
              <a:gd name="connsiteY10" fmla="*/ 23181 h 30549"/>
              <a:gd name="connsiteX11" fmla="*/ 37440 w 43256"/>
              <a:gd name="connsiteY11" fmla="*/ 30063 h 30549"/>
              <a:gd name="connsiteX12" fmla="*/ 33736 w 43256"/>
              <a:gd name="connsiteY12" fmla="*/ 25430 h 30549"/>
              <a:gd name="connsiteX13" fmla="*/ 26099 w 43256"/>
              <a:gd name="connsiteY13" fmla="*/ 26792 h 30549"/>
              <a:gd name="connsiteX14" fmla="*/ 23703 w 43256"/>
              <a:gd name="connsiteY14" fmla="*/ 28385 h 30549"/>
              <a:gd name="connsiteX15" fmla="*/ 15021 w 43256"/>
              <a:gd name="connsiteY15" fmla="*/ 26327 h 30549"/>
              <a:gd name="connsiteX16" fmla="*/ 8232 w 43256"/>
              <a:gd name="connsiteY16" fmla="*/ 25935 h 30549"/>
              <a:gd name="connsiteX17" fmla="*/ 5731 w 43256"/>
              <a:gd name="connsiteY17" fmla="*/ 26087 h 30549"/>
              <a:gd name="connsiteX18" fmla="*/ 2149 w 43256"/>
              <a:gd name="connsiteY18" fmla="*/ 25410 h 30549"/>
              <a:gd name="connsiteX19" fmla="*/ 31 w 43256"/>
              <a:gd name="connsiteY19" fmla="*/ 19563 h 30549"/>
              <a:gd name="connsiteX20" fmla="*/ 3899 w 43256"/>
              <a:gd name="connsiteY20" fmla="*/ 14366 h 30549"/>
              <a:gd name="connsiteX21" fmla="*/ 3936 w 43256"/>
              <a:gd name="connsiteY21" fmla="*/ 14229 h 30549"/>
              <a:gd name="connsiteX0" fmla="*/ 4729 w 43256"/>
              <a:gd name="connsiteY0" fmla="*/ 26036 h 30549"/>
              <a:gd name="connsiteX1" fmla="*/ 2196 w 43256"/>
              <a:gd name="connsiteY1" fmla="*/ 25239 h 30549"/>
              <a:gd name="connsiteX2" fmla="*/ 8160 w 43256"/>
              <a:gd name="connsiteY2" fmla="*/ 26172 h 30549"/>
              <a:gd name="connsiteX3" fmla="*/ 6653 w 43256"/>
              <a:gd name="connsiteY3" fmla="*/ 26229 h 30549"/>
              <a:gd name="connsiteX4" fmla="*/ 10234 w 43256"/>
              <a:gd name="connsiteY4" fmla="*/ 26961 h 30549"/>
              <a:gd name="connsiteX5" fmla="*/ 10962 w 43256"/>
              <a:gd name="connsiteY5" fmla="*/ 26517 h 30549"/>
              <a:gd name="connsiteX6" fmla="*/ 28863 w 43256"/>
              <a:gd name="connsiteY6" fmla="*/ 27320 h 30549"/>
              <a:gd name="connsiteX7" fmla="*/ 27998 w 43256"/>
              <a:gd name="connsiteY7" fmla="*/ 27933 h 30549"/>
              <a:gd name="connsiteX8" fmla="*/ 34165 w 43256"/>
              <a:gd name="connsiteY8" fmla="*/ 22813 h 30549"/>
              <a:gd name="connsiteX9" fmla="*/ 37416 w 43256"/>
              <a:gd name="connsiteY9" fmla="*/ 29949 h 30549"/>
              <a:gd name="connsiteX10" fmla="*/ 41834 w 43256"/>
              <a:gd name="connsiteY10" fmla="*/ 15213 h 30549"/>
              <a:gd name="connsiteX11" fmla="*/ 40386 w 43256"/>
              <a:gd name="connsiteY11" fmla="*/ 17889 h 30549"/>
              <a:gd name="connsiteX12" fmla="*/ 38360 w 43256"/>
              <a:gd name="connsiteY12" fmla="*/ 5285 h 30549"/>
              <a:gd name="connsiteX13" fmla="*/ 38436 w 43256"/>
              <a:gd name="connsiteY13" fmla="*/ 6549 h 30549"/>
              <a:gd name="connsiteX14" fmla="*/ 29114 w 43256"/>
              <a:gd name="connsiteY14" fmla="*/ 3811 h 30549"/>
              <a:gd name="connsiteX15" fmla="*/ 29856 w 43256"/>
              <a:gd name="connsiteY15" fmla="*/ 2199 h 30549"/>
              <a:gd name="connsiteX16" fmla="*/ 22177 w 43256"/>
              <a:gd name="connsiteY16" fmla="*/ 4579 h 30549"/>
              <a:gd name="connsiteX17" fmla="*/ 22536 w 43256"/>
              <a:gd name="connsiteY17" fmla="*/ 3189 h 30549"/>
              <a:gd name="connsiteX18" fmla="*/ 14036 w 43256"/>
              <a:gd name="connsiteY18" fmla="*/ 5051 h 30549"/>
              <a:gd name="connsiteX19" fmla="*/ 15336 w 43256"/>
              <a:gd name="connsiteY19" fmla="*/ 6399 h 30549"/>
              <a:gd name="connsiteX20" fmla="*/ 4163 w 43256"/>
              <a:gd name="connsiteY20" fmla="*/ 15648 h 30549"/>
              <a:gd name="connsiteX21" fmla="*/ 3936 w 43256"/>
              <a:gd name="connsiteY21" fmla="*/ 14229 h 30549"/>
              <a:gd name="connsiteX0" fmla="*/ 3936 w 43256"/>
              <a:gd name="connsiteY0" fmla="*/ 14229 h 30549"/>
              <a:gd name="connsiteX1" fmla="*/ 5659 w 43256"/>
              <a:gd name="connsiteY1" fmla="*/ 6766 h 30549"/>
              <a:gd name="connsiteX2" fmla="*/ 14041 w 43256"/>
              <a:gd name="connsiteY2" fmla="*/ 5061 h 30549"/>
              <a:gd name="connsiteX3" fmla="*/ 22492 w 43256"/>
              <a:gd name="connsiteY3" fmla="*/ 3291 h 30549"/>
              <a:gd name="connsiteX4" fmla="*/ 25785 w 43256"/>
              <a:gd name="connsiteY4" fmla="*/ 59 h 30549"/>
              <a:gd name="connsiteX5" fmla="*/ 29869 w 43256"/>
              <a:gd name="connsiteY5" fmla="*/ 2340 h 30549"/>
              <a:gd name="connsiteX6" fmla="*/ 35499 w 43256"/>
              <a:gd name="connsiteY6" fmla="*/ 549 h 30549"/>
              <a:gd name="connsiteX7" fmla="*/ 38354 w 43256"/>
              <a:gd name="connsiteY7" fmla="*/ 5435 h 30549"/>
              <a:gd name="connsiteX8" fmla="*/ 42018 w 43256"/>
              <a:gd name="connsiteY8" fmla="*/ 10177 h 30549"/>
              <a:gd name="connsiteX9" fmla="*/ 41854 w 43256"/>
              <a:gd name="connsiteY9" fmla="*/ 15319 h 30549"/>
              <a:gd name="connsiteX10" fmla="*/ 43052 w 43256"/>
              <a:gd name="connsiteY10" fmla="*/ 23181 h 30549"/>
              <a:gd name="connsiteX11" fmla="*/ 37440 w 43256"/>
              <a:gd name="connsiteY11" fmla="*/ 30063 h 30549"/>
              <a:gd name="connsiteX12" fmla="*/ 33736 w 43256"/>
              <a:gd name="connsiteY12" fmla="*/ 25430 h 30549"/>
              <a:gd name="connsiteX13" fmla="*/ 26099 w 43256"/>
              <a:gd name="connsiteY13" fmla="*/ 26792 h 30549"/>
              <a:gd name="connsiteX14" fmla="*/ 23703 w 43256"/>
              <a:gd name="connsiteY14" fmla="*/ 28385 h 30549"/>
              <a:gd name="connsiteX15" fmla="*/ 15021 w 43256"/>
              <a:gd name="connsiteY15" fmla="*/ 26327 h 30549"/>
              <a:gd name="connsiteX16" fmla="*/ 8232 w 43256"/>
              <a:gd name="connsiteY16" fmla="*/ 25935 h 30549"/>
              <a:gd name="connsiteX17" fmla="*/ 5731 w 43256"/>
              <a:gd name="connsiteY17" fmla="*/ 26087 h 30549"/>
              <a:gd name="connsiteX18" fmla="*/ 2149 w 43256"/>
              <a:gd name="connsiteY18" fmla="*/ 25410 h 30549"/>
              <a:gd name="connsiteX19" fmla="*/ 31 w 43256"/>
              <a:gd name="connsiteY19" fmla="*/ 19563 h 30549"/>
              <a:gd name="connsiteX20" fmla="*/ 3899 w 43256"/>
              <a:gd name="connsiteY20" fmla="*/ 14366 h 30549"/>
              <a:gd name="connsiteX21" fmla="*/ 3936 w 43256"/>
              <a:gd name="connsiteY21" fmla="*/ 14229 h 30549"/>
              <a:gd name="connsiteX0" fmla="*/ 4729 w 43256"/>
              <a:gd name="connsiteY0" fmla="*/ 26036 h 30549"/>
              <a:gd name="connsiteX1" fmla="*/ 2196 w 43256"/>
              <a:gd name="connsiteY1" fmla="*/ 25239 h 30549"/>
              <a:gd name="connsiteX2" fmla="*/ 8160 w 43256"/>
              <a:gd name="connsiteY2" fmla="*/ 26172 h 30549"/>
              <a:gd name="connsiteX3" fmla="*/ 6653 w 43256"/>
              <a:gd name="connsiteY3" fmla="*/ 26229 h 30549"/>
              <a:gd name="connsiteX4" fmla="*/ 10234 w 43256"/>
              <a:gd name="connsiteY4" fmla="*/ 26961 h 30549"/>
              <a:gd name="connsiteX5" fmla="*/ 10962 w 43256"/>
              <a:gd name="connsiteY5" fmla="*/ 26517 h 30549"/>
              <a:gd name="connsiteX6" fmla="*/ 28863 w 43256"/>
              <a:gd name="connsiteY6" fmla="*/ 27320 h 30549"/>
              <a:gd name="connsiteX7" fmla="*/ 27998 w 43256"/>
              <a:gd name="connsiteY7" fmla="*/ 27933 h 30549"/>
              <a:gd name="connsiteX8" fmla="*/ 34165 w 43256"/>
              <a:gd name="connsiteY8" fmla="*/ 22813 h 30549"/>
              <a:gd name="connsiteX9" fmla="*/ 37416 w 43256"/>
              <a:gd name="connsiteY9" fmla="*/ 29949 h 30549"/>
              <a:gd name="connsiteX10" fmla="*/ 41834 w 43256"/>
              <a:gd name="connsiteY10" fmla="*/ 15213 h 30549"/>
              <a:gd name="connsiteX11" fmla="*/ 40386 w 43256"/>
              <a:gd name="connsiteY11" fmla="*/ 17889 h 30549"/>
              <a:gd name="connsiteX12" fmla="*/ 38360 w 43256"/>
              <a:gd name="connsiteY12" fmla="*/ 5285 h 30549"/>
              <a:gd name="connsiteX13" fmla="*/ 38436 w 43256"/>
              <a:gd name="connsiteY13" fmla="*/ 6549 h 30549"/>
              <a:gd name="connsiteX14" fmla="*/ 29114 w 43256"/>
              <a:gd name="connsiteY14" fmla="*/ 3811 h 30549"/>
              <a:gd name="connsiteX15" fmla="*/ 29856 w 43256"/>
              <a:gd name="connsiteY15" fmla="*/ 2199 h 30549"/>
              <a:gd name="connsiteX16" fmla="*/ 22177 w 43256"/>
              <a:gd name="connsiteY16" fmla="*/ 4579 h 30549"/>
              <a:gd name="connsiteX17" fmla="*/ 22536 w 43256"/>
              <a:gd name="connsiteY17" fmla="*/ 3189 h 30549"/>
              <a:gd name="connsiteX18" fmla="*/ 14036 w 43256"/>
              <a:gd name="connsiteY18" fmla="*/ 5051 h 30549"/>
              <a:gd name="connsiteX19" fmla="*/ 15336 w 43256"/>
              <a:gd name="connsiteY19" fmla="*/ 6399 h 30549"/>
              <a:gd name="connsiteX20" fmla="*/ 4163 w 43256"/>
              <a:gd name="connsiteY20" fmla="*/ 15648 h 30549"/>
              <a:gd name="connsiteX21" fmla="*/ 3936 w 43256"/>
              <a:gd name="connsiteY21" fmla="*/ 14229 h 30549"/>
              <a:gd name="connsiteX0" fmla="*/ 3936 w 43256"/>
              <a:gd name="connsiteY0" fmla="*/ 14229 h 30549"/>
              <a:gd name="connsiteX1" fmla="*/ 5659 w 43256"/>
              <a:gd name="connsiteY1" fmla="*/ 6766 h 30549"/>
              <a:gd name="connsiteX2" fmla="*/ 14041 w 43256"/>
              <a:gd name="connsiteY2" fmla="*/ 5061 h 30549"/>
              <a:gd name="connsiteX3" fmla="*/ 22492 w 43256"/>
              <a:gd name="connsiteY3" fmla="*/ 3291 h 30549"/>
              <a:gd name="connsiteX4" fmla="*/ 25785 w 43256"/>
              <a:gd name="connsiteY4" fmla="*/ 59 h 30549"/>
              <a:gd name="connsiteX5" fmla="*/ 29869 w 43256"/>
              <a:gd name="connsiteY5" fmla="*/ 2340 h 30549"/>
              <a:gd name="connsiteX6" fmla="*/ 35499 w 43256"/>
              <a:gd name="connsiteY6" fmla="*/ 549 h 30549"/>
              <a:gd name="connsiteX7" fmla="*/ 38354 w 43256"/>
              <a:gd name="connsiteY7" fmla="*/ 5435 h 30549"/>
              <a:gd name="connsiteX8" fmla="*/ 42018 w 43256"/>
              <a:gd name="connsiteY8" fmla="*/ 10177 h 30549"/>
              <a:gd name="connsiteX9" fmla="*/ 41854 w 43256"/>
              <a:gd name="connsiteY9" fmla="*/ 15319 h 30549"/>
              <a:gd name="connsiteX10" fmla="*/ 43052 w 43256"/>
              <a:gd name="connsiteY10" fmla="*/ 23181 h 30549"/>
              <a:gd name="connsiteX11" fmla="*/ 37440 w 43256"/>
              <a:gd name="connsiteY11" fmla="*/ 30063 h 30549"/>
              <a:gd name="connsiteX12" fmla="*/ 33736 w 43256"/>
              <a:gd name="connsiteY12" fmla="*/ 25430 h 30549"/>
              <a:gd name="connsiteX13" fmla="*/ 26099 w 43256"/>
              <a:gd name="connsiteY13" fmla="*/ 26792 h 30549"/>
              <a:gd name="connsiteX14" fmla="*/ 23404 w 43256"/>
              <a:gd name="connsiteY14" fmla="*/ 26927 h 30549"/>
              <a:gd name="connsiteX15" fmla="*/ 15021 w 43256"/>
              <a:gd name="connsiteY15" fmla="*/ 26327 h 30549"/>
              <a:gd name="connsiteX16" fmla="*/ 8232 w 43256"/>
              <a:gd name="connsiteY16" fmla="*/ 25935 h 30549"/>
              <a:gd name="connsiteX17" fmla="*/ 5731 w 43256"/>
              <a:gd name="connsiteY17" fmla="*/ 26087 h 30549"/>
              <a:gd name="connsiteX18" fmla="*/ 2149 w 43256"/>
              <a:gd name="connsiteY18" fmla="*/ 25410 h 30549"/>
              <a:gd name="connsiteX19" fmla="*/ 31 w 43256"/>
              <a:gd name="connsiteY19" fmla="*/ 19563 h 30549"/>
              <a:gd name="connsiteX20" fmla="*/ 3899 w 43256"/>
              <a:gd name="connsiteY20" fmla="*/ 14366 h 30549"/>
              <a:gd name="connsiteX21" fmla="*/ 3936 w 43256"/>
              <a:gd name="connsiteY21" fmla="*/ 14229 h 30549"/>
              <a:gd name="connsiteX0" fmla="*/ 4729 w 43256"/>
              <a:gd name="connsiteY0" fmla="*/ 26036 h 30549"/>
              <a:gd name="connsiteX1" fmla="*/ 2196 w 43256"/>
              <a:gd name="connsiteY1" fmla="*/ 25239 h 30549"/>
              <a:gd name="connsiteX2" fmla="*/ 8160 w 43256"/>
              <a:gd name="connsiteY2" fmla="*/ 26172 h 30549"/>
              <a:gd name="connsiteX3" fmla="*/ 6653 w 43256"/>
              <a:gd name="connsiteY3" fmla="*/ 26229 h 30549"/>
              <a:gd name="connsiteX4" fmla="*/ 10234 w 43256"/>
              <a:gd name="connsiteY4" fmla="*/ 26961 h 30549"/>
              <a:gd name="connsiteX5" fmla="*/ 10962 w 43256"/>
              <a:gd name="connsiteY5" fmla="*/ 26517 h 30549"/>
              <a:gd name="connsiteX6" fmla="*/ 28863 w 43256"/>
              <a:gd name="connsiteY6" fmla="*/ 27320 h 30549"/>
              <a:gd name="connsiteX7" fmla="*/ 27998 w 43256"/>
              <a:gd name="connsiteY7" fmla="*/ 27933 h 30549"/>
              <a:gd name="connsiteX8" fmla="*/ 34165 w 43256"/>
              <a:gd name="connsiteY8" fmla="*/ 22813 h 30549"/>
              <a:gd name="connsiteX9" fmla="*/ 37416 w 43256"/>
              <a:gd name="connsiteY9" fmla="*/ 29949 h 30549"/>
              <a:gd name="connsiteX10" fmla="*/ 41834 w 43256"/>
              <a:gd name="connsiteY10" fmla="*/ 15213 h 30549"/>
              <a:gd name="connsiteX11" fmla="*/ 40386 w 43256"/>
              <a:gd name="connsiteY11" fmla="*/ 17889 h 30549"/>
              <a:gd name="connsiteX12" fmla="*/ 38360 w 43256"/>
              <a:gd name="connsiteY12" fmla="*/ 5285 h 30549"/>
              <a:gd name="connsiteX13" fmla="*/ 38436 w 43256"/>
              <a:gd name="connsiteY13" fmla="*/ 6549 h 30549"/>
              <a:gd name="connsiteX14" fmla="*/ 29114 w 43256"/>
              <a:gd name="connsiteY14" fmla="*/ 3811 h 30549"/>
              <a:gd name="connsiteX15" fmla="*/ 29856 w 43256"/>
              <a:gd name="connsiteY15" fmla="*/ 2199 h 30549"/>
              <a:gd name="connsiteX16" fmla="*/ 22177 w 43256"/>
              <a:gd name="connsiteY16" fmla="*/ 4579 h 30549"/>
              <a:gd name="connsiteX17" fmla="*/ 22536 w 43256"/>
              <a:gd name="connsiteY17" fmla="*/ 3189 h 30549"/>
              <a:gd name="connsiteX18" fmla="*/ 14036 w 43256"/>
              <a:gd name="connsiteY18" fmla="*/ 5051 h 30549"/>
              <a:gd name="connsiteX19" fmla="*/ 15336 w 43256"/>
              <a:gd name="connsiteY19" fmla="*/ 6399 h 30549"/>
              <a:gd name="connsiteX20" fmla="*/ 4163 w 43256"/>
              <a:gd name="connsiteY20" fmla="*/ 15648 h 30549"/>
              <a:gd name="connsiteX21" fmla="*/ 3936 w 43256"/>
              <a:gd name="connsiteY21" fmla="*/ 14229 h 30549"/>
              <a:gd name="connsiteX0" fmla="*/ 3936 w 43256"/>
              <a:gd name="connsiteY0" fmla="*/ 14229 h 30549"/>
              <a:gd name="connsiteX1" fmla="*/ 5659 w 43256"/>
              <a:gd name="connsiteY1" fmla="*/ 6766 h 30549"/>
              <a:gd name="connsiteX2" fmla="*/ 14041 w 43256"/>
              <a:gd name="connsiteY2" fmla="*/ 5061 h 30549"/>
              <a:gd name="connsiteX3" fmla="*/ 22492 w 43256"/>
              <a:gd name="connsiteY3" fmla="*/ 3291 h 30549"/>
              <a:gd name="connsiteX4" fmla="*/ 25785 w 43256"/>
              <a:gd name="connsiteY4" fmla="*/ 59 h 30549"/>
              <a:gd name="connsiteX5" fmla="*/ 29869 w 43256"/>
              <a:gd name="connsiteY5" fmla="*/ 2340 h 30549"/>
              <a:gd name="connsiteX6" fmla="*/ 35499 w 43256"/>
              <a:gd name="connsiteY6" fmla="*/ 549 h 30549"/>
              <a:gd name="connsiteX7" fmla="*/ 38354 w 43256"/>
              <a:gd name="connsiteY7" fmla="*/ 5435 h 30549"/>
              <a:gd name="connsiteX8" fmla="*/ 42018 w 43256"/>
              <a:gd name="connsiteY8" fmla="*/ 10177 h 30549"/>
              <a:gd name="connsiteX9" fmla="*/ 41854 w 43256"/>
              <a:gd name="connsiteY9" fmla="*/ 15319 h 30549"/>
              <a:gd name="connsiteX10" fmla="*/ 43052 w 43256"/>
              <a:gd name="connsiteY10" fmla="*/ 23181 h 30549"/>
              <a:gd name="connsiteX11" fmla="*/ 37440 w 43256"/>
              <a:gd name="connsiteY11" fmla="*/ 30063 h 30549"/>
              <a:gd name="connsiteX12" fmla="*/ 33736 w 43256"/>
              <a:gd name="connsiteY12" fmla="*/ 25430 h 30549"/>
              <a:gd name="connsiteX13" fmla="*/ 26099 w 43256"/>
              <a:gd name="connsiteY13" fmla="*/ 26792 h 30549"/>
              <a:gd name="connsiteX14" fmla="*/ 23404 w 43256"/>
              <a:gd name="connsiteY14" fmla="*/ 26927 h 30549"/>
              <a:gd name="connsiteX15" fmla="*/ 15021 w 43256"/>
              <a:gd name="connsiteY15" fmla="*/ 26327 h 30549"/>
              <a:gd name="connsiteX16" fmla="*/ 8232 w 43256"/>
              <a:gd name="connsiteY16" fmla="*/ 25935 h 30549"/>
              <a:gd name="connsiteX17" fmla="*/ 5731 w 43256"/>
              <a:gd name="connsiteY17" fmla="*/ 26087 h 30549"/>
              <a:gd name="connsiteX18" fmla="*/ 2149 w 43256"/>
              <a:gd name="connsiteY18" fmla="*/ 25410 h 30549"/>
              <a:gd name="connsiteX19" fmla="*/ 31 w 43256"/>
              <a:gd name="connsiteY19" fmla="*/ 19563 h 30549"/>
              <a:gd name="connsiteX20" fmla="*/ 3899 w 43256"/>
              <a:gd name="connsiteY20" fmla="*/ 14366 h 30549"/>
              <a:gd name="connsiteX21" fmla="*/ 3936 w 43256"/>
              <a:gd name="connsiteY21" fmla="*/ 14229 h 30549"/>
              <a:gd name="connsiteX0" fmla="*/ 4729 w 43256"/>
              <a:gd name="connsiteY0" fmla="*/ 26036 h 30549"/>
              <a:gd name="connsiteX1" fmla="*/ 2196 w 43256"/>
              <a:gd name="connsiteY1" fmla="*/ 25239 h 30549"/>
              <a:gd name="connsiteX2" fmla="*/ 8160 w 43256"/>
              <a:gd name="connsiteY2" fmla="*/ 26172 h 30549"/>
              <a:gd name="connsiteX3" fmla="*/ 6653 w 43256"/>
              <a:gd name="connsiteY3" fmla="*/ 26229 h 30549"/>
              <a:gd name="connsiteX4" fmla="*/ 10234 w 43256"/>
              <a:gd name="connsiteY4" fmla="*/ 26961 h 30549"/>
              <a:gd name="connsiteX5" fmla="*/ 10962 w 43256"/>
              <a:gd name="connsiteY5" fmla="*/ 26517 h 30549"/>
              <a:gd name="connsiteX6" fmla="*/ 28863 w 43256"/>
              <a:gd name="connsiteY6" fmla="*/ 27320 h 30549"/>
              <a:gd name="connsiteX7" fmla="*/ 27898 w 43256"/>
              <a:gd name="connsiteY7" fmla="*/ 26961 h 30549"/>
              <a:gd name="connsiteX8" fmla="*/ 34165 w 43256"/>
              <a:gd name="connsiteY8" fmla="*/ 22813 h 30549"/>
              <a:gd name="connsiteX9" fmla="*/ 37416 w 43256"/>
              <a:gd name="connsiteY9" fmla="*/ 29949 h 30549"/>
              <a:gd name="connsiteX10" fmla="*/ 41834 w 43256"/>
              <a:gd name="connsiteY10" fmla="*/ 15213 h 30549"/>
              <a:gd name="connsiteX11" fmla="*/ 40386 w 43256"/>
              <a:gd name="connsiteY11" fmla="*/ 17889 h 30549"/>
              <a:gd name="connsiteX12" fmla="*/ 38360 w 43256"/>
              <a:gd name="connsiteY12" fmla="*/ 5285 h 30549"/>
              <a:gd name="connsiteX13" fmla="*/ 38436 w 43256"/>
              <a:gd name="connsiteY13" fmla="*/ 6549 h 30549"/>
              <a:gd name="connsiteX14" fmla="*/ 29114 w 43256"/>
              <a:gd name="connsiteY14" fmla="*/ 3811 h 30549"/>
              <a:gd name="connsiteX15" fmla="*/ 29856 w 43256"/>
              <a:gd name="connsiteY15" fmla="*/ 2199 h 30549"/>
              <a:gd name="connsiteX16" fmla="*/ 22177 w 43256"/>
              <a:gd name="connsiteY16" fmla="*/ 4579 h 30549"/>
              <a:gd name="connsiteX17" fmla="*/ 22536 w 43256"/>
              <a:gd name="connsiteY17" fmla="*/ 3189 h 30549"/>
              <a:gd name="connsiteX18" fmla="*/ 14036 w 43256"/>
              <a:gd name="connsiteY18" fmla="*/ 5051 h 30549"/>
              <a:gd name="connsiteX19" fmla="*/ 15336 w 43256"/>
              <a:gd name="connsiteY19" fmla="*/ 6399 h 30549"/>
              <a:gd name="connsiteX20" fmla="*/ 4163 w 43256"/>
              <a:gd name="connsiteY20" fmla="*/ 15648 h 30549"/>
              <a:gd name="connsiteX21" fmla="*/ 3936 w 43256"/>
              <a:gd name="connsiteY21" fmla="*/ 14229 h 30549"/>
              <a:gd name="connsiteX0" fmla="*/ 3936 w 43256"/>
              <a:gd name="connsiteY0" fmla="*/ 14229 h 30549"/>
              <a:gd name="connsiteX1" fmla="*/ 5659 w 43256"/>
              <a:gd name="connsiteY1" fmla="*/ 6766 h 30549"/>
              <a:gd name="connsiteX2" fmla="*/ 14041 w 43256"/>
              <a:gd name="connsiteY2" fmla="*/ 5061 h 30549"/>
              <a:gd name="connsiteX3" fmla="*/ 22492 w 43256"/>
              <a:gd name="connsiteY3" fmla="*/ 3291 h 30549"/>
              <a:gd name="connsiteX4" fmla="*/ 25785 w 43256"/>
              <a:gd name="connsiteY4" fmla="*/ 59 h 30549"/>
              <a:gd name="connsiteX5" fmla="*/ 29869 w 43256"/>
              <a:gd name="connsiteY5" fmla="*/ 2340 h 30549"/>
              <a:gd name="connsiteX6" fmla="*/ 35499 w 43256"/>
              <a:gd name="connsiteY6" fmla="*/ 549 h 30549"/>
              <a:gd name="connsiteX7" fmla="*/ 38354 w 43256"/>
              <a:gd name="connsiteY7" fmla="*/ 5435 h 30549"/>
              <a:gd name="connsiteX8" fmla="*/ 42018 w 43256"/>
              <a:gd name="connsiteY8" fmla="*/ 10177 h 30549"/>
              <a:gd name="connsiteX9" fmla="*/ 41854 w 43256"/>
              <a:gd name="connsiteY9" fmla="*/ 15319 h 30549"/>
              <a:gd name="connsiteX10" fmla="*/ 43052 w 43256"/>
              <a:gd name="connsiteY10" fmla="*/ 23181 h 30549"/>
              <a:gd name="connsiteX11" fmla="*/ 37440 w 43256"/>
              <a:gd name="connsiteY11" fmla="*/ 30063 h 30549"/>
              <a:gd name="connsiteX12" fmla="*/ 33736 w 43256"/>
              <a:gd name="connsiteY12" fmla="*/ 25430 h 30549"/>
              <a:gd name="connsiteX13" fmla="*/ 26099 w 43256"/>
              <a:gd name="connsiteY13" fmla="*/ 26792 h 30549"/>
              <a:gd name="connsiteX14" fmla="*/ 23404 w 43256"/>
              <a:gd name="connsiteY14" fmla="*/ 26927 h 30549"/>
              <a:gd name="connsiteX15" fmla="*/ 15021 w 43256"/>
              <a:gd name="connsiteY15" fmla="*/ 26327 h 30549"/>
              <a:gd name="connsiteX16" fmla="*/ 8232 w 43256"/>
              <a:gd name="connsiteY16" fmla="*/ 25935 h 30549"/>
              <a:gd name="connsiteX17" fmla="*/ 5731 w 43256"/>
              <a:gd name="connsiteY17" fmla="*/ 26087 h 30549"/>
              <a:gd name="connsiteX18" fmla="*/ 2149 w 43256"/>
              <a:gd name="connsiteY18" fmla="*/ 25410 h 30549"/>
              <a:gd name="connsiteX19" fmla="*/ 31 w 43256"/>
              <a:gd name="connsiteY19" fmla="*/ 19563 h 30549"/>
              <a:gd name="connsiteX20" fmla="*/ 3899 w 43256"/>
              <a:gd name="connsiteY20" fmla="*/ 14366 h 30549"/>
              <a:gd name="connsiteX21" fmla="*/ 3936 w 43256"/>
              <a:gd name="connsiteY21" fmla="*/ 14229 h 30549"/>
              <a:gd name="connsiteX0" fmla="*/ 4729 w 43256"/>
              <a:gd name="connsiteY0" fmla="*/ 26036 h 30549"/>
              <a:gd name="connsiteX1" fmla="*/ 2196 w 43256"/>
              <a:gd name="connsiteY1" fmla="*/ 25239 h 30549"/>
              <a:gd name="connsiteX2" fmla="*/ 8160 w 43256"/>
              <a:gd name="connsiteY2" fmla="*/ 26172 h 30549"/>
              <a:gd name="connsiteX3" fmla="*/ 6653 w 43256"/>
              <a:gd name="connsiteY3" fmla="*/ 26229 h 30549"/>
              <a:gd name="connsiteX4" fmla="*/ 10234 w 43256"/>
              <a:gd name="connsiteY4" fmla="*/ 26961 h 30549"/>
              <a:gd name="connsiteX5" fmla="*/ 10962 w 43256"/>
              <a:gd name="connsiteY5" fmla="*/ 26517 h 30549"/>
              <a:gd name="connsiteX6" fmla="*/ 28863 w 43256"/>
              <a:gd name="connsiteY6" fmla="*/ 27320 h 30549"/>
              <a:gd name="connsiteX7" fmla="*/ 27898 w 43256"/>
              <a:gd name="connsiteY7" fmla="*/ 26961 h 30549"/>
              <a:gd name="connsiteX8" fmla="*/ 34165 w 43256"/>
              <a:gd name="connsiteY8" fmla="*/ 22813 h 30549"/>
              <a:gd name="connsiteX9" fmla="*/ 38512 w 43256"/>
              <a:gd name="connsiteY9" fmla="*/ 26709 h 30549"/>
              <a:gd name="connsiteX10" fmla="*/ 41834 w 43256"/>
              <a:gd name="connsiteY10" fmla="*/ 15213 h 30549"/>
              <a:gd name="connsiteX11" fmla="*/ 40386 w 43256"/>
              <a:gd name="connsiteY11" fmla="*/ 17889 h 30549"/>
              <a:gd name="connsiteX12" fmla="*/ 38360 w 43256"/>
              <a:gd name="connsiteY12" fmla="*/ 5285 h 30549"/>
              <a:gd name="connsiteX13" fmla="*/ 38436 w 43256"/>
              <a:gd name="connsiteY13" fmla="*/ 6549 h 30549"/>
              <a:gd name="connsiteX14" fmla="*/ 29114 w 43256"/>
              <a:gd name="connsiteY14" fmla="*/ 3811 h 30549"/>
              <a:gd name="connsiteX15" fmla="*/ 29856 w 43256"/>
              <a:gd name="connsiteY15" fmla="*/ 2199 h 30549"/>
              <a:gd name="connsiteX16" fmla="*/ 22177 w 43256"/>
              <a:gd name="connsiteY16" fmla="*/ 4579 h 30549"/>
              <a:gd name="connsiteX17" fmla="*/ 22536 w 43256"/>
              <a:gd name="connsiteY17" fmla="*/ 3189 h 30549"/>
              <a:gd name="connsiteX18" fmla="*/ 14036 w 43256"/>
              <a:gd name="connsiteY18" fmla="*/ 5051 h 30549"/>
              <a:gd name="connsiteX19" fmla="*/ 15336 w 43256"/>
              <a:gd name="connsiteY19" fmla="*/ 6399 h 30549"/>
              <a:gd name="connsiteX20" fmla="*/ 4163 w 43256"/>
              <a:gd name="connsiteY20" fmla="*/ 15648 h 30549"/>
              <a:gd name="connsiteX21" fmla="*/ 3936 w 43256"/>
              <a:gd name="connsiteY21" fmla="*/ 14229 h 30549"/>
              <a:gd name="connsiteX0" fmla="*/ 3936 w 43488"/>
              <a:gd name="connsiteY0" fmla="*/ 14229 h 27520"/>
              <a:gd name="connsiteX1" fmla="*/ 5659 w 43488"/>
              <a:gd name="connsiteY1" fmla="*/ 6766 h 27520"/>
              <a:gd name="connsiteX2" fmla="*/ 14041 w 43488"/>
              <a:gd name="connsiteY2" fmla="*/ 5061 h 27520"/>
              <a:gd name="connsiteX3" fmla="*/ 22492 w 43488"/>
              <a:gd name="connsiteY3" fmla="*/ 3291 h 27520"/>
              <a:gd name="connsiteX4" fmla="*/ 25785 w 43488"/>
              <a:gd name="connsiteY4" fmla="*/ 59 h 27520"/>
              <a:gd name="connsiteX5" fmla="*/ 29869 w 43488"/>
              <a:gd name="connsiteY5" fmla="*/ 2340 h 27520"/>
              <a:gd name="connsiteX6" fmla="*/ 35499 w 43488"/>
              <a:gd name="connsiteY6" fmla="*/ 549 h 27520"/>
              <a:gd name="connsiteX7" fmla="*/ 38354 w 43488"/>
              <a:gd name="connsiteY7" fmla="*/ 5435 h 27520"/>
              <a:gd name="connsiteX8" fmla="*/ 42018 w 43488"/>
              <a:gd name="connsiteY8" fmla="*/ 10177 h 27520"/>
              <a:gd name="connsiteX9" fmla="*/ 41854 w 43488"/>
              <a:gd name="connsiteY9" fmla="*/ 15319 h 27520"/>
              <a:gd name="connsiteX10" fmla="*/ 43052 w 43488"/>
              <a:gd name="connsiteY10" fmla="*/ 23181 h 27520"/>
              <a:gd name="connsiteX11" fmla="*/ 35646 w 43488"/>
              <a:gd name="connsiteY11" fmla="*/ 25365 h 27520"/>
              <a:gd name="connsiteX12" fmla="*/ 33736 w 43488"/>
              <a:gd name="connsiteY12" fmla="*/ 25430 h 27520"/>
              <a:gd name="connsiteX13" fmla="*/ 26099 w 43488"/>
              <a:gd name="connsiteY13" fmla="*/ 26792 h 27520"/>
              <a:gd name="connsiteX14" fmla="*/ 23404 w 43488"/>
              <a:gd name="connsiteY14" fmla="*/ 26927 h 27520"/>
              <a:gd name="connsiteX15" fmla="*/ 15021 w 43488"/>
              <a:gd name="connsiteY15" fmla="*/ 26327 h 27520"/>
              <a:gd name="connsiteX16" fmla="*/ 8232 w 43488"/>
              <a:gd name="connsiteY16" fmla="*/ 25935 h 27520"/>
              <a:gd name="connsiteX17" fmla="*/ 5731 w 43488"/>
              <a:gd name="connsiteY17" fmla="*/ 26087 h 27520"/>
              <a:gd name="connsiteX18" fmla="*/ 2149 w 43488"/>
              <a:gd name="connsiteY18" fmla="*/ 25410 h 27520"/>
              <a:gd name="connsiteX19" fmla="*/ 31 w 43488"/>
              <a:gd name="connsiteY19" fmla="*/ 19563 h 27520"/>
              <a:gd name="connsiteX20" fmla="*/ 3899 w 43488"/>
              <a:gd name="connsiteY20" fmla="*/ 14366 h 27520"/>
              <a:gd name="connsiteX21" fmla="*/ 3936 w 43488"/>
              <a:gd name="connsiteY21" fmla="*/ 14229 h 27520"/>
              <a:gd name="connsiteX0" fmla="*/ 4729 w 43488"/>
              <a:gd name="connsiteY0" fmla="*/ 26036 h 27520"/>
              <a:gd name="connsiteX1" fmla="*/ 2196 w 43488"/>
              <a:gd name="connsiteY1" fmla="*/ 25239 h 27520"/>
              <a:gd name="connsiteX2" fmla="*/ 8160 w 43488"/>
              <a:gd name="connsiteY2" fmla="*/ 26172 h 27520"/>
              <a:gd name="connsiteX3" fmla="*/ 6653 w 43488"/>
              <a:gd name="connsiteY3" fmla="*/ 26229 h 27520"/>
              <a:gd name="connsiteX4" fmla="*/ 10234 w 43488"/>
              <a:gd name="connsiteY4" fmla="*/ 26961 h 27520"/>
              <a:gd name="connsiteX5" fmla="*/ 10962 w 43488"/>
              <a:gd name="connsiteY5" fmla="*/ 26517 h 27520"/>
              <a:gd name="connsiteX6" fmla="*/ 28863 w 43488"/>
              <a:gd name="connsiteY6" fmla="*/ 27320 h 27520"/>
              <a:gd name="connsiteX7" fmla="*/ 27898 w 43488"/>
              <a:gd name="connsiteY7" fmla="*/ 26961 h 27520"/>
              <a:gd name="connsiteX8" fmla="*/ 34165 w 43488"/>
              <a:gd name="connsiteY8" fmla="*/ 22813 h 27520"/>
              <a:gd name="connsiteX9" fmla="*/ 38512 w 43488"/>
              <a:gd name="connsiteY9" fmla="*/ 26709 h 27520"/>
              <a:gd name="connsiteX10" fmla="*/ 41834 w 43488"/>
              <a:gd name="connsiteY10" fmla="*/ 15213 h 27520"/>
              <a:gd name="connsiteX11" fmla="*/ 40386 w 43488"/>
              <a:gd name="connsiteY11" fmla="*/ 17889 h 27520"/>
              <a:gd name="connsiteX12" fmla="*/ 38360 w 43488"/>
              <a:gd name="connsiteY12" fmla="*/ 5285 h 27520"/>
              <a:gd name="connsiteX13" fmla="*/ 38436 w 43488"/>
              <a:gd name="connsiteY13" fmla="*/ 6549 h 27520"/>
              <a:gd name="connsiteX14" fmla="*/ 29114 w 43488"/>
              <a:gd name="connsiteY14" fmla="*/ 3811 h 27520"/>
              <a:gd name="connsiteX15" fmla="*/ 29856 w 43488"/>
              <a:gd name="connsiteY15" fmla="*/ 2199 h 27520"/>
              <a:gd name="connsiteX16" fmla="*/ 22177 w 43488"/>
              <a:gd name="connsiteY16" fmla="*/ 4579 h 27520"/>
              <a:gd name="connsiteX17" fmla="*/ 22536 w 43488"/>
              <a:gd name="connsiteY17" fmla="*/ 3189 h 27520"/>
              <a:gd name="connsiteX18" fmla="*/ 14036 w 43488"/>
              <a:gd name="connsiteY18" fmla="*/ 5051 h 27520"/>
              <a:gd name="connsiteX19" fmla="*/ 15336 w 43488"/>
              <a:gd name="connsiteY19" fmla="*/ 6399 h 27520"/>
              <a:gd name="connsiteX20" fmla="*/ 4163 w 43488"/>
              <a:gd name="connsiteY20" fmla="*/ 15648 h 27520"/>
              <a:gd name="connsiteX21" fmla="*/ 3936 w 43488"/>
              <a:gd name="connsiteY21" fmla="*/ 14229 h 27520"/>
              <a:gd name="connsiteX0" fmla="*/ 3936 w 43488"/>
              <a:gd name="connsiteY0" fmla="*/ 14229 h 27520"/>
              <a:gd name="connsiteX1" fmla="*/ 5659 w 43488"/>
              <a:gd name="connsiteY1" fmla="*/ 6766 h 27520"/>
              <a:gd name="connsiteX2" fmla="*/ 14041 w 43488"/>
              <a:gd name="connsiteY2" fmla="*/ 5061 h 27520"/>
              <a:gd name="connsiteX3" fmla="*/ 22492 w 43488"/>
              <a:gd name="connsiteY3" fmla="*/ 3291 h 27520"/>
              <a:gd name="connsiteX4" fmla="*/ 25785 w 43488"/>
              <a:gd name="connsiteY4" fmla="*/ 59 h 27520"/>
              <a:gd name="connsiteX5" fmla="*/ 29869 w 43488"/>
              <a:gd name="connsiteY5" fmla="*/ 2340 h 27520"/>
              <a:gd name="connsiteX6" fmla="*/ 35499 w 43488"/>
              <a:gd name="connsiteY6" fmla="*/ 549 h 27520"/>
              <a:gd name="connsiteX7" fmla="*/ 38354 w 43488"/>
              <a:gd name="connsiteY7" fmla="*/ 5435 h 27520"/>
              <a:gd name="connsiteX8" fmla="*/ 42018 w 43488"/>
              <a:gd name="connsiteY8" fmla="*/ 10177 h 27520"/>
              <a:gd name="connsiteX9" fmla="*/ 41854 w 43488"/>
              <a:gd name="connsiteY9" fmla="*/ 15319 h 27520"/>
              <a:gd name="connsiteX10" fmla="*/ 43052 w 43488"/>
              <a:gd name="connsiteY10" fmla="*/ 23181 h 27520"/>
              <a:gd name="connsiteX11" fmla="*/ 35646 w 43488"/>
              <a:gd name="connsiteY11" fmla="*/ 25365 h 27520"/>
              <a:gd name="connsiteX12" fmla="*/ 33736 w 43488"/>
              <a:gd name="connsiteY12" fmla="*/ 25430 h 27520"/>
              <a:gd name="connsiteX13" fmla="*/ 26099 w 43488"/>
              <a:gd name="connsiteY13" fmla="*/ 26792 h 27520"/>
              <a:gd name="connsiteX14" fmla="*/ 23404 w 43488"/>
              <a:gd name="connsiteY14" fmla="*/ 26927 h 27520"/>
              <a:gd name="connsiteX15" fmla="*/ 15021 w 43488"/>
              <a:gd name="connsiteY15" fmla="*/ 26327 h 27520"/>
              <a:gd name="connsiteX16" fmla="*/ 8232 w 43488"/>
              <a:gd name="connsiteY16" fmla="*/ 25935 h 27520"/>
              <a:gd name="connsiteX17" fmla="*/ 5731 w 43488"/>
              <a:gd name="connsiteY17" fmla="*/ 26087 h 27520"/>
              <a:gd name="connsiteX18" fmla="*/ 2149 w 43488"/>
              <a:gd name="connsiteY18" fmla="*/ 25410 h 27520"/>
              <a:gd name="connsiteX19" fmla="*/ 31 w 43488"/>
              <a:gd name="connsiteY19" fmla="*/ 19563 h 27520"/>
              <a:gd name="connsiteX20" fmla="*/ 3899 w 43488"/>
              <a:gd name="connsiteY20" fmla="*/ 14366 h 27520"/>
              <a:gd name="connsiteX21" fmla="*/ 3936 w 43488"/>
              <a:gd name="connsiteY21" fmla="*/ 14229 h 27520"/>
              <a:gd name="connsiteX0" fmla="*/ 4729 w 43488"/>
              <a:gd name="connsiteY0" fmla="*/ 26036 h 27520"/>
              <a:gd name="connsiteX1" fmla="*/ 2196 w 43488"/>
              <a:gd name="connsiteY1" fmla="*/ 25239 h 27520"/>
              <a:gd name="connsiteX2" fmla="*/ 8160 w 43488"/>
              <a:gd name="connsiteY2" fmla="*/ 26172 h 27520"/>
              <a:gd name="connsiteX3" fmla="*/ 6653 w 43488"/>
              <a:gd name="connsiteY3" fmla="*/ 26229 h 27520"/>
              <a:gd name="connsiteX4" fmla="*/ 10234 w 43488"/>
              <a:gd name="connsiteY4" fmla="*/ 26961 h 27520"/>
              <a:gd name="connsiteX5" fmla="*/ 10962 w 43488"/>
              <a:gd name="connsiteY5" fmla="*/ 26517 h 27520"/>
              <a:gd name="connsiteX6" fmla="*/ 29860 w 43488"/>
              <a:gd name="connsiteY6" fmla="*/ 26510 h 27520"/>
              <a:gd name="connsiteX7" fmla="*/ 27898 w 43488"/>
              <a:gd name="connsiteY7" fmla="*/ 26961 h 27520"/>
              <a:gd name="connsiteX8" fmla="*/ 34165 w 43488"/>
              <a:gd name="connsiteY8" fmla="*/ 22813 h 27520"/>
              <a:gd name="connsiteX9" fmla="*/ 38512 w 43488"/>
              <a:gd name="connsiteY9" fmla="*/ 26709 h 27520"/>
              <a:gd name="connsiteX10" fmla="*/ 41834 w 43488"/>
              <a:gd name="connsiteY10" fmla="*/ 15213 h 27520"/>
              <a:gd name="connsiteX11" fmla="*/ 40386 w 43488"/>
              <a:gd name="connsiteY11" fmla="*/ 17889 h 27520"/>
              <a:gd name="connsiteX12" fmla="*/ 38360 w 43488"/>
              <a:gd name="connsiteY12" fmla="*/ 5285 h 27520"/>
              <a:gd name="connsiteX13" fmla="*/ 38436 w 43488"/>
              <a:gd name="connsiteY13" fmla="*/ 6549 h 27520"/>
              <a:gd name="connsiteX14" fmla="*/ 29114 w 43488"/>
              <a:gd name="connsiteY14" fmla="*/ 3811 h 27520"/>
              <a:gd name="connsiteX15" fmla="*/ 29856 w 43488"/>
              <a:gd name="connsiteY15" fmla="*/ 2199 h 27520"/>
              <a:gd name="connsiteX16" fmla="*/ 22177 w 43488"/>
              <a:gd name="connsiteY16" fmla="*/ 4579 h 27520"/>
              <a:gd name="connsiteX17" fmla="*/ 22536 w 43488"/>
              <a:gd name="connsiteY17" fmla="*/ 3189 h 27520"/>
              <a:gd name="connsiteX18" fmla="*/ 14036 w 43488"/>
              <a:gd name="connsiteY18" fmla="*/ 5051 h 27520"/>
              <a:gd name="connsiteX19" fmla="*/ 15336 w 43488"/>
              <a:gd name="connsiteY19" fmla="*/ 6399 h 27520"/>
              <a:gd name="connsiteX20" fmla="*/ 4163 w 43488"/>
              <a:gd name="connsiteY20" fmla="*/ 15648 h 27520"/>
              <a:gd name="connsiteX21" fmla="*/ 3936 w 43488"/>
              <a:gd name="connsiteY21" fmla="*/ 14229 h 27520"/>
              <a:gd name="connsiteX0" fmla="*/ 3936 w 43488"/>
              <a:gd name="connsiteY0" fmla="*/ 14229 h 27557"/>
              <a:gd name="connsiteX1" fmla="*/ 5659 w 43488"/>
              <a:gd name="connsiteY1" fmla="*/ 6766 h 27557"/>
              <a:gd name="connsiteX2" fmla="*/ 14041 w 43488"/>
              <a:gd name="connsiteY2" fmla="*/ 5061 h 27557"/>
              <a:gd name="connsiteX3" fmla="*/ 22492 w 43488"/>
              <a:gd name="connsiteY3" fmla="*/ 3291 h 27557"/>
              <a:gd name="connsiteX4" fmla="*/ 25785 w 43488"/>
              <a:gd name="connsiteY4" fmla="*/ 59 h 27557"/>
              <a:gd name="connsiteX5" fmla="*/ 29869 w 43488"/>
              <a:gd name="connsiteY5" fmla="*/ 2340 h 27557"/>
              <a:gd name="connsiteX6" fmla="*/ 35499 w 43488"/>
              <a:gd name="connsiteY6" fmla="*/ 549 h 27557"/>
              <a:gd name="connsiteX7" fmla="*/ 38354 w 43488"/>
              <a:gd name="connsiteY7" fmla="*/ 5435 h 27557"/>
              <a:gd name="connsiteX8" fmla="*/ 42018 w 43488"/>
              <a:gd name="connsiteY8" fmla="*/ 10177 h 27557"/>
              <a:gd name="connsiteX9" fmla="*/ 41854 w 43488"/>
              <a:gd name="connsiteY9" fmla="*/ 15319 h 27557"/>
              <a:gd name="connsiteX10" fmla="*/ 43052 w 43488"/>
              <a:gd name="connsiteY10" fmla="*/ 23181 h 27557"/>
              <a:gd name="connsiteX11" fmla="*/ 35646 w 43488"/>
              <a:gd name="connsiteY11" fmla="*/ 25365 h 27557"/>
              <a:gd name="connsiteX12" fmla="*/ 34035 w 43488"/>
              <a:gd name="connsiteY12" fmla="*/ 26402 h 27557"/>
              <a:gd name="connsiteX13" fmla="*/ 26099 w 43488"/>
              <a:gd name="connsiteY13" fmla="*/ 26792 h 27557"/>
              <a:gd name="connsiteX14" fmla="*/ 23404 w 43488"/>
              <a:gd name="connsiteY14" fmla="*/ 26927 h 27557"/>
              <a:gd name="connsiteX15" fmla="*/ 15021 w 43488"/>
              <a:gd name="connsiteY15" fmla="*/ 26327 h 27557"/>
              <a:gd name="connsiteX16" fmla="*/ 8232 w 43488"/>
              <a:gd name="connsiteY16" fmla="*/ 25935 h 27557"/>
              <a:gd name="connsiteX17" fmla="*/ 5731 w 43488"/>
              <a:gd name="connsiteY17" fmla="*/ 26087 h 27557"/>
              <a:gd name="connsiteX18" fmla="*/ 2149 w 43488"/>
              <a:gd name="connsiteY18" fmla="*/ 25410 h 27557"/>
              <a:gd name="connsiteX19" fmla="*/ 31 w 43488"/>
              <a:gd name="connsiteY19" fmla="*/ 19563 h 27557"/>
              <a:gd name="connsiteX20" fmla="*/ 3899 w 43488"/>
              <a:gd name="connsiteY20" fmla="*/ 14366 h 27557"/>
              <a:gd name="connsiteX21" fmla="*/ 3936 w 43488"/>
              <a:gd name="connsiteY21" fmla="*/ 14229 h 27557"/>
              <a:gd name="connsiteX0" fmla="*/ 4729 w 43488"/>
              <a:gd name="connsiteY0" fmla="*/ 26036 h 27557"/>
              <a:gd name="connsiteX1" fmla="*/ 2196 w 43488"/>
              <a:gd name="connsiteY1" fmla="*/ 25239 h 27557"/>
              <a:gd name="connsiteX2" fmla="*/ 8160 w 43488"/>
              <a:gd name="connsiteY2" fmla="*/ 26172 h 27557"/>
              <a:gd name="connsiteX3" fmla="*/ 6653 w 43488"/>
              <a:gd name="connsiteY3" fmla="*/ 26229 h 27557"/>
              <a:gd name="connsiteX4" fmla="*/ 10234 w 43488"/>
              <a:gd name="connsiteY4" fmla="*/ 26961 h 27557"/>
              <a:gd name="connsiteX5" fmla="*/ 10962 w 43488"/>
              <a:gd name="connsiteY5" fmla="*/ 26517 h 27557"/>
              <a:gd name="connsiteX6" fmla="*/ 29860 w 43488"/>
              <a:gd name="connsiteY6" fmla="*/ 26510 h 27557"/>
              <a:gd name="connsiteX7" fmla="*/ 27898 w 43488"/>
              <a:gd name="connsiteY7" fmla="*/ 26961 h 27557"/>
              <a:gd name="connsiteX8" fmla="*/ 34165 w 43488"/>
              <a:gd name="connsiteY8" fmla="*/ 22813 h 27557"/>
              <a:gd name="connsiteX9" fmla="*/ 38512 w 43488"/>
              <a:gd name="connsiteY9" fmla="*/ 26709 h 27557"/>
              <a:gd name="connsiteX10" fmla="*/ 41834 w 43488"/>
              <a:gd name="connsiteY10" fmla="*/ 15213 h 27557"/>
              <a:gd name="connsiteX11" fmla="*/ 40386 w 43488"/>
              <a:gd name="connsiteY11" fmla="*/ 17889 h 27557"/>
              <a:gd name="connsiteX12" fmla="*/ 38360 w 43488"/>
              <a:gd name="connsiteY12" fmla="*/ 5285 h 27557"/>
              <a:gd name="connsiteX13" fmla="*/ 38436 w 43488"/>
              <a:gd name="connsiteY13" fmla="*/ 6549 h 27557"/>
              <a:gd name="connsiteX14" fmla="*/ 29114 w 43488"/>
              <a:gd name="connsiteY14" fmla="*/ 3811 h 27557"/>
              <a:gd name="connsiteX15" fmla="*/ 29856 w 43488"/>
              <a:gd name="connsiteY15" fmla="*/ 2199 h 27557"/>
              <a:gd name="connsiteX16" fmla="*/ 22177 w 43488"/>
              <a:gd name="connsiteY16" fmla="*/ 4579 h 27557"/>
              <a:gd name="connsiteX17" fmla="*/ 22536 w 43488"/>
              <a:gd name="connsiteY17" fmla="*/ 3189 h 27557"/>
              <a:gd name="connsiteX18" fmla="*/ 14036 w 43488"/>
              <a:gd name="connsiteY18" fmla="*/ 5051 h 27557"/>
              <a:gd name="connsiteX19" fmla="*/ 15336 w 43488"/>
              <a:gd name="connsiteY19" fmla="*/ 6399 h 27557"/>
              <a:gd name="connsiteX20" fmla="*/ 4163 w 43488"/>
              <a:gd name="connsiteY20" fmla="*/ 15648 h 27557"/>
              <a:gd name="connsiteX21" fmla="*/ 3936 w 43488"/>
              <a:gd name="connsiteY21" fmla="*/ 14229 h 27557"/>
              <a:gd name="connsiteX0" fmla="*/ 3936 w 43488"/>
              <a:gd name="connsiteY0" fmla="*/ 14229 h 27557"/>
              <a:gd name="connsiteX1" fmla="*/ 5659 w 43488"/>
              <a:gd name="connsiteY1" fmla="*/ 6766 h 27557"/>
              <a:gd name="connsiteX2" fmla="*/ 14041 w 43488"/>
              <a:gd name="connsiteY2" fmla="*/ 5061 h 27557"/>
              <a:gd name="connsiteX3" fmla="*/ 22492 w 43488"/>
              <a:gd name="connsiteY3" fmla="*/ 3291 h 27557"/>
              <a:gd name="connsiteX4" fmla="*/ 25785 w 43488"/>
              <a:gd name="connsiteY4" fmla="*/ 59 h 27557"/>
              <a:gd name="connsiteX5" fmla="*/ 29869 w 43488"/>
              <a:gd name="connsiteY5" fmla="*/ 2340 h 27557"/>
              <a:gd name="connsiteX6" fmla="*/ 35499 w 43488"/>
              <a:gd name="connsiteY6" fmla="*/ 549 h 27557"/>
              <a:gd name="connsiteX7" fmla="*/ 38354 w 43488"/>
              <a:gd name="connsiteY7" fmla="*/ 5435 h 27557"/>
              <a:gd name="connsiteX8" fmla="*/ 42018 w 43488"/>
              <a:gd name="connsiteY8" fmla="*/ 10177 h 27557"/>
              <a:gd name="connsiteX9" fmla="*/ 41854 w 43488"/>
              <a:gd name="connsiteY9" fmla="*/ 15319 h 27557"/>
              <a:gd name="connsiteX10" fmla="*/ 43052 w 43488"/>
              <a:gd name="connsiteY10" fmla="*/ 23181 h 27557"/>
              <a:gd name="connsiteX11" fmla="*/ 35646 w 43488"/>
              <a:gd name="connsiteY11" fmla="*/ 25365 h 27557"/>
              <a:gd name="connsiteX12" fmla="*/ 34035 w 43488"/>
              <a:gd name="connsiteY12" fmla="*/ 26402 h 27557"/>
              <a:gd name="connsiteX13" fmla="*/ 26099 w 43488"/>
              <a:gd name="connsiteY13" fmla="*/ 26792 h 27557"/>
              <a:gd name="connsiteX14" fmla="*/ 23404 w 43488"/>
              <a:gd name="connsiteY14" fmla="*/ 26927 h 27557"/>
              <a:gd name="connsiteX15" fmla="*/ 15021 w 43488"/>
              <a:gd name="connsiteY15" fmla="*/ 26327 h 27557"/>
              <a:gd name="connsiteX16" fmla="*/ 8232 w 43488"/>
              <a:gd name="connsiteY16" fmla="*/ 25935 h 27557"/>
              <a:gd name="connsiteX17" fmla="*/ 5731 w 43488"/>
              <a:gd name="connsiteY17" fmla="*/ 26087 h 27557"/>
              <a:gd name="connsiteX18" fmla="*/ 2149 w 43488"/>
              <a:gd name="connsiteY18" fmla="*/ 25410 h 27557"/>
              <a:gd name="connsiteX19" fmla="*/ 31 w 43488"/>
              <a:gd name="connsiteY19" fmla="*/ 19563 h 27557"/>
              <a:gd name="connsiteX20" fmla="*/ 3899 w 43488"/>
              <a:gd name="connsiteY20" fmla="*/ 14366 h 27557"/>
              <a:gd name="connsiteX21" fmla="*/ 3936 w 43488"/>
              <a:gd name="connsiteY21" fmla="*/ 14229 h 27557"/>
              <a:gd name="connsiteX0" fmla="*/ 4729 w 43488"/>
              <a:gd name="connsiteY0" fmla="*/ 26036 h 27557"/>
              <a:gd name="connsiteX1" fmla="*/ 2196 w 43488"/>
              <a:gd name="connsiteY1" fmla="*/ 25239 h 27557"/>
              <a:gd name="connsiteX2" fmla="*/ 8160 w 43488"/>
              <a:gd name="connsiteY2" fmla="*/ 26172 h 27557"/>
              <a:gd name="connsiteX3" fmla="*/ 6653 w 43488"/>
              <a:gd name="connsiteY3" fmla="*/ 26229 h 27557"/>
              <a:gd name="connsiteX4" fmla="*/ 10234 w 43488"/>
              <a:gd name="connsiteY4" fmla="*/ 26961 h 27557"/>
              <a:gd name="connsiteX5" fmla="*/ 10962 w 43488"/>
              <a:gd name="connsiteY5" fmla="*/ 26517 h 27557"/>
              <a:gd name="connsiteX6" fmla="*/ 29860 w 43488"/>
              <a:gd name="connsiteY6" fmla="*/ 26510 h 27557"/>
              <a:gd name="connsiteX7" fmla="*/ 27898 w 43488"/>
              <a:gd name="connsiteY7" fmla="*/ 26961 h 27557"/>
              <a:gd name="connsiteX8" fmla="*/ 33966 w 43488"/>
              <a:gd name="connsiteY8" fmla="*/ 25567 h 27557"/>
              <a:gd name="connsiteX9" fmla="*/ 38512 w 43488"/>
              <a:gd name="connsiteY9" fmla="*/ 26709 h 27557"/>
              <a:gd name="connsiteX10" fmla="*/ 41834 w 43488"/>
              <a:gd name="connsiteY10" fmla="*/ 15213 h 27557"/>
              <a:gd name="connsiteX11" fmla="*/ 40386 w 43488"/>
              <a:gd name="connsiteY11" fmla="*/ 17889 h 27557"/>
              <a:gd name="connsiteX12" fmla="*/ 38360 w 43488"/>
              <a:gd name="connsiteY12" fmla="*/ 5285 h 27557"/>
              <a:gd name="connsiteX13" fmla="*/ 38436 w 43488"/>
              <a:gd name="connsiteY13" fmla="*/ 6549 h 27557"/>
              <a:gd name="connsiteX14" fmla="*/ 29114 w 43488"/>
              <a:gd name="connsiteY14" fmla="*/ 3811 h 27557"/>
              <a:gd name="connsiteX15" fmla="*/ 29856 w 43488"/>
              <a:gd name="connsiteY15" fmla="*/ 2199 h 27557"/>
              <a:gd name="connsiteX16" fmla="*/ 22177 w 43488"/>
              <a:gd name="connsiteY16" fmla="*/ 4579 h 27557"/>
              <a:gd name="connsiteX17" fmla="*/ 22536 w 43488"/>
              <a:gd name="connsiteY17" fmla="*/ 3189 h 27557"/>
              <a:gd name="connsiteX18" fmla="*/ 14036 w 43488"/>
              <a:gd name="connsiteY18" fmla="*/ 5051 h 27557"/>
              <a:gd name="connsiteX19" fmla="*/ 15336 w 43488"/>
              <a:gd name="connsiteY19" fmla="*/ 6399 h 27557"/>
              <a:gd name="connsiteX20" fmla="*/ 4163 w 43488"/>
              <a:gd name="connsiteY20" fmla="*/ 15648 h 27557"/>
              <a:gd name="connsiteX21" fmla="*/ 3936 w 43488"/>
              <a:gd name="connsiteY21" fmla="*/ 14229 h 27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3488" h="27557">
                <a:moveTo>
                  <a:pt x="3936" y="14229"/>
                </a:moveTo>
                <a:cubicBezTo>
                  <a:pt x="3665" y="11516"/>
                  <a:pt x="4297" y="8780"/>
                  <a:pt x="5659" y="6766"/>
                </a:cubicBezTo>
                <a:cubicBezTo>
                  <a:pt x="7811" y="3585"/>
                  <a:pt x="11300" y="2876"/>
                  <a:pt x="14041" y="5061"/>
                </a:cubicBezTo>
                <a:cubicBezTo>
                  <a:pt x="15714" y="768"/>
                  <a:pt x="19950" y="-119"/>
                  <a:pt x="22492" y="3291"/>
                </a:cubicBezTo>
                <a:cubicBezTo>
                  <a:pt x="23133" y="1542"/>
                  <a:pt x="24364" y="333"/>
                  <a:pt x="25785" y="59"/>
                </a:cubicBezTo>
                <a:cubicBezTo>
                  <a:pt x="27349" y="-243"/>
                  <a:pt x="28911" y="629"/>
                  <a:pt x="29869" y="2340"/>
                </a:cubicBezTo>
                <a:cubicBezTo>
                  <a:pt x="31251" y="126"/>
                  <a:pt x="33537" y="-601"/>
                  <a:pt x="35499" y="549"/>
                </a:cubicBezTo>
                <a:cubicBezTo>
                  <a:pt x="36994" y="1425"/>
                  <a:pt x="38066" y="3259"/>
                  <a:pt x="38354" y="5435"/>
                </a:cubicBezTo>
                <a:cubicBezTo>
                  <a:pt x="40082" y="6077"/>
                  <a:pt x="41458" y="7857"/>
                  <a:pt x="42018" y="10177"/>
                </a:cubicBezTo>
                <a:cubicBezTo>
                  <a:pt x="42425" y="11861"/>
                  <a:pt x="42367" y="13690"/>
                  <a:pt x="41854" y="15319"/>
                </a:cubicBezTo>
                <a:cubicBezTo>
                  <a:pt x="43115" y="17553"/>
                  <a:pt x="44087" y="21507"/>
                  <a:pt x="43052" y="23181"/>
                </a:cubicBezTo>
                <a:cubicBezTo>
                  <a:pt x="42017" y="24855"/>
                  <a:pt x="38370" y="24835"/>
                  <a:pt x="35646" y="25365"/>
                </a:cubicBezTo>
                <a:cubicBezTo>
                  <a:pt x="35633" y="27632"/>
                  <a:pt x="35626" y="26164"/>
                  <a:pt x="34035" y="26402"/>
                </a:cubicBezTo>
                <a:cubicBezTo>
                  <a:pt x="32444" y="26640"/>
                  <a:pt x="28248" y="28616"/>
                  <a:pt x="26099" y="26792"/>
                </a:cubicBezTo>
                <a:cubicBezTo>
                  <a:pt x="25005" y="28305"/>
                  <a:pt x="25250" y="27005"/>
                  <a:pt x="23404" y="26927"/>
                </a:cubicBezTo>
                <a:cubicBezTo>
                  <a:pt x="21558" y="26849"/>
                  <a:pt x="18286" y="26618"/>
                  <a:pt x="15021" y="26327"/>
                </a:cubicBezTo>
                <a:cubicBezTo>
                  <a:pt x="12609" y="27265"/>
                  <a:pt x="10284" y="26040"/>
                  <a:pt x="8232" y="25935"/>
                </a:cubicBezTo>
                <a:cubicBezTo>
                  <a:pt x="6118" y="26272"/>
                  <a:pt x="6745" y="26174"/>
                  <a:pt x="5731" y="26087"/>
                </a:cubicBezTo>
                <a:cubicBezTo>
                  <a:pt x="4717" y="26000"/>
                  <a:pt x="1096" y="26936"/>
                  <a:pt x="2149" y="25410"/>
                </a:cubicBezTo>
                <a:cubicBezTo>
                  <a:pt x="655" y="24213"/>
                  <a:pt x="-177" y="21916"/>
                  <a:pt x="31" y="19563"/>
                </a:cubicBezTo>
                <a:cubicBezTo>
                  <a:pt x="275" y="16808"/>
                  <a:pt x="1881" y="14650"/>
                  <a:pt x="3899" y="14366"/>
                </a:cubicBezTo>
                <a:cubicBezTo>
                  <a:pt x="3911" y="14320"/>
                  <a:pt x="3924" y="14275"/>
                  <a:pt x="3936" y="14229"/>
                </a:cubicBezTo>
                <a:close/>
              </a:path>
              <a:path w="43488" h="27557" fill="none" extrusionOk="0">
                <a:moveTo>
                  <a:pt x="4729" y="26036"/>
                </a:moveTo>
                <a:cubicBezTo>
                  <a:pt x="3845" y="26130"/>
                  <a:pt x="2961" y="25852"/>
                  <a:pt x="2196" y="25239"/>
                </a:cubicBezTo>
                <a:moveTo>
                  <a:pt x="8160" y="26172"/>
                </a:moveTo>
                <a:cubicBezTo>
                  <a:pt x="7805" y="26365"/>
                  <a:pt x="7033" y="26169"/>
                  <a:pt x="6653" y="26229"/>
                </a:cubicBezTo>
                <a:moveTo>
                  <a:pt x="10234" y="26961"/>
                </a:moveTo>
                <a:cubicBezTo>
                  <a:pt x="9967" y="26415"/>
                  <a:pt x="11139" y="27128"/>
                  <a:pt x="10962" y="26517"/>
                </a:cubicBezTo>
                <a:moveTo>
                  <a:pt x="29860" y="26510"/>
                </a:moveTo>
                <a:cubicBezTo>
                  <a:pt x="29821" y="27157"/>
                  <a:pt x="28036" y="26339"/>
                  <a:pt x="27898" y="26961"/>
                </a:cubicBezTo>
                <a:moveTo>
                  <a:pt x="33966" y="25567"/>
                </a:moveTo>
                <a:cubicBezTo>
                  <a:pt x="35970" y="26895"/>
                  <a:pt x="38530" y="23677"/>
                  <a:pt x="38512" y="26709"/>
                </a:cubicBezTo>
                <a:moveTo>
                  <a:pt x="41834" y="15213"/>
                </a:moveTo>
                <a:cubicBezTo>
                  <a:pt x="41509" y="16245"/>
                  <a:pt x="41014" y="17161"/>
                  <a:pt x="40386" y="17889"/>
                </a:cubicBezTo>
                <a:moveTo>
                  <a:pt x="38360" y="5285"/>
                </a:moveTo>
                <a:cubicBezTo>
                  <a:pt x="38415" y="5702"/>
                  <a:pt x="38441" y="6125"/>
                  <a:pt x="38436" y="6549"/>
                </a:cubicBezTo>
                <a:moveTo>
                  <a:pt x="29114" y="3811"/>
                </a:moveTo>
                <a:cubicBezTo>
                  <a:pt x="29303" y="3228"/>
                  <a:pt x="29552" y="2685"/>
                  <a:pt x="29856" y="2199"/>
                </a:cubicBezTo>
                <a:moveTo>
                  <a:pt x="22177" y="4579"/>
                </a:moveTo>
                <a:cubicBezTo>
                  <a:pt x="22254" y="4097"/>
                  <a:pt x="22375" y="3630"/>
                  <a:pt x="22536" y="3189"/>
                </a:cubicBezTo>
                <a:moveTo>
                  <a:pt x="14036" y="5051"/>
                </a:moveTo>
                <a:cubicBezTo>
                  <a:pt x="14508" y="5427"/>
                  <a:pt x="14944" y="5880"/>
                  <a:pt x="15336" y="6399"/>
                </a:cubicBezTo>
                <a:moveTo>
                  <a:pt x="4163" y="15648"/>
                </a:moveTo>
                <a:cubicBezTo>
                  <a:pt x="4060" y="15184"/>
                  <a:pt x="3984" y="14710"/>
                  <a:pt x="3936" y="14229"/>
                </a:cubicBezTo>
              </a:path>
            </a:pathLst>
          </a:cu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dirty="0" err="1" smtClean="0">
              <a:solidFill>
                <a:schemeClr val="tx2">
                  <a:lumMod val="50000"/>
                </a:schemeClr>
              </a:solidFill>
            </a:endParaRPr>
          </a:p>
        </p:txBody>
      </p:sp>
      <p:sp>
        <p:nvSpPr>
          <p:cNvPr id="2" name="Title 1"/>
          <p:cNvSpPr>
            <a:spLocks noGrp="1"/>
          </p:cNvSpPr>
          <p:nvPr>
            <p:ph type="title"/>
          </p:nvPr>
        </p:nvSpPr>
        <p:spPr/>
        <p:txBody>
          <a:bodyPr/>
          <a:lstStyle/>
          <a:p>
            <a:r>
              <a:rPr lang="en-IN" sz="2400" dirty="0" smtClean="0"/>
              <a:t>Essential Business functions service </a:t>
            </a:r>
            <a:r>
              <a:rPr lang="en-IN" sz="2400" dirty="0"/>
              <a:t>for </a:t>
            </a:r>
            <a:r>
              <a:rPr lang="en-IN" sz="2400" dirty="0" smtClean="0"/>
              <a:t>– </a:t>
            </a:r>
            <a:br>
              <a:rPr lang="en-IN" sz="2400" dirty="0" smtClean="0"/>
            </a:br>
            <a:r>
              <a:rPr lang="en-IN" sz="2400" dirty="0" smtClean="0"/>
              <a:t>SAP </a:t>
            </a:r>
            <a:r>
              <a:rPr lang="en-IN" sz="2400" dirty="0"/>
              <a:t>Asset Intelligence Network (AIN)</a:t>
            </a:r>
          </a:p>
        </p:txBody>
      </p:sp>
      <p:sp>
        <p:nvSpPr>
          <p:cNvPr id="5" name="Rounded Rectangle 4"/>
          <p:cNvSpPr/>
          <p:nvPr/>
        </p:nvSpPr>
        <p:spPr>
          <a:xfrm>
            <a:off x="4343400" y="2438400"/>
            <a:ext cx="2133600" cy="609600"/>
          </a:xfrm>
          <a:prstGeom prst="roundRect">
            <a:avLst/>
          </a:prstGeom>
          <a:solidFill>
            <a:schemeClr val="accent5">
              <a:lumMod val="60000"/>
              <a:lumOff val="4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smtClean="0">
                <a:solidFill>
                  <a:schemeClr val="tx2">
                    <a:lumMod val="50000"/>
                  </a:schemeClr>
                </a:solidFill>
              </a:rPr>
              <a:t>Policy Service</a:t>
            </a:r>
          </a:p>
          <a:p>
            <a:pPr algn="ctr"/>
            <a:endParaRPr lang="en-IN" sz="1400" dirty="0" smtClean="0">
              <a:solidFill>
                <a:schemeClr val="tx2">
                  <a:lumMod val="50000"/>
                </a:schemeClr>
              </a:solidFill>
            </a:endParaRPr>
          </a:p>
        </p:txBody>
      </p:sp>
      <p:sp>
        <p:nvSpPr>
          <p:cNvPr id="6" name="Rectangle 5"/>
          <p:cNvSpPr/>
          <p:nvPr/>
        </p:nvSpPr>
        <p:spPr>
          <a:xfrm>
            <a:off x="4591410" y="2898648"/>
            <a:ext cx="1638060" cy="298704"/>
          </a:xfrm>
          <a:prstGeom prst="rect">
            <a:avLst/>
          </a:prstGeom>
          <a:solidFill>
            <a:schemeClr val="accent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00" dirty="0" smtClean="0">
                <a:solidFill>
                  <a:schemeClr val="tx2">
                    <a:lumMod val="50000"/>
                  </a:schemeClr>
                </a:solidFill>
              </a:rPr>
              <a:t>SAP Cloud Platform IoT</a:t>
            </a:r>
          </a:p>
        </p:txBody>
      </p:sp>
      <p:sp>
        <p:nvSpPr>
          <p:cNvPr id="7" name="Rectangle 6"/>
          <p:cNvSpPr/>
          <p:nvPr/>
        </p:nvSpPr>
        <p:spPr>
          <a:xfrm>
            <a:off x="6820140" y="2362200"/>
            <a:ext cx="952260" cy="304800"/>
          </a:xfrm>
          <a:prstGeom prst="rect">
            <a:avLst/>
          </a:prstGeom>
          <a:solidFill>
            <a:schemeClr val="tx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00" dirty="0" smtClean="0">
                <a:solidFill>
                  <a:schemeClr val="bg1"/>
                </a:solidFill>
              </a:rPr>
              <a:t>AIN</a:t>
            </a:r>
          </a:p>
        </p:txBody>
      </p:sp>
      <p:sp>
        <p:nvSpPr>
          <p:cNvPr id="8" name="Rectangle 7"/>
          <p:cNvSpPr/>
          <p:nvPr/>
        </p:nvSpPr>
        <p:spPr>
          <a:xfrm>
            <a:off x="6820140" y="2667000"/>
            <a:ext cx="952260" cy="231648"/>
          </a:xfrm>
          <a:prstGeom prst="rect">
            <a:avLst/>
          </a:prstGeom>
          <a:solidFill>
            <a:schemeClr val="accent1">
              <a:lumMod val="20000"/>
              <a:lumOff val="8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00" dirty="0" smtClean="0">
                <a:solidFill>
                  <a:schemeClr val="tx2">
                    <a:lumMod val="50000"/>
                  </a:schemeClr>
                </a:solidFill>
              </a:rPr>
              <a:t>EBF Service</a:t>
            </a:r>
          </a:p>
        </p:txBody>
      </p:sp>
      <p:sp>
        <p:nvSpPr>
          <p:cNvPr id="13" name="TextBox 12"/>
          <p:cNvSpPr txBox="1"/>
          <p:nvPr/>
        </p:nvSpPr>
        <p:spPr>
          <a:xfrm>
            <a:off x="4591410" y="2150548"/>
            <a:ext cx="1638060" cy="276999"/>
          </a:xfrm>
          <a:prstGeom prst="rect">
            <a:avLst/>
          </a:prstGeom>
          <a:noFill/>
        </p:spPr>
        <p:txBody>
          <a:bodyPr wrap="square" rtlCol="0">
            <a:spAutoFit/>
          </a:bodyPr>
          <a:lstStyle/>
          <a:p>
            <a:r>
              <a:rPr lang="en-IN" sz="1200" dirty="0" smtClean="0">
                <a:solidFill>
                  <a:schemeClr val="tx2">
                    <a:lumMod val="50000"/>
                  </a:schemeClr>
                </a:solidFill>
              </a:rPr>
              <a:t>SAP Cloud Platform</a:t>
            </a:r>
          </a:p>
        </p:txBody>
      </p:sp>
      <p:sp>
        <p:nvSpPr>
          <p:cNvPr id="14" name="Rectangle 13"/>
          <p:cNvSpPr/>
          <p:nvPr/>
        </p:nvSpPr>
        <p:spPr>
          <a:xfrm>
            <a:off x="3962400" y="3962400"/>
            <a:ext cx="4712529" cy="1645932"/>
          </a:xfrm>
          <a:prstGeom prst="rect">
            <a:avLst/>
          </a:prstGeom>
          <a:solidFill>
            <a:schemeClr val="bg1">
              <a:lumMod val="9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dirty="0" err="1" smtClean="0">
              <a:solidFill>
                <a:schemeClr val="tx2">
                  <a:lumMod val="50000"/>
                </a:schemeClr>
              </a:solidFill>
            </a:endParaRPr>
          </a:p>
        </p:txBody>
      </p:sp>
      <p:sp>
        <p:nvSpPr>
          <p:cNvPr id="15" name="Rectangle 14"/>
          <p:cNvSpPr/>
          <p:nvPr/>
        </p:nvSpPr>
        <p:spPr>
          <a:xfrm>
            <a:off x="4177284" y="4258056"/>
            <a:ext cx="609600" cy="304800"/>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dirty="0" err="1" smtClean="0">
              <a:solidFill>
                <a:schemeClr val="tx2">
                  <a:lumMod val="50000"/>
                </a:schemeClr>
              </a:solidFill>
            </a:endParaRPr>
          </a:p>
        </p:txBody>
      </p:sp>
      <p:sp>
        <p:nvSpPr>
          <p:cNvPr id="16" name="Rectangle 15"/>
          <p:cNvSpPr/>
          <p:nvPr/>
        </p:nvSpPr>
        <p:spPr>
          <a:xfrm>
            <a:off x="4253484" y="4120896"/>
            <a:ext cx="76200" cy="502920"/>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dirty="0" err="1" smtClean="0">
              <a:solidFill>
                <a:schemeClr val="tx2">
                  <a:lumMod val="50000"/>
                </a:schemeClr>
              </a:solidFill>
            </a:endParaRPr>
          </a:p>
        </p:txBody>
      </p:sp>
      <p:sp>
        <p:nvSpPr>
          <p:cNvPr id="17" name="Rectangle 16"/>
          <p:cNvSpPr/>
          <p:nvPr/>
        </p:nvSpPr>
        <p:spPr>
          <a:xfrm>
            <a:off x="4634484" y="4120896"/>
            <a:ext cx="76200" cy="502920"/>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dirty="0" err="1" smtClean="0">
              <a:solidFill>
                <a:schemeClr val="tx2">
                  <a:lumMod val="50000"/>
                </a:schemeClr>
              </a:solidFill>
            </a:endParaRPr>
          </a:p>
        </p:txBody>
      </p:sp>
      <p:sp>
        <p:nvSpPr>
          <p:cNvPr id="18" name="Rectangle 17"/>
          <p:cNvSpPr/>
          <p:nvPr/>
        </p:nvSpPr>
        <p:spPr>
          <a:xfrm>
            <a:off x="4191000" y="5123688"/>
            <a:ext cx="609600" cy="3048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dirty="0" err="1" smtClean="0">
              <a:solidFill>
                <a:schemeClr val="tx2">
                  <a:lumMod val="50000"/>
                </a:schemeClr>
              </a:solidFill>
            </a:endParaRPr>
          </a:p>
        </p:txBody>
      </p:sp>
      <p:sp>
        <p:nvSpPr>
          <p:cNvPr id="19" name="Rectangle 18"/>
          <p:cNvSpPr/>
          <p:nvPr/>
        </p:nvSpPr>
        <p:spPr>
          <a:xfrm>
            <a:off x="4267200" y="4986528"/>
            <a:ext cx="76200" cy="50292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dirty="0" err="1" smtClean="0">
              <a:solidFill>
                <a:schemeClr val="tx2">
                  <a:lumMod val="50000"/>
                </a:schemeClr>
              </a:solidFill>
            </a:endParaRPr>
          </a:p>
        </p:txBody>
      </p:sp>
      <p:sp>
        <p:nvSpPr>
          <p:cNvPr id="20" name="Rectangle 19"/>
          <p:cNvSpPr/>
          <p:nvPr/>
        </p:nvSpPr>
        <p:spPr>
          <a:xfrm>
            <a:off x="4648200" y="4986528"/>
            <a:ext cx="76200" cy="50292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dirty="0" err="1" smtClean="0">
              <a:solidFill>
                <a:schemeClr val="tx2">
                  <a:lumMod val="50000"/>
                </a:schemeClr>
              </a:solidFill>
            </a:endParaRPr>
          </a:p>
        </p:txBody>
      </p:sp>
      <p:sp>
        <p:nvSpPr>
          <p:cNvPr id="21" name="Rectangle 20"/>
          <p:cNvSpPr/>
          <p:nvPr/>
        </p:nvSpPr>
        <p:spPr>
          <a:xfrm>
            <a:off x="7299960" y="4221480"/>
            <a:ext cx="609600" cy="3048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dirty="0" err="1" smtClean="0">
              <a:solidFill>
                <a:schemeClr val="tx2">
                  <a:lumMod val="50000"/>
                </a:schemeClr>
              </a:solidFill>
            </a:endParaRPr>
          </a:p>
        </p:txBody>
      </p:sp>
      <p:sp>
        <p:nvSpPr>
          <p:cNvPr id="22" name="Rectangle 21"/>
          <p:cNvSpPr/>
          <p:nvPr/>
        </p:nvSpPr>
        <p:spPr>
          <a:xfrm>
            <a:off x="7376160" y="4084320"/>
            <a:ext cx="76200" cy="50292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dirty="0" err="1" smtClean="0">
              <a:solidFill>
                <a:schemeClr val="tx2">
                  <a:lumMod val="50000"/>
                </a:schemeClr>
              </a:solidFill>
            </a:endParaRPr>
          </a:p>
        </p:txBody>
      </p:sp>
      <p:sp>
        <p:nvSpPr>
          <p:cNvPr id="23" name="Rectangle 22"/>
          <p:cNvSpPr/>
          <p:nvPr/>
        </p:nvSpPr>
        <p:spPr>
          <a:xfrm>
            <a:off x="7757160" y="4084320"/>
            <a:ext cx="76200" cy="50292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dirty="0" err="1" smtClean="0">
              <a:solidFill>
                <a:schemeClr val="tx2">
                  <a:lumMod val="50000"/>
                </a:schemeClr>
              </a:solidFill>
            </a:endParaRPr>
          </a:p>
        </p:txBody>
      </p:sp>
      <p:sp>
        <p:nvSpPr>
          <p:cNvPr id="24" name="Rectangle 23"/>
          <p:cNvSpPr/>
          <p:nvPr/>
        </p:nvSpPr>
        <p:spPr>
          <a:xfrm>
            <a:off x="7757160" y="4910328"/>
            <a:ext cx="609600" cy="304800"/>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dirty="0" err="1" smtClean="0">
              <a:solidFill>
                <a:schemeClr val="tx2">
                  <a:lumMod val="50000"/>
                </a:schemeClr>
              </a:solidFill>
            </a:endParaRPr>
          </a:p>
        </p:txBody>
      </p:sp>
      <p:sp>
        <p:nvSpPr>
          <p:cNvPr id="25" name="Rectangle 24"/>
          <p:cNvSpPr/>
          <p:nvPr/>
        </p:nvSpPr>
        <p:spPr>
          <a:xfrm>
            <a:off x="7833360" y="4773168"/>
            <a:ext cx="76200" cy="502920"/>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dirty="0" err="1" smtClean="0">
              <a:solidFill>
                <a:schemeClr val="tx2">
                  <a:lumMod val="50000"/>
                </a:schemeClr>
              </a:solidFill>
            </a:endParaRPr>
          </a:p>
        </p:txBody>
      </p:sp>
      <p:sp>
        <p:nvSpPr>
          <p:cNvPr id="26" name="Rectangle 25"/>
          <p:cNvSpPr/>
          <p:nvPr/>
        </p:nvSpPr>
        <p:spPr>
          <a:xfrm>
            <a:off x="8214360" y="4773168"/>
            <a:ext cx="76200" cy="502920"/>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dirty="0" err="1" smtClean="0">
              <a:solidFill>
                <a:schemeClr val="tx2">
                  <a:lumMod val="50000"/>
                </a:schemeClr>
              </a:solidFill>
            </a:endParaRPr>
          </a:p>
        </p:txBody>
      </p:sp>
      <p:sp>
        <p:nvSpPr>
          <p:cNvPr id="29" name="Round Same Side Corner Rectangle 28"/>
          <p:cNvSpPr/>
          <p:nvPr/>
        </p:nvSpPr>
        <p:spPr>
          <a:xfrm>
            <a:off x="6229470" y="3657600"/>
            <a:ext cx="841890" cy="929640"/>
          </a:xfrm>
          <a:prstGeom prst="round2SameRect">
            <a:avLst/>
          </a:prstGeom>
          <a:solidFill>
            <a:schemeClr val="accent5">
              <a:lumMod val="40000"/>
              <a:lumOff val="60000"/>
            </a:schemeClr>
          </a:solid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900" dirty="0" smtClean="0">
                <a:solidFill>
                  <a:schemeClr val="tx2">
                    <a:lumMod val="50000"/>
                  </a:schemeClr>
                </a:solidFill>
              </a:rPr>
              <a:t>Essential</a:t>
            </a:r>
          </a:p>
          <a:p>
            <a:pPr algn="ctr"/>
            <a:r>
              <a:rPr lang="en-IN" sz="900" dirty="0" smtClean="0">
                <a:solidFill>
                  <a:schemeClr val="tx2">
                    <a:lumMod val="50000"/>
                  </a:schemeClr>
                </a:solidFill>
              </a:rPr>
              <a:t>Business</a:t>
            </a:r>
          </a:p>
          <a:p>
            <a:pPr algn="ctr"/>
            <a:r>
              <a:rPr lang="en-IN" sz="900" dirty="0" smtClean="0">
                <a:solidFill>
                  <a:schemeClr val="tx2">
                    <a:lumMod val="50000"/>
                  </a:schemeClr>
                </a:solidFill>
              </a:rPr>
              <a:t>Functional</a:t>
            </a:r>
          </a:p>
          <a:p>
            <a:pPr algn="ctr"/>
            <a:r>
              <a:rPr lang="en-IN" sz="900" dirty="0" smtClean="0">
                <a:solidFill>
                  <a:schemeClr val="tx2">
                    <a:lumMod val="50000"/>
                  </a:schemeClr>
                </a:solidFill>
              </a:rPr>
              <a:t>Service</a:t>
            </a:r>
          </a:p>
          <a:p>
            <a:pPr algn="ctr"/>
            <a:endParaRPr lang="en-IN" sz="900" dirty="0" smtClean="0">
              <a:solidFill>
                <a:schemeClr val="tx2">
                  <a:lumMod val="50000"/>
                </a:schemeClr>
              </a:solidFill>
            </a:endParaRPr>
          </a:p>
        </p:txBody>
      </p:sp>
      <p:sp>
        <p:nvSpPr>
          <p:cNvPr id="33" name="Can 32"/>
          <p:cNvSpPr/>
          <p:nvPr/>
        </p:nvSpPr>
        <p:spPr>
          <a:xfrm>
            <a:off x="6305670" y="4367230"/>
            <a:ext cx="304800" cy="141316"/>
          </a:xfrm>
          <a:prstGeom prst="can">
            <a:avLst/>
          </a:prstGeom>
          <a:solidFill>
            <a:schemeClr val="tx2">
              <a:lumMod val="20000"/>
              <a:lumOff val="80000"/>
            </a:schemeClr>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dirty="0" err="1" smtClean="0">
              <a:solidFill>
                <a:schemeClr val="tx2">
                  <a:lumMod val="50000"/>
                </a:schemeClr>
              </a:solidFill>
            </a:endParaRPr>
          </a:p>
        </p:txBody>
      </p:sp>
      <p:sp>
        <p:nvSpPr>
          <p:cNvPr id="34" name="Can 33"/>
          <p:cNvSpPr/>
          <p:nvPr/>
        </p:nvSpPr>
        <p:spPr>
          <a:xfrm>
            <a:off x="6305670" y="4470938"/>
            <a:ext cx="304800" cy="83574"/>
          </a:xfrm>
          <a:prstGeom prst="can">
            <a:avLst/>
          </a:prstGeom>
          <a:solidFill>
            <a:schemeClr val="tx2">
              <a:lumMod val="20000"/>
              <a:lumOff val="80000"/>
            </a:schemeClr>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dirty="0" err="1" smtClean="0">
              <a:solidFill>
                <a:schemeClr val="tx2">
                  <a:lumMod val="50000"/>
                </a:schemeClr>
              </a:solidFill>
            </a:endParaRPr>
          </a:p>
        </p:txBody>
      </p:sp>
      <p:sp>
        <p:nvSpPr>
          <p:cNvPr id="35" name="Can 34"/>
          <p:cNvSpPr/>
          <p:nvPr/>
        </p:nvSpPr>
        <p:spPr>
          <a:xfrm>
            <a:off x="6305670" y="4581698"/>
            <a:ext cx="304800" cy="76200"/>
          </a:xfrm>
          <a:prstGeom prst="can">
            <a:avLst/>
          </a:prstGeom>
          <a:solidFill>
            <a:schemeClr val="tx2">
              <a:lumMod val="20000"/>
              <a:lumOff val="80000"/>
            </a:schemeClr>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dirty="0" err="1" smtClean="0">
              <a:solidFill>
                <a:schemeClr val="tx2">
                  <a:lumMod val="50000"/>
                </a:schemeClr>
              </a:solidFill>
            </a:endParaRPr>
          </a:p>
        </p:txBody>
      </p:sp>
      <p:cxnSp>
        <p:nvCxnSpPr>
          <p:cNvPr id="48" name="Straight Connector 47"/>
          <p:cNvCxnSpPr/>
          <p:nvPr/>
        </p:nvCxnSpPr>
        <p:spPr>
          <a:xfrm>
            <a:off x="7071360" y="3794760"/>
            <a:ext cx="304800" cy="0"/>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V="1">
            <a:off x="7374636" y="2898648"/>
            <a:ext cx="0" cy="896112"/>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52" name="Right Brace 51"/>
          <p:cNvSpPr/>
          <p:nvPr/>
        </p:nvSpPr>
        <p:spPr>
          <a:xfrm>
            <a:off x="8743628" y="3867156"/>
            <a:ext cx="390465" cy="1836420"/>
          </a:xfrm>
          <a:prstGeom prst="rightBrace">
            <a:avLst/>
          </a:prstGeom>
          <a:ln w="38100">
            <a:solidFill>
              <a:schemeClr val="accent1"/>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53" name="TextBox 52"/>
          <p:cNvSpPr txBox="1"/>
          <p:nvPr/>
        </p:nvSpPr>
        <p:spPr>
          <a:xfrm>
            <a:off x="9168223" y="4608653"/>
            <a:ext cx="850071" cy="307777"/>
          </a:xfrm>
          <a:prstGeom prst="rect">
            <a:avLst/>
          </a:prstGeom>
          <a:noFill/>
        </p:spPr>
        <p:txBody>
          <a:bodyPr wrap="square" rtlCol="0">
            <a:spAutoFit/>
          </a:bodyPr>
          <a:lstStyle/>
          <a:p>
            <a:r>
              <a:rPr lang="en-IN" sz="1400" dirty="0" smtClean="0">
                <a:solidFill>
                  <a:schemeClr val="tx2">
                    <a:lumMod val="50000"/>
                  </a:schemeClr>
                </a:solidFill>
              </a:rPr>
              <a:t>EDGE</a:t>
            </a:r>
          </a:p>
        </p:txBody>
      </p:sp>
      <p:cxnSp>
        <p:nvCxnSpPr>
          <p:cNvPr id="55" name="Straight Connector 54"/>
          <p:cNvCxnSpPr/>
          <p:nvPr/>
        </p:nvCxnSpPr>
        <p:spPr>
          <a:xfrm>
            <a:off x="5791200" y="3258312"/>
            <a:ext cx="0" cy="2609088"/>
          </a:xfrm>
          <a:prstGeom prst="line">
            <a:avLst/>
          </a:prstGeom>
          <a:ln w="28575">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27" name="Rectangle 26"/>
          <p:cNvSpPr/>
          <p:nvPr/>
        </p:nvSpPr>
        <p:spPr>
          <a:xfrm>
            <a:off x="5276970" y="4623816"/>
            <a:ext cx="1638060" cy="298704"/>
          </a:xfrm>
          <a:prstGeom prst="rect">
            <a:avLst/>
          </a:prstGeom>
          <a:solidFill>
            <a:schemeClr val="accent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00" dirty="0" smtClean="0">
                <a:solidFill>
                  <a:schemeClr val="tx2">
                    <a:lumMod val="50000"/>
                  </a:schemeClr>
                </a:solidFill>
              </a:rPr>
              <a:t>IoT Edge Gateway</a:t>
            </a:r>
          </a:p>
        </p:txBody>
      </p:sp>
      <p:sp>
        <p:nvSpPr>
          <p:cNvPr id="28" name="Rectangle 27"/>
          <p:cNvSpPr/>
          <p:nvPr/>
        </p:nvSpPr>
        <p:spPr>
          <a:xfrm>
            <a:off x="5276970" y="4922520"/>
            <a:ext cx="1638060" cy="298704"/>
          </a:xfrm>
          <a:prstGeom prst="rect">
            <a:avLst/>
          </a:prstGeom>
          <a:solidFill>
            <a:schemeClr val="tx2">
              <a:lumMod val="5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00" dirty="0" smtClean="0">
                <a:solidFill>
                  <a:schemeClr val="bg1"/>
                </a:solidFill>
              </a:rPr>
              <a:t>IoT Gateway Hardware</a:t>
            </a:r>
          </a:p>
        </p:txBody>
      </p:sp>
      <p:sp>
        <p:nvSpPr>
          <p:cNvPr id="58" name="Rectangle 57"/>
          <p:cNvSpPr/>
          <p:nvPr/>
        </p:nvSpPr>
        <p:spPr>
          <a:xfrm>
            <a:off x="146144" y="1795552"/>
            <a:ext cx="3194785" cy="2400657"/>
          </a:xfrm>
          <a:prstGeom prst="rect">
            <a:avLst/>
          </a:prstGeom>
        </p:spPr>
        <p:txBody>
          <a:bodyPr wrap="square">
            <a:spAutoFit/>
          </a:bodyPr>
          <a:lstStyle/>
          <a:p>
            <a:r>
              <a:rPr lang="en-IN" sz="1600" b="1" dirty="0">
                <a:solidFill>
                  <a:srgbClr val="000000"/>
                </a:solidFill>
                <a:latin typeface="Arial" panose="020B0604020202020204" pitchFamily="34" charset="0"/>
              </a:rPr>
              <a:t>Essential Business </a:t>
            </a:r>
            <a:r>
              <a:rPr lang="en-IN" sz="1600" b="1" dirty="0" smtClean="0">
                <a:solidFill>
                  <a:srgbClr val="000000"/>
                </a:solidFill>
                <a:latin typeface="Arial" panose="020B0604020202020204" pitchFamily="34" charset="0"/>
              </a:rPr>
              <a:t>Functions Service </a:t>
            </a:r>
            <a:r>
              <a:rPr lang="en-IN" sz="1600" dirty="0">
                <a:solidFill>
                  <a:srgbClr val="000000"/>
                </a:solidFill>
                <a:latin typeface="Arial" panose="020B0604020202020204" pitchFamily="34" charset="0"/>
              </a:rPr>
              <a:t>provides </a:t>
            </a:r>
            <a:r>
              <a:rPr lang="en-IN" sz="1600" dirty="0" smtClean="0">
                <a:solidFill>
                  <a:srgbClr val="000000"/>
                </a:solidFill>
                <a:latin typeface="Arial" panose="020B0604020202020204" pitchFamily="34" charset="0"/>
              </a:rPr>
              <a:t>business context (data </a:t>
            </a:r>
            <a:r>
              <a:rPr lang="en-IN" sz="1600" dirty="0">
                <a:solidFill>
                  <a:srgbClr val="000000"/>
                </a:solidFill>
                <a:latin typeface="Arial" panose="020B0604020202020204" pitchFamily="34" charset="0"/>
              </a:rPr>
              <a:t>and </a:t>
            </a:r>
            <a:r>
              <a:rPr lang="en-IN" sz="1600" dirty="0" smtClean="0">
                <a:solidFill>
                  <a:srgbClr val="000000"/>
                </a:solidFill>
                <a:latin typeface="Arial" panose="020B0604020202020204" pitchFamily="34" charset="0"/>
              </a:rPr>
              <a:t>transactions) at the edge</a:t>
            </a:r>
          </a:p>
          <a:p>
            <a:pPr marL="285750" indent="-285750">
              <a:buFont typeface="Wingdings" panose="05000000000000000000" pitchFamily="2" charset="2"/>
              <a:buChar char="Ø"/>
            </a:pPr>
            <a:endParaRPr lang="en-IN" sz="1600" dirty="0">
              <a:solidFill>
                <a:srgbClr val="000000"/>
              </a:solidFill>
              <a:latin typeface="Arial" panose="020B0604020202020204" pitchFamily="34" charset="0"/>
            </a:endParaRPr>
          </a:p>
          <a:p>
            <a:pPr marL="285750" indent="-285750">
              <a:buFont typeface="Wingdings" panose="05000000000000000000" pitchFamily="2" charset="2"/>
              <a:buChar char="Ø"/>
            </a:pPr>
            <a:r>
              <a:rPr lang="en-IN" sz="1400" dirty="0">
                <a:solidFill>
                  <a:srgbClr val="000000"/>
                </a:solidFill>
                <a:latin typeface="Arial" panose="020B0604020202020204" pitchFamily="34" charset="0"/>
              </a:rPr>
              <a:t>AIN unstructured data such as </a:t>
            </a:r>
            <a:r>
              <a:rPr lang="en-IN" sz="1400" dirty="0" smtClean="0">
                <a:solidFill>
                  <a:srgbClr val="000000"/>
                </a:solidFill>
                <a:latin typeface="Arial" panose="020B0604020202020204" pitchFamily="34" charset="0"/>
              </a:rPr>
              <a:t>manuals</a:t>
            </a:r>
          </a:p>
          <a:p>
            <a:pPr marL="285750" indent="-285750">
              <a:buFont typeface="Wingdings" panose="05000000000000000000" pitchFamily="2" charset="2"/>
              <a:buChar char="Ø"/>
            </a:pPr>
            <a:endParaRPr lang="en-IN" sz="1400" dirty="0" smtClean="0">
              <a:solidFill>
                <a:srgbClr val="000000"/>
              </a:solidFill>
              <a:latin typeface="Arial" panose="020B0604020202020204" pitchFamily="34" charset="0"/>
            </a:endParaRPr>
          </a:p>
          <a:p>
            <a:pPr marL="285750" indent="-285750">
              <a:buFont typeface="Wingdings" panose="05000000000000000000" pitchFamily="2" charset="2"/>
              <a:buChar char="Ø"/>
            </a:pPr>
            <a:r>
              <a:rPr lang="en-IN" sz="1400" dirty="0">
                <a:solidFill>
                  <a:srgbClr val="000000"/>
                </a:solidFill>
                <a:latin typeface="Arial" panose="020B0604020202020204" pitchFamily="34" charset="0"/>
              </a:rPr>
              <a:t>AIN structured data such as </a:t>
            </a:r>
            <a:r>
              <a:rPr lang="en-IN" sz="1400" dirty="0" smtClean="0">
                <a:solidFill>
                  <a:srgbClr val="000000"/>
                </a:solidFill>
                <a:latin typeface="Arial" panose="020B0604020202020204" pitchFamily="34" charset="0"/>
              </a:rPr>
              <a:t>threshold</a:t>
            </a:r>
            <a:endParaRPr lang="en-IN" sz="1400" dirty="0">
              <a:solidFill>
                <a:srgbClr val="000000"/>
              </a:solidFill>
              <a:latin typeface="Arial" panose="020B0604020202020204" pitchFamily="34" charset="0"/>
            </a:endParaRPr>
          </a:p>
        </p:txBody>
      </p:sp>
      <p:cxnSp>
        <p:nvCxnSpPr>
          <p:cNvPr id="60" name="Straight Connector 59"/>
          <p:cNvCxnSpPr/>
          <p:nvPr/>
        </p:nvCxnSpPr>
        <p:spPr>
          <a:xfrm>
            <a:off x="3581400" y="1295400"/>
            <a:ext cx="0" cy="4991438"/>
          </a:xfrm>
          <a:prstGeom prst="line">
            <a:avLst/>
          </a:prstGeom>
          <a:ln w="28575">
            <a:solidFill>
              <a:schemeClr val="tx2"/>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1560922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09600" y="1219200"/>
            <a:ext cx="9601200" cy="369332"/>
          </a:xfrm>
          <a:prstGeom prst="rect">
            <a:avLst/>
          </a:prstGeom>
        </p:spPr>
        <p:txBody>
          <a:bodyPr wrap="square">
            <a:spAutoFit/>
          </a:bodyPr>
          <a:lstStyle/>
          <a:p>
            <a:r>
              <a:rPr lang="en-IN" sz="1800" dirty="0">
                <a:solidFill>
                  <a:schemeClr val="accent1"/>
                </a:solidFill>
              </a:rPr>
              <a:t>provides a wizard-based approach for accelerated enterprise IoT application development</a:t>
            </a:r>
          </a:p>
        </p:txBody>
      </p:sp>
      <p:sp>
        <p:nvSpPr>
          <p:cNvPr id="2" name="Title 1"/>
          <p:cNvSpPr>
            <a:spLocks noGrp="1"/>
          </p:cNvSpPr>
          <p:nvPr>
            <p:ph type="title"/>
          </p:nvPr>
        </p:nvSpPr>
        <p:spPr/>
        <p:txBody>
          <a:bodyPr/>
          <a:lstStyle/>
          <a:p>
            <a:r>
              <a:rPr lang="en-IN" sz="2400" dirty="0" smtClean="0"/>
              <a:t>SAP IoT Application Enablement</a:t>
            </a:r>
            <a:endParaRPr lang="en-IN" sz="2400" dirty="0"/>
          </a:p>
        </p:txBody>
      </p:sp>
      <p:sp>
        <p:nvSpPr>
          <p:cNvPr id="5" name="Rectangle 4"/>
          <p:cNvSpPr/>
          <p:nvPr/>
        </p:nvSpPr>
        <p:spPr>
          <a:xfrm>
            <a:off x="228600" y="1905000"/>
            <a:ext cx="6324600" cy="3108543"/>
          </a:xfrm>
          <a:prstGeom prst="rect">
            <a:avLst/>
          </a:prstGeom>
        </p:spPr>
        <p:txBody>
          <a:bodyPr wrap="square">
            <a:spAutoFit/>
          </a:bodyPr>
          <a:lstStyle/>
          <a:p>
            <a:pPr marL="285750" indent="-285750">
              <a:buFont typeface="Wingdings" panose="05000000000000000000" pitchFamily="2" charset="2"/>
              <a:buChar char="Ø"/>
            </a:pPr>
            <a:r>
              <a:rPr lang="en-IN" sz="1400" dirty="0" smtClean="0"/>
              <a:t>Wizard-based </a:t>
            </a:r>
            <a:r>
              <a:rPr lang="en-IN" sz="1400" dirty="0"/>
              <a:t>approach for creating customized basic IoT </a:t>
            </a:r>
            <a:r>
              <a:rPr lang="en-IN" sz="1400" dirty="0" smtClean="0"/>
              <a:t>applications</a:t>
            </a:r>
          </a:p>
          <a:p>
            <a:pPr marL="285750" indent="-285750">
              <a:buFont typeface="Wingdings" panose="05000000000000000000" pitchFamily="2" charset="2"/>
              <a:buChar char="Ø"/>
            </a:pPr>
            <a:endParaRPr lang="en-IN" sz="1400" dirty="0" smtClean="0"/>
          </a:p>
          <a:p>
            <a:pPr marL="285750" indent="-285750">
              <a:buFont typeface="Wingdings" panose="05000000000000000000" pitchFamily="2" charset="2"/>
              <a:buChar char="Ø"/>
            </a:pPr>
            <a:r>
              <a:rPr lang="en-IN" sz="1400" dirty="0" smtClean="0"/>
              <a:t>Code-free </a:t>
            </a:r>
            <a:r>
              <a:rPr lang="en-IN" sz="1400" dirty="0"/>
              <a:t>app </a:t>
            </a:r>
            <a:r>
              <a:rPr lang="en-IN" sz="1400" dirty="0" smtClean="0"/>
              <a:t>development</a:t>
            </a:r>
          </a:p>
          <a:p>
            <a:pPr marL="285750" indent="-285750">
              <a:buFont typeface="Wingdings" panose="05000000000000000000" pitchFamily="2" charset="2"/>
              <a:buChar char="Ø"/>
            </a:pPr>
            <a:endParaRPr lang="en-IN" sz="1400" dirty="0" smtClean="0"/>
          </a:p>
          <a:p>
            <a:pPr marL="285750" indent="-285750">
              <a:buFont typeface="Wingdings" panose="05000000000000000000" pitchFamily="2" charset="2"/>
              <a:buChar char="Ø"/>
            </a:pPr>
            <a:r>
              <a:rPr lang="en-IN" sz="1400" dirty="0" smtClean="0"/>
              <a:t>Simple </a:t>
            </a:r>
            <a:r>
              <a:rPr lang="en-IN" sz="1400" dirty="0"/>
              <a:t>way to connect to the SAP backend services from IoT Application </a:t>
            </a:r>
            <a:r>
              <a:rPr lang="en-IN" sz="1400" dirty="0" smtClean="0"/>
              <a:t>Enablement</a:t>
            </a:r>
          </a:p>
          <a:p>
            <a:pPr marL="285750" indent="-285750">
              <a:buFont typeface="Wingdings" panose="05000000000000000000" pitchFamily="2" charset="2"/>
              <a:buChar char="Ø"/>
            </a:pPr>
            <a:endParaRPr lang="en-IN" sz="1400" dirty="0" smtClean="0"/>
          </a:p>
          <a:p>
            <a:pPr marL="285750" indent="-285750">
              <a:buFont typeface="Wingdings" panose="05000000000000000000" pitchFamily="2" charset="2"/>
              <a:buChar char="Ø"/>
            </a:pPr>
            <a:r>
              <a:rPr lang="en-IN" sz="1400" dirty="0" smtClean="0"/>
              <a:t>Template </a:t>
            </a:r>
            <a:r>
              <a:rPr lang="en-IN" sz="1400" dirty="0"/>
              <a:t>uses a standard UI control library for IoT including geo maps, thing lists, thing card, event lists, sensor charts and embedded </a:t>
            </a:r>
            <a:r>
              <a:rPr lang="en-IN" sz="1400" dirty="0" smtClean="0"/>
              <a:t>analytics</a:t>
            </a:r>
          </a:p>
          <a:p>
            <a:pPr marL="285750" indent="-285750">
              <a:buFont typeface="Wingdings" panose="05000000000000000000" pitchFamily="2" charset="2"/>
              <a:buChar char="Ø"/>
            </a:pPr>
            <a:endParaRPr lang="en-IN" sz="1400" dirty="0" smtClean="0"/>
          </a:p>
          <a:p>
            <a:pPr marL="285750" indent="-285750">
              <a:buFont typeface="Wingdings" panose="05000000000000000000" pitchFamily="2" charset="2"/>
              <a:buChar char="Ø"/>
            </a:pPr>
            <a:r>
              <a:rPr lang="en-IN" sz="1400" dirty="0" smtClean="0"/>
              <a:t>Live </a:t>
            </a:r>
            <a:r>
              <a:rPr lang="en-IN" sz="1400" dirty="0"/>
              <a:t>connection to data and live </a:t>
            </a:r>
            <a:r>
              <a:rPr lang="en-IN" sz="1400" dirty="0" smtClean="0"/>
              <a:t>preview</a:t>
            </a:r>
          </a:p>
          <a:p>
            <a:pPr marL="285750" indent="-285750">
              <a:buFont typeface="Wingdings" panose="05000000000000000000" pitchFamily="2" charset="2"/>
              <a:buChar char="Ø"/>
            </a:pPr>
            <a:endParaRPr lang="en-IN" sz="1400" dirty="0" smtClean="0"/>
          </a:p>
          <a:p>
            <a:pPr marL="285750" indent="-285750">
              <a:buFont typeface="Wingdings" panose="05000000000000000000" pitchFamily="2" charset="2"/>
              <a:buChar char="Ø"/>
            </a:pPr>
            <a:r>
              <a:rPr lang="en-IN" sz="1400" dirty="0" smtClean="0"/>
              <a:t>Generated </a:t>
            </a:r>
            <a:r>
              <a:rPr lang="en-IN" sz="1400" dirty="0"/>
              <a:t>app can be directly deployed or customized with UI controls in the UI5 development editor</a:t>
            </a:r>
          </a:p>
        </p:txBody>
      </p:sp>
    </p:spTree>
    <p:extLst>
      <p:ext uri="{BB962C8B-B14F-4D97-AF65-F5344CB8AC3E}">
        <p14:creationId xmlns:p14="http://schemas.microsoft.com/office/powerpoint/2010/main" val="43590960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57200" y="1676400"/>
            <a:ext cx="9086248" cy="3831818"/>
          </a:xfrm>
          <a:prstGeom prst="rect">
            <a:avLst/>
          </a:prstGeom>
          <a:noFill/>
        </p:spPr>
        <p:txBody>
          <a:bodyPr wrap="square" rtlCol="0">
            <a:spAutoFit/>
          </a:bodyPr>
          <a:lstStyle/>
          <a:p>
            <a:pPr marL="285750" indent="-285750" algn="just">
              <a:lnSpc>
                <a:spcPct val="150000"/>
              </a:lnSpc>
              <a:buFont typeface="Arial" panose="020B0604020202020204" pitchFamily="34" charset="0"/>
              <a:buChar char="•"/>
            </a:pPr>
            <a:r>
              <a:rPr lang="en-US" dirty="0"/>
              <a:t>SAP Internet of Things (</a:t>
            </a:r>
            <a:r>
              <a:rPr lang="en-US" dirty="0" err="1"/>
              <a:t>IoT</a:t>
            </a:r>
            <a:r>
              <a:rPr lang="en-US" dirty="0"/>
              <a:t>) Application Enablement represents a network of physical objects known as “things,” which collect and exchange data. Use the services to set up a thing model, companies, and service personnel in a company and their relationships</a:t>
            </a:r>
            <a:r>
              <a:rPr lang="en-US" dirty="0" smtClean="0"/>
              <a:t>.</a:t>
            </a:r>
          </a:p>
          <a:p>
            <a:pPr marL="285750" indent="-285750" algn="just">
              <a:lnSpc>
                <a:spcPct val="150000"/>
              </a:lnSpc>
              <a:buFont typeface="Arial" panose="020B0604020202020204" pitchFamily="34" charset="0"/>
              <a:buChar char="•"/>
            </a:pPr>
            <a:r>
              <a:rPr lang="en-US" dirty="0" smtClean="0"/>
              <a:t> </a:t>
            </a:r>
            <a:r>
              <a:rPr lang="en-US" dirty="0"/>
              <a:t>It also includes a collection of REST-based and OData-based services to efficiently store and retrieve data for things, companies, and service personnel</a:t>
            </a:r>
            <a:r>
              <a:rPr lang="en-US" dirty="0" smtClean="0"/>
              <a:t>.</a:t>
            </a:r>
          </a:p>
          <a:p>
            <a:pPr marL="285750" indent="-285750" algn="just">
              <a:lnSpc>
                <a:spcPct val="150000"/>
              </a:lnSpc>
              <a:buFont typeface="Arial" panose="020B0604020202020204" pitchFamily="34" charset="0"/>
              <a:buChar char="•"/>
            </a:pPr>
            <a:r>
              <a:rPr lang="en-US" dirty="0"/>
              <a:t>The SAP Internet of Things (</a:t>
            </a:r>
            <a:r>
              <a:rPr lang="en-US" dirty="0" err="1"/>
              <a:t>IoT</a:t>
            </a:r>
            <a:r>
              <a:rPr lang="en-US" dirty="0"/>
              <a:t>) Application Enablement solution is a collection of services, apps, and UI templates that help you modeling digital twins of real-world objects that you want to monitor, track, or analyze.</a:t>
            </a:r>
          </a:p>
        </p:txBody>
      </p:sp>
      <p:sp>
        <p:nvSpPr>
          <p:cNvPr id="2" name="Title 1"/>
          <p:cNvSpPr>
            <a:spLocks noGrp="1"/>
          </p:cNvSpPr>
          <p:nvPr>
            <p:ph type="title"/>
          </p:nvPr>
        </p:nvSpPr>
        <p:spPr/>
        <p:txBody>
          <a:bodyPr/>
          <a:lstStyle/>
          <a:p>
            <a:r>
              <a:rPr lang="en-US" sz="2400" dirty="0"/>
              <a:t>SAP </a:t>
            </a:r>
            <a:r>
              <a:rPr lang="en-US" sz="2400" dirty="0" smtClean="0"/>
              <a:t>Leonardo IoT Application Enablement Service</a:t>
            </a:r>
            <a:endParaRPr lang="en-US" sz="2400" dirty="0"/>
          </a:p>
        </p:txBody>
      </p:sp>
    </p:spTree>
    <p:extLst>
      <p:ext uri="{BB962C8B-B14F-4D97-AF65-F5344CB8AC3E}">
        <p14:creationId xmlns:p14="http://schemas.microsoft.com/office/powerpoint/2010/main" val="208310514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39637" y="1452716"/>
            <a:ext cx="9384632" cy="64489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SAP Leonardo </a:t>
            </a:r>
            <a:r>
              <a:rPr lang="en-US" dirty="0" err="1" smtClean="0"/>
              <a:t>IoT</a:t>
            </a:r>
            <a:r>
              <a:rPr lang="en-US" dirty="0" smtClean="0"/>
              <a:t> Bridge</a:t>
            </a:r>
            <a:endParaRPr lang="en-US" dirty="0"/>
          </a:p>
        </p:txBody>
      </p:sp>
      <p:sp>
        <p:nvSpPr>
          <p:cNvPr id="2" name="Title 1"/>
          <p:cNvSpPr>
            <a:spLocks noGrp="1"/>
          </p:cNvSpPr>
          <p:nvPr>
            <p:ph type="title"/>
          </p:nvPr>
        </p:nvSpPr>
        <p:spPr/>
        <p:txBody>
          <a:bodyPr/>
          <a:lstStyle/>
          <a:p>
            <a:r>
              <a:rPr lang="en-US" sz="2400" b="1" dirty="0"/>
              <a:t>SAP LEONARDO IOT APPLICATION ENABLEMENT SERVICE</a:t>
            </a:r>
          </a:p>
        </p:txBody>
      </p:sp>
      <p:sp>
        <p:nvSpPr>
          <p:cNvPr id="5" name="Rectangle 4"/>
          <p:cNvSpPr/>
          <p:nvPr/>
        </p:nvSpPr>
        <p:spPr>
          <a:xfrm>
            <a:off x="246840" y="2286000"/>
            <a:ext cx="1439678" cy="644892"/>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Connected </a:t>
            </a:r>
          </a:p>
          <a:p>
            <a:pPr algn="ctr"/>
            <a:r>
              <a:rPr lang="en-US" sz="1600" dirty="0" smtClean="0"/>
              <a:t>Products</a:t>
            </a:r>
            <a:endParaRPr lang="en-US" sz="1600" dirty="0"/>
          </a:p>
        </p:txBody>
      </p:sp>
      <p:sp>
        <p:nvSpPr>
          <p:cNvPr id="6" name="Rectangle 5"/>
          <p:cNvSpPr/>
          <p:nvPr/>
        </p:nvSpPr>
        <p:spPr>
          <a:xfrm>
            <a:off x="1792572" y="2285985"/>
            <a:ext cx="1439678" cy="644892"/>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Connected </a:t>
            </a:r>
          </a:p>
          <a:p>
            <a:pPr algn="ctr"/>
            <a:r>
              <a:rPr lang="en-US" sz="1600" dirty="0" smtClean="0"/>
              <a:t>Assets</a:t>
            </a:r>
            <a:endParaRPr lang="en-US" sz="1600" dirty="0"/>
          </a:p>
        </p:txBody>
      </p:sp>
      <p:sp>
        <p:nvSpPr>
          <p:cNvPr id="7" name="Rectangle 6"/>
          <p:cNvSpPr/>
          <p:nvPr/>
        </p:nvSpPr>
        <p:spPr>
          <a:xfrm>
            <a:off x="3377731" y="2293903"/>
            <a:ext cx="1439678" cy="644892"/>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Connected</a:t>
            </a:r>
          </a:p>
          <a:p>
            <a:pPr algn="ctr"/>
            <a:r>
              <a:rPr lang="en-US" sz="1600" dirty="0" smtClean="0"/>
              <a:t>Fleet</a:t>
            </a:r>
            <a:endParaRPr lang="en-US" sz="1600" dirty="0"/>
          </a:p>
        </p:txBody>
      </p:sp>
      <p:sp>
        <p:nvSpPr>
          <p:cNvPr id="8" name="Rectangle 7"/>
          <p:cNvSpPr/>
          <p:nvPr/>
        </p:nvSpPr>
        <p:spPr>
          <a:xfrm>
            <a:off x="5024249" y="2293903"/>
            <a:ext cx="1439678" cy="644892"/>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Connected</a:t>
            </a:r>
          </a:p>
          <a:p>
            <a:pPr algn="ctr"/>
            <a:r>
              <a:rPr lang="en-US" sz="1600" dirty="0" smtClean="0"/>
              <a:t>Infrastructure</a:t>
            </a:r>
            <a:endParaRPr lang="en-US" sz="1600" dirty="0"/>
          </a:p>
        </p:txBody>
      </p:sp>
      <p:sp>
        <p:nvSpPr>
          <p:cNvPr id="9" name="Rectangle 8"/>
          <p:cNvSpPr/>
          <p:nvPr/>
        </p:nvSpPr>
        <p:spPr>
          <a:xfrm>
            <a:off x="6670767" y="2293903"/>
            <a:ext cx="1439678" cy="644892"/>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Connected</a:t>
            </a:r>
          </a:p>
          <a:p>
            <a:pPr algn="ctr"/>
            <a:r>
              <a:rPr lang="en-US" sz="1600" dirty="0" smtClean="0"/>
              <a:t>Markets</a:t>
            </a:r>
            <a:endParaRPr lang="en-US" sz="1600" dirty="0"/>
          </a:p>
        </p:txBody>
      </p:sp>
      <p:sp>
        <p:nvSpPr>
          <p:cNvPr id="10" name="Rectangle 9"/>
          <p:cNvSpPr/>
          <p:nvPr/>
        </p:nvSpPr>
        <p:spPr>
          <a:xfrm>
            <a:off x="8257655" y="2285985"/>
            <a:ext cx="1273320" cy="644892"/>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Connected People</a:t>
            </a:r>
            <a:endParaRPr lang="en-US" sz="1600" dirty="0"/>
          </a:p>
        </p:txBody>
      </p:sp>
      <p:sp>
        <p:nvSpPr>
          <p:cNvPr id="11" name="Rounded Rectangle 10"/>
          <p:cNvSpPr/>
          <p:nvPr/>
        </p:nvSpPr>
        <p:spPr>
          <a:xfrm>
            <a:off x="231679" y="3123216"/>
            <a:ext cx="1953929" cy="3109274"/>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smtClean="0"/>
              <a:t>SAP Leonardo </a:t>
            </a:r>
            <a:r>
              <a:rPr lang="en-US" sz="1600" dirty="0" err="1" smtClean="0"/>
              <a:t>IoT</a:t>
            </a:r>
            <a:r>
              <a:rPr lang="en-US" sz="1600" dirty="0" smtClean="0"/>
              <a:t> for Edge Computing</a:t>
            </a:r>
            <a:endParaRPr lang="en-US" sz="1600" dirty="0"/>
          </a:p>
          <a:p>
            <a:pPr algn="ctr"/>
            <a:endParaRPr lang="en-US" sz="1600" dirty="0"/>
          </a:p>
          <a:p>
            <a:pPr marL="285750" indent="-285750">
              <a:buFont typeface="Arial" panose="020B0604020202020204" pitchFamily="34" charset="0"/>
              <a:buChar char="•"/>
            </a:pPr>
            <a:r>
              <a:rPr lang="en-US" sz="1200" dirty="0" smtClean="0"/>
              <a:t>Streaming</a:t>
            </a:r>
          </a:p>
          <a:p>
            <a:pPr marL="285750" indent="-285750">
              <a:buFont typeface="Arial" panose="020B0604020202020204" pitchFamily="34" charset="0"/>
              <a:buChar char="•"/>
            </a:pPr>
            <a:r>
              <a:rPr lang="en-US" sz="1200" dirty="0" smtClean="0"/>
              <a:t>Persistence</a:t>
            </a:r>
          </a:p>
          <a:p>
            <a:pPr marL="285750" indent="-285750">
              <a:buFont typeface="Arial" panose="020B0604020202020204" pitchFamily="34" charset="0"/>
              <a:buChar char="•"/>
            </a:pPr>
            <a:r>
              <a:rPr lang="en-US" sz="1200" dirty="0" smtClean="0"/>
              <a:t>Business transactions</a:t>
            </a:r>
          </a:p>
          <a:p>
            <a:pPr marL="285750" indent="-285750">
              <a:buFont typeface="Arial" panose="020B0604020202020204" pitchFamily="34" charset="0"/>
              <a:buChar char="•"/>
            </a:pPr>
            <a:r>
              <a:rPr lang="en-US" sz="1200" dirty="0" smtClean="0"/>
              <a:t>Predictive and machine learning</a:t>
            </a:r>
          </a:p>
          <a:p>
            <a:pPr marL="285750" indent="-285750">
              <a:buFont typeface="Arial" panose="020B0604020202020204" pitchFamily="34" charset="0"/>
              <a:buChar char="•"/>
            </a:pPr>
            <a:r>
              <a:rPr lang="en-US" sz="1200" dirty="0" smtClean="0"/>
              <a:t>Analytics</a:t>
            </a:r>
            <a:endParaRPr lang="en-US" sz="1200" dirty="0"/>
          </a:p>
        </p:txBody>
      </p:sp>
      <p:sp>
        <p:nvSpPr>
          <p:cNvPr id="12" name="Rectangle 11"/>
          <p:cNvSpPr/>
          <p:nvPr/>
        </p:nvSpPr>
        <p:spPr>
          <a:xfrm>
            <a:off x="2377440" y="3159792"/>
            <a:ext cx="7238198" cy="162667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smtClean="0"/>
              <a:t>SAP Leonardo </a:t>
            </a:r>
            <a:r>
              <a:rPr lang="en-US" dirty="0" err="1" smtClean="0"/>
              <a:t>IoT</a:t>
            </a:r>
            <a:r>
              <a:rPr lang="en-US" dirty="0" smtClean="0"/>
              <a:t> Foundation</a:t>
            </a:r>
            <a:endParaRPr lang="en-US" dirty="0"/>
          </a:p>
        </p:txBody>
      </p:sp>
      <p:sp>
        <p:nvSpPr>
          <p:cNvPr id="13" name="Rounded Rectangle 12"/>
          <p:cNvSpPr/>
          <p:nvPr/>
        </p:nvSpPr>
        <p:spPr>
          <a:xfrm>
            <a:off x="2405322" y="4870514"/>
            <a:ext cx="7218947" cy="132242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rgbClr val="0070C0"/>
                </a:solidFill>
              </a:rPr>
              <a:t>SAP CLOUD PLATFORM</a:t>
            </a:r>
            <a:endParaRPr lang="en-US" dirty="0">
              <a:solidFill>
                <a:srgbClr val="0070C0"/>
              </a:solidFill>
            </a:endParaRPr>
          </a:p>
        </p:txBody>
      </p:sp>
      <p:sp>
        <p:nvSpPr>
          <p:cNvPr id="14" name="Rectangle 13"/>
          <p:cNvSpPr/>
          <p:nvPr/>
        </p:nvSpPr>
        <p:spPr>
          <a:xfrm>
            <a:off x="2802317" y="3565797"/>
            <a:ext cx="2590505" cy="1083365"/>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700" dirty="0" smtClean="0"/>
              <a:t>Technical Services</a:t>
            </a:r>
          </a:p>
          <a:p>
            <a:pPr marL="285750" indent="-285750">
              <a:buFont typeface="Arial" panose="020B0604020202020204" pitchFamily="34" charset="0"/>
              <a:buChar char="•"/>
            </a:pPr>
            <a:r>
              <a:rPr lang="en-US" sz="1300" dirty="0" smtClean="0"/>
              <a:t>Device Management</a:t>
            </a:r>
          </a:p>
          <a:p>
            <a:pPr marL="285750" indent="-285750">
              <a:buFont typeface="Arial" panose="020B0604020202020204" pitchFamily="34" charset="0"/>
              <a:buChar char="•"/>
            </a:pPr>
            <a:r>
              <a:rPr lang="en-US" sz="1300" dirty="0" smtClean="0"/>
              <a:t>Connectivity</a:t>
            </a:r>
          </a:p>
          <a:p>
            <a:pPr marL="285750" indent="-285750">
              <a:buFont typeface="Arial" panose="020B0604020202020204" pitchFamily="34" charset="0"/>
              <a:buChar char="•"/>
            </a:pPr>
            <a:r>
              <a:rPr lang="en-US" sz="1300" dirty="0" smtClean="0"/>
              <a:t>Messaging</a:t>
            </a:r>
            <a:endParaRPr lang="en-US" sz="1300" dirty="0"/>
          </a:p>
        </p:txBody>
      </p:sp>
      <p:sp>
        <p:nvSpPr>
          <p:cNvPr id="15" name="Rectangle 14"/>
          <p:cNvSpPr/>
          <p:nvPr/>
        </p:nvSpPr>
        <p:spPr>
          <a:xfrm>
            <a:off x="6226912" y="3565797"/>
            <a:ext cx="2667403" cy="1083365"/>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700" dirty="0" smtClean="0"/>
              <a:t>Business Services</a:t>
            </a:r>
          </a:p>
          <a:p>
            <a:pPr marL="285750" indent="-285750">
              <a:buFont typeface="Arial" panose="020B0604020202020204" pitchFamily="34" charset="0"/>
              <a:buChar char="•"/>
            </a:pPr>
            <a:r>
              <a:rPr lang="en-US" sz="1300" dirty="0" smtClean="0"/>
              <a:t>Thing Model(digital twin)</a:t>
            </a:r>
          </a:p>
          <a:p>
            <a:pPr marL="285750" indent="-285750">
              <a:buFont typeface="Arial" panose="020B0604020202020204" pitchFamily="34" charset="0"/>
              <a:buChar char="•"/>
            </a:pPr>
            <a:r>
              <a:rPr lang="en-US" sz="1300" dirty="0" smtClean="0"/>
              <a:t>Application development</a:t>
            </a:r>
          </a:p>
          <a:p>
            <a:pPr marL="285750" indent="-285750">
              <a:buFont typeface="Arial" panose="020B0604020202020204" pitchFamily="34" charset="0"/>
              <a:buChar char="•"/>
            </a:pPr>
            <a:r>
              <a:rPr lang="en-US" sz="1300" dirty="0" smtClean="0"/>
              <a:t>Big Data &amp; Analytics</a:t>
            </a:r>
            <a:endParaRPr lang="en-US" sz="1300" dirty="0"/>
          </a:p>
        </p:txBody>
      </p:sp>
      <p:sp>
        <p:nvSpPr>
          <p:cNvPr id="16" name="Rectangle 15"/>
          <p:cNvSpPr/>
          <p:nvPr/>
        </p:nvSpPr>
        <p:spPr>
          <a:xfrm>
            <a:off x="2683565" y="5339920"/>
            <a:ext cx="168965" cy="42738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2970439" y="5180894"/>
            <a:ext cx="168965" cy="586408"/>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3274745" y="5029200"/>
            <a:ext cx="164382" cy="738102"/>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2585406" y="5791200"/>
            <a:ext cx="1107996" cy="369332"/>
          </a:xfrm>
          <a:prstGeom prst="rect">
            <a:avLst/>
          </a:prstGeom>
          <a:noFill/>
        </p:spPr>
        <p:txBody>
          <a:bodyPr wrap="none" rtlCol="0">
            <a:spAutoFit/>
          </a:bodyPr>
          <a:lstStyle/>
          <a:p>
            <a:r>
              <a:rPr lang="en-US" dirty="0" smtClean="0">
                <a:solidFill>
                  <a:schemeClr val="bg1"/>
                </a:solidFill>
              </a:rPr>
              <a:t>Analytics</a:t>
            </a:r>
            <a:endParaRPr lang="en-US" dirty="0">
              <a:solidFill>
                <a:schemeClr val="bg1"/>
              </a:solidFill>
            </a:endParaRPr>
          </a:p>
        </p:txBody>
      </p:sp>
      <p:pic>
        <p:nvPicPr>
          <p:cNvPr id="20" name="Picture 19"/>
          <p:cNvPicPr>
            <a:picLocks noChangeAspect="1"/>
          </p:cNvPicPr>
          <p:nvPr/>
        </p:nvPicPr>
        <p:blipFill>
          <a:blip r:embed="rId2"/>
          <a:stretch>
            <a:fillRect/>
          </a:stretch>
        </p:blipFill>
        <p:spPr>
          <a:xfrm>
            <a:off x="3847868" y="5105400"/>
            <a:ext cx="777950" cy="677569"/>
          </a:xfrm>
          <a:prstGeom prst="rect">
            <a:avLst/>
          </a:prstGeom>
        </p:spPr>
      </p:pic>
      <p:pic>
        <p:nvPicPr>
          <p:cNvPr id="21" name="Picture 20"/>
          <p:cNvPicPr>
            <a:picLocks noChangeAspect="1"/>
          </p:cNvPicPr>
          <p:nvPr/>
        </p:nvPicPr>
        <p:blipFill>
          <a:blip r:embed="rId3"/>
          <a:stretch>
            <a:fillRect/>
          </a:stretch>
        </p:blipFill>
        <p:spPr>
          <a:xfrm>
            <a:off x="7637097" y="5117068"/>
            <a:ext cx="781050" cy="609600"/>
          </a:xfrm>
          <a:prstGeom prst="rect">
            <a:avLst/>
          </a:prstGeom>
        </p:spPr>
      </p:pic>
      <p:pic>
        <p:nvPicPr>
          <p:cNvPr id="22" name="Picture 21"/>
          <p:cNvPicPr>
            <a:picLocks noChangeAspect="1"/>
          </p:cNvPicPr>
          <p:nvPr/>
        </p:nvPicPr>
        <p:blipFill>
          <a:blip r:embed="rId4"/>
          <a:stretch>
            <a:fillRect/>
          </a:stretch>
        </p:blipFill>
        <p:spPr>
          <a:xfrm>
            <a:off x="8568770" y="5170383"/>
            <a:ext cx="904875" cy="581025"/>
          </a:xfrm>
          <a:prstGeom prst="rect">
            <a:avLst/>
          </a:prstGeom>
        </p:spPr>
      </p:pic>
      <p:sp>
        <p:nvSpPr>
          <p:cNvPr id="24" name="TextBox 23"/>
          <p:cNvSpPr txBox="1"/>
          <p:nvPr/>
        </p:nvSpPr>
        <p:spPr>
          <a:xfrm>
            <a:off x="3804673" y="5726668"/>
            <a:ext cx="864339" cy="369332"/>
          </a:xfrm>
          <a:prstGeom prst="rect">
            <a:avLst/>
          </a:prstGeom>
          <a:noFill/>
        </p:spPr>
        <p:txBody>
          <a:bodyPr wrap="none" rtlCol="0">
            <a:spAutoFit/>
          </a:bodyPr>
          <a:lstStyle/>
          <a:p>
            <a:r>
              <a:rPr lang="en-US" dirty="0" smtClean="0">
                <a:solidFill>
                  <a:schemeClr val="bg1"/>
                </a:solidFill>
              </a:rPr>
              <a:t>Mobile</a:t>
            </a:r>
            <a:endParaRPr lang="en-US" dirty="0">
              <a:solidFill>
                <a:schemeClr val="bg1"/>
              </a:solidFill>
            </a:endParaRPr>
          </a:p>
        </p:txBody>
      </p:sp>
      <p:sp>
        <p:nvSpPr>
          <p:cNvPr id="25" name="TextBox 24"/>
          <p:cNvSpPr txBox="1"/>
          <p:nvPr/>
        </p:nvSpPr>
        <p:spPr>
          <a:xfrm>
            <a:off x="7560613" y="5570683"/>
            <a:ext cx="981359" cy="584775"/>
          </a:xfrm>
          <a:prstGeom prst="rect">
            <a:avLst/>
          </a:prstGeom>
          <a:noFill/>
        </p:spPr>
        <p:txBody>
          <a:bodyPr wrap="none" rtlCol="0">
            <a:spAutoFit/>
          </a:bodyPr>
          <a:lstStyle/>
          <a:p>
            <a:r>
              <a:rPr lang="en-US" sz="1600" dirty="0" smtClean="0">
                <a:solidFill>
                  <a:schemeClr val="bg1"/>
                </a:solidFill>
              </a:rPr>
              <a:t>Machine</a:t>
            </a:r>
          </a:p>
          <a:p>
            <a:r>
              <a:rPr lang="en-US" sz="1600" dirty="0" smtClean="0">
                <a:solidFill>
                  <a:schemeClr val="bg1"/>
                </a:solidFill>
              </a:rPr>
              <a:t>Learning</a:t>
            </a:r>
            <a:endParaRPr lang="en-US" sz="1600" dirty="0">
              <a:solidFill>
                <a:schemeClr val="bg1"/>
              </a:solidFill>
            </a:endParaRPr>
          </a:p>
        </p:txBody>
      </p:sp>
      <p:sp>
        <p:nvSpPr>
          <p:cNvPr id="26" name="TextBox 25"/>
          <p:cNvSpPr txBox="1"/>
          <p:nvPr/>
        </p:nvSpPr>
        <p:spPr>
          <a:xfrm>
            <a:off x="8479713" y="5718325"/>
            <a:ext cx="1154483" cy="338554"/>
          </a:xfrm>
          <a:prstGeom prst="rect">
            <a:avLst/>
          </a:prstGeom>
          <a:noFill/>
        </p:spPr>
        <p:txBody>
          <a:bodyPr wrap="none" rtlCol="0">
            <a:spAutoFit/>
          </a:bodyPr>
          <a:lstStyle/>
          <a:p>
            <a:r>
              <a:rPr lang="en-US" sz="1600" dirty="0" smtClean="0">
                <a:solidFill>
                  <a:schemeClr val="bg1"/>
                </a:solidFill>
              </a:rPr>
              <a:t>Integration</a:t>
            </a:r>
          </a:p>
        </p:txBody>
      </p:sp>
    </p:spTree>
    <p:extLst>
      <p:ext uri="{BB962C8B-B14F-4D97-AF65-F5344CB8AC3E}">
        <p14:creationId xmlns:p14="http://schemas.microsoft.com/office/powerpoint/2010/main" val="367909994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a:xfrm>
            <a:off x="228600" y="1778508"/>
            <a:ext cx="2895600" cy="4191000"/>
          </a:xfrm>
          <a:prstGeom prst="rect">
            <a:avLst/>
          </a:prstGeom>
          <a:solidFill>
            <a:srgbClr val="0070C0">
              <a:alpha val="7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err="1" smtClean="0">
              <a:solidFill>
                <a:schemeClr val="tx2">
                  <a:lumMod val="50000"/>
                </a:schemeClr>
              </a:solidFill>
            </a:endParaRPr>
          </a:p>
        </p:txBody>
      </p:sp>
      <p:sp>
        <p:nvSpPr>
          <p:cNvPr id="4" name="Title 3"/>
          <p:cNvSpPr>
            <a:spLocks noGrp="1"/>
          </p:cNvSpPr>
          <p:nvPr>
            <p:ph type="title"/>
          </p:nvPr>
        </p:nvSpPr>
        <p:spPr/>
        <p:txBody>
          <a:bodyPr/>
          <a:lstStyle/>
          <a:p>
            <a:r>
              <a:rPr lang="en-US" sz="2400" dirty="0" smtClean="0"/>
              <a:t>Developer Experience</a:t>
            </a:r>
            <a:endParaRPr lang="en-US" sz="2400" dirty="0"/>
          </a:p>
        </p:txBody>
      </p:sp>
      <p:sp>
        <p:nvSpPr>
          <p:cNvPr id="27" name="Rectangle 26"/>
          <p:cNvSpPr/>
          <p:nvPr/>
        </p:nvSpPr>
        <p:spPr>
          <a:xfrm>
            <a:off x="3314700" y="1769816"/>
            <a:ext cx="3619500" cy="4191000"/>
          </a:xfrm>
          <a:prstGeom prst="rect">
            <a:avLst/>
          </a:prstGeom>
          <a:solidFill>
            <a:srgbClr val="0070C0">
              <a:alpha val="7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dirty="0" smtClean="0">
                <a:solidFill>
                  <a:schemeClr val="bg1"/>
                </a:solidFill>
              </a:rPr>
              <a:t>Develop</a:t>
            </a:r>
          </a:p>
          <a:p>
            <a:pPr algn="ctr"/>
            <a:r>
              <a:rPr lang="en-US" sz="1400" dirty="0" smtClean="0">
                <a:solidFill>
                  <a:schemeClr val="bg1"/>
                </a:solidFill>
              </a:rPr>
              <a:t>Applications using</a:t>
            </a:r>
          </a:p>
          <a:p>
            <a:pPr algn="ctr"/>
            <a:r>
              <a:rPr lang="en-US" sz="1400" dirty="0" smtClean="0">
                <a:solidFill>
                  <a:schemeClr val="bg1"/>
                </a:solidFill>
              </a:rPr>
              <a:t>SAP Web IDE</a:t>
            </a:r>
          </a:p>
        </p:txBody>
      </p:sp>
      <p:sp>
        <p:nvSpPr>
          <p:cNvPr id="28" name="Rectangle 27"/>
          <p:cNvSpPr/>
          <p:nvPr/>
        </p:nvSpPr>
        <p:spPr>
          <a:xfrm>
            <a:off x="7161276" y="1762196"/>
            <a:ext cx="2514600" cy="4191000"/>
          </a:xfrm>
          <a:prstGeom prst="rect">
            <a:avLst/>
          </a:prstGeom>
          <a:solidFill>
            <a:srgbClr val="0070C0">
              <a:alpha val="7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dirty="0" smtClean="0">
                <a:solidFill>
                  <a:schemeClr val="bg1"/>
                </a:solidFill>
              </a:rPr>
              <a:t>Deploy and Run</a:t>
            </a:r>
          </a:p>
          <a:p>
            <a:pPr algn="ctr"/>
            <a:r>
              <a:rPr lang="en-US" sz="1400" dirty="0" smtClean="0">
                <a:solidFill>
                  <a:schemeClr val="bg1"/>
                </a:solidFill>
              </a:rPr>
              <a:t>On </a:t>
            </a:r>
          </a:p>
          <a:p>
            <a:pPr algn="ctr"/>
            <a:r>
              <a:rPr lang="en-US" sz="1400" dirty="0" smtClean="0">
                <a:solidFill>
                  <a:schemeClr val="bg1"/>
                </a:solidFill>
              </a:rPr>
              <a:t>SAP Cloud Platform</a:t>
            </a:r>
          </a:p>
        </p:txBody>
      </p:sp>
      <p:sp>
        <p:nvSpPr>
          <p:cNvPr id="29" name="Rectangle 28"/>
          <p:cNvSpPr/>
          <p:nvPr/>
        </p:nvSpPr>
        <p:spPr>
          <a:xfrm>
            <a:off x="685800" y="2819400"/>
            <a:ext cx="1828800" cy="609600"/>
          </a:xfrm>
          <a:prstGeom prst="rect">
            <a:avLst/>
          </a:prstGeom>
          <a:solidFill>
            <a:schemeClr val="bg1">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2">
                    <a:lumMod val="50000"/>
                  </a:schemeClr>
                </a:solidFill>
              </a:rPr>
              <a:t>Thing Modeler &amp; Device Mapping</a:t>
            </a:r>
          </a:p>
        </p:txBody>
      </p:sp>
      <p:sp>
        <p:nvSpPr>
          <p:cNvPr id="30" name="Rectangle 29"/>
          <p:cNvSpPr/>
          <p:nvPr/>
        </p:nvSpPr>
        <p:spPr>
          <a:xfrm>
            <a:off x="685800" y="3560516"/>
            <a:ext cx="1828800" cy="609600"/>
          </a:xfrm>
          <a:prstGeom prst="rect">
            <a:avLst/>
          </a:prstGeom>
          <a:solidFill>
            <a:schemeClr val="bg1">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2">
                    <a:lumMod val="50000"/>
                  </a:schemeClr>
                </a:solidFill>
              </a:rPr>
              <a:t>Tenant Admin</a:t>
            </a:r>
          </a:p>
        </p:txBody>
      </p:sp>
      <p:sp>
        <p:nvSpPr>
          <p:cNvPr id="31" name="Rectangle 30"/>
          <p:cNvSpPr/>
          <p:nvPr/>
        </p:nvSpPr>
        <p:spPr>
          <a:xfrm>
            <a:off x="685800" y="4301633"/>
            <a:ext cx="1828800" cy="609600"/>
          </a:xfrm>
          <a:prstGeom prst="rect">
            <a:avLst/>
          </a:prstGeom>
          <a:solidFill>
            <a:schemeClr val="bg1">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2">
                    <a:lumMod val="50000"/>
                  </a:schemeClr>
                </a:solidFill>
              </a:rPr>
              <a:t>KPI &amp; Analytics Modeler</a:t>
            </a:r>
          </a:p>
        </p:txBody>
      </p:sp>
      <p:sp>
        <p:nvSpPr>
          <p:cNvPr id="32" name="Rectangle 31"/>
          <p:cNvSpPr/>
          <p:nvPr/>
        </p:nvSpPr>
        <p:spPr>
          <a:xfrm>
            <a:off x="685800" y="5079492"/>
            <a:ext cx="1828800" cy="609600"/>
          </a:xfrm>
          <a:prstGeom prst="rect">
            <a:avLst/>
          </a:prstGeom>
          <a:solidFill>
            <a:schemeClr val="bg1">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2">
                    <a:lumMod val="50000"/>
                  </a:schemeClr>
                </a:solidFill>
              </a:rPr>
              <a:t>Rules Modeler</a:t>
            </a:r>
          </a:p>
        </p:txBody>
      </p:sp>
      <p:sp>
        <p:nvSpPr>
          <p:cNvPr id="33" name="TextBox 32"/>
          <p:cNvSpPr txBox="1"/>
          <p:nvPr/>
        </p:nvSpPr>
        <p:spPr>
          <a:xfrm>
            <a:off x="1089483" y="1929622"/>
            <a:ext cx="1021433" cy="738664"/>
          </a:xfrm>
          <a:prstGeom prst="rect">
            <a:avLst/>
          </a:prstGeom>
          <a:noFill/>
        </p:spPr>
        <p:txBody>
          <a:bodyPr wrap="none" rtlCol="0">
            <a:spAutoFit/>
          </a:bodyPr>
          <a:lstStyle/>
          <a:p>
            <a:pPr algn="ctr"/>
            <a:r>
              <a:rPr lang="en-US" sz="1400" dirty="0" smtClean="0">
                <a:solidFill>
                  <a:schemeClr val="bg1"/>
                </a:solidFill>
              </a:rPr>
              <a:t>Model</a:t>
            </a:r>
          </a:p>
          <a:p>
            <a:pPr algn="ctr"/>
            <a:r>
              <a:rPr lang="en-US" sz="1400" dirty="0" smtClean="0">
                <a:solidFill>
                  <a:schemeClr val="bg1"/>
                </a:solidFill>
              </a:rPr>
              <a:t>Business</a:t>
            </a:r>
          </a:p>
          <a:p>
            <a:pPr algn="ctr"/>
            <a:r>
              <a:rPr lang="en-US" sz="1400" dirty="0" smtClean="0">
                <a:solidFill>
                  <a:schemeClr val="bg1"/>
                </a:solidFill>
              </a:rPr>
              <a:t>Semantics</a:t>
            </a:r>
          </a:p>
        </p:txBody>
      </p:sp>
      <p:cxnSp>
        <p:nvCxnSpPr>
          <p:cNvPr id="36" name="Straight Connector 35"/>
          <p:cNvCxnSpPr/>
          <p:nvPr/>
        </p:nvCxnSpPr>
        <p:spPr>
          <a:xfrm>
            <a:off x="685800" y="2133600"/>
            <a:ext cx="0" cy="165354"/>
          </a:xfrm>
          <a:prstGeom prst="line">
            <a:avLst/>
          </a:prstGeom>
          <a:ln>
            <a:solidFill>
              <a:schemeClr val="tx2"/>
            </a:solidFill>
            <a:prstDash val="solid"/>
          </a:ln>
        </p:spPr>
        <p:style>
          <a:lnRef idx="1">
            <a:schemeClr val="accent1"/>
          </a:lnRef>
          <a:fillRef idx="0">
            <a:schemeClr val="accent1"/>
          </a:fillRef>
          <a:effectRef idx="0">
            <a:schemeClr val="accent1"/>
          </a:effectRef>
          <a:fontRef idx="minor">
            <a:schemeClr val="tx1"/>
          </a:fontRef>
        </p:style>
      </p:cxnSp>
      <p:pic>
        <p:nvPicPr>
          <p:cNvPr id="37" name="Picture 36"/>
          <p:cNvPicPr>
            <a:picLocks noChangeAspect="1"/>
          </p:cNvPicPr>
          <p:nvPr/>
        </p:nvPicPr>
        <p:blipFill>
          <a:blip r:embed="rId3"/>
          <a:stretch>
            <a:fillRect/>
          </a:stretch>
        </p:blipFill>
        <p:spPr>
          <a:xfrm>
            <a:off x="337008" y="1987677"/>
            <a:ext cx="561975" cy="457200"/>
          </a:xfrm>
          <a:prstGeom prst="rect">
            <a:avLst/>
          </a:prstGeom>
        </p:spPr>
      </p:pic>
      <p:pic>
        <p:nvPicPr>
          <p:cNvPr id="38" name="Picture 37"/>
          <p:cNvPicPr>
            <a:picLocks noChangeAspect="1"/>
          </p:cNvPicPr>
          <p:nvPr/>
        </p:nvPicPr>
        <p:blipFill>
          <a:blip r:embed="rId4"/>
          <a:stretch>
            <a:fillRect/>
          </a:stretch>
        </p:blipFill>
        <p:spPr>
          <a:xfrm>
            <a:off x="6045374" y="1885950"/>
            <a:ext cx="733425" cy="495300"/>
          </a:xfrm>
          <a:prstGeom prst="rect">
            <a:avLst/>
          </a:prstGeom>
        </p:spPr>
      </p:pic>
      <p:pic>
        <p:nvPicPr>
          <p:cNvPr id="39" name="Picture 38"/>
          <p:cNvPicPr>
            <a:picLocks noChangeAspect="1"/>
          </p:cNvPicPr>
          <p:nvPr/>
        </p:nvPicPr>
        <p:blipFill>
          <a:blip r:embed="rId5"/>
          <a:stretch>
            <a:fillRect/>
          </a:stretch>
        </p:blipFill>
        <p:spPr>
          <a:xfrm>
            <a:off x="9182100" y="1799844"/>
            <a:ext cx="466725" cy="504825"/>
          </a:xfrm>
          <a:prstGeom prst="rect">
            <a:avLst/>
          </a:prstGeom>
        </p:spPr>
      </p:pic>
      <p:sp>
        <p:nvSpPr>
          <p:cNvPr id="40" name="Rectangle 39"/>
          <p:cNvSpPr/>
          <p:nvPr/>
        </p:nvSpPr>
        <p:spPr>
          <a:xfrm>
            <a:off x="4267200" y="2819400"/>
            <a:ext cx="1752600" cy="5627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smtClean="0">
                <a:solidFill>
                  <a:schemeClr val="tx2">
                    <a:lumMod val="50000"/>
                  </a:schemeClr>
                </a:solidFill>
              </a:rPr>
              <a:t>IoT</a:t>
            </a:r>
            <a:r>
              <a:rPr lang="en-US" sz="1200" dirty="0" smtClean="0">
                <a:solidFill>
                  <a:schemeClr val="tx2">
                    <a:lumMod val="50000"/>
                  </a:schemeClr>
                </a:solidFill>
              </a:rPr>
              <a:t> Application Templates</a:t>
            </a:r>
          </a:p>
        </p:txBody>
      </p:sp>
      <p:sp>
        <p:nvSpPr>
          <p:cNvPr id="41" name="Rectangle 40"/>
          <p:cNvSpPr/>
          <p:nvPr/>
        </p:nvSpPr>
        <p:spPr>
          <a:xfrm>
            <a:off x="4261342" y="3565469"/>
            <a:ext cx="1752600" cy="5844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2">
                    <a:lumMod val="50000"/>
                  </a:schemeClr>
                </a:solidFill>
              </a:rPr>
              <a:t>Storyboard Perspective</a:t>
            </a:r>
          </a:p>
        </p:txBody>
      </p:sp>
      <p:sp>
        <p:nvSpPr>
          <p:cNvPr id="42" name="Rectangle 41"/>
          <p:cNvSpPr/>
          <p:nvPr/>
        </p:nvSpPr>
        <p:spPr>
          <a:xfrm>
            <a:off x="4249102" y="4352422"/>
            <a:ext cx="1752600" cy="520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2">
                    <a:lumMod val="50000"/>
                  </a:schemeClr>
                </a:solidFill>
              </a:rPr>
              <a:t>Development Perspective</a:t>
            </a:r>
          </a:p>
        </p:txBody>
      </p:sp>
      <p:sp>
        <p:nvSpPr>
          <p:cNvPr id="43" name="Rectangle 42"/>
          <p:cNvSpPr/>
          <p:nvPr/>
        </p:nvSpPr>
        <p:spPr>
          <a:xfrm>
            <a:off x="6200870" y="2819400"/>
            <a:ext cx="534162" cy="20534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400" dirty="0" smtClean="0">
                <a:solidFill>
                  <a:schemeClr val="tx2">
                    <a:lumMod val="50000"/>
                  </a:schemeClr>
                </a:solidFill>
              </a:rPr>
              <a:t>SAP- Web IDE SDK</a:t>
            </a:r>
          </a:p>
        </p:txBody>
      </p:sp>
      <p:sp>
        <p:nvSpPr>
          <p:cNvPr id="44" name="Rectangle 43"/>
          <p:cNvSpPr/>
          <p:nvPr/>
        </p:nvSpPr>
        <p:spPr>
          <a:xfrm>
            <a:off x="3473196" y="2819399"/>
            <a:ext cx="534162" cy="205342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err="1" smtClean="0">
              <a:solidFill>
                <a:schemeClr val="tx2">
                  <a:lumMod val="50000"/>
                </a:schemeClr>
              </a:solidFill>
            </a:endParaRPr>
          </a:p>
        </p:txBody>
      </p:sp>
      <p:sp>
        <p:nvSpPr>
          <p:cNvPr id="45" name="Rectangle 44"/>
          <p:cNvSpPr/>
          <p:nvPr/>
        </p:nvSpPr>
        <p:spPr>
          <a:xfrm>
            <a:off x="3473196" y="5091136"/>
            <a:ext cx="3261836" cy="6513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2">
                    <a:lumMod val="50000"/>
                  </a:schemeClr>
                </a:solidFill>
              </a:rPr>
              <a:t>Business Logic </a:t>
            </a:r>
            <a:r>
              <a:rPr lang="en-US" sz="1200" dirty="0" err="1" smtClean="0">
                <a:solidFill>
                  <a:schemeClr val="tx2">
                    <a:lumMod val="50000"/>
                  </a:schemeClr>
                </a:solidFill>
              </a:rPr>
              <a:t>Develoment</a:t>
            </a:r>
            <a:r>
              <a:rPr lang="en-US" sz="1200" dirty="0" smtClean="0">
                <a:solidFill>
                  <a:schemeClr val="tx2">
                    <a:lumMod val="50000"/>
                  </a:schemeClr>
                </a:solidFill>
              </a:rPr>
              <a:t> (Java &amp; Node.js)</a:t>
            </a:r>
          </a:p>
        </p:txBody>
      </p:sp>
      <p:sp>
        <p:nvSpPr>
          <p:cNvPr id="46" name="TextBox 45"/>
          <p:cNvSpPr txBox="1"/>
          <p:nvPr/>
        </p:nvSpPr>
        <p:spPr>
          <a:xfrm rot="16200000">
            <a:off x="2941643" y="3763958"/>
            <a:ext cx="1587294" cy="307777"/>
          </a:xfrm>
          <a:prstGeom prst="rect">
            <a:avLst/>
          </a:prstGeom>
          <a:noFill/>
        </p:spPr>
        <p:txBody>
          <a:bodyPr wrap="none" rtlCol="0">
            <a:spAutoFit/>
          </a:bodyPr>
          <a:lstStyle/>
          <a:p>
            <a:r>
              <a:rPr lang="en-US" sz="1400" dirty="0" smtClean="0">
                <a:solidFill>
                  <a:schemeClr val="tx2">
                    <a:lumMod val="50000"/>
                  </a:schemeClr>
                </a:solidFill>
              </a:rPr>
              <a:t>UI Control Library</a:t>
            </a:r>
          </a:p>
        </p:txBody>
      </p:sp>
      <p:sp>
        <p:nvSpPr>
          <p:cNvPr id="47" name="Rectangle 46"/>
          <p:cNvSpPr/>
          <p:nvPr/>
        </p:nvSpPr>
        <p:spPr>
          <a:xfrm>
            <a:off x="7620000" y="2819399"/>
            <a:ext cx="1562100" cy="5627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2">
                    <a:lumMod val="50000"/>
                  </a:schemeClr>
                </a:solidFill>
              </a:rPr>
              <a:t>Deploy Multi-target</a:t>
            </a:r>
          </a:p>
          <a:p>
            <a:pPr algn="ctr"/>
            <a:r>
              <a:rPr lang="en-US" sz="1200" dirty="0" smtClean="0">
                <a:solidFill>
                  <a:schemeClr val="tx2">
                    <a:lumMod val="50000"/>
                  </a:schemeClr>
                </a:solidFill>
              </a:rPr>
              <a:t>Applications</a:t>
            </a:r>
          </a:p>
        </p:txBody>
      </p:sp>
      <p:sp>
        <p:nvSpPr>
          <p:cNvPr id="48" name="Rectangle 47"/>
          <p:cNvSpPr/>
          <p:nvPr/>
        </p:nvSpPr>
        <p:spPr>
          <a:xfrm>
            <a:off x="7616571" y="3529638"/>
            <a:ext cx="1562100" cy="5627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2">
                    <a:lumMod val="50000"/>
                  </a:schemeClr>
                </a:solidFill>
              </a:rPr>
              <a:t>Cloud Cockpit</a:t>
            </a:r>
          </a:p>
        </p:txBody>
      </p:sp>
      <p:sp>
        <p:nvSpPr>
          <p:cNvPr id="49" name="Rectangle 48"/>
          <p:cNvSpPr/>
          <p:nvPr/>
        </p:nvSpPr>
        <p:spPr>
          <a:xfrm>
            <a:off x="7616571" y="4291102"/>
            <a:ext cx="1562100" cy="5627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2">
                    <a:lumMod val="50000"/>
                  </a:schemeClr>
                </a:solidFill>
              </a:rPr>
              <a:t>Portal Services</a:t>
            </a:r>
          </a:p>
        </p:txBody>
      </p:sp>
      <p:sp>
        <p:nvSpPr>
          <p:cNvPr id="50" name="Rectangle 49"/>
          <p:cNvSpPr/>
          <p:nvPr/>
        </p:nvSpPr>
        <p:spPr>
          <a:xfrm>
            <a:off x="7616571" y="5079492"/>
            <a:ext cx="1562100" cy="5627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2">
                    <a:lumMod val="50000"/>
                  </a:schemeClr>
                </a:solidFill>
              </a:rPr>
              <a:t>Analytics Runtime Services</a:t>
            </a:r>
          </a:p>
        </p:txBody>
      </p:sp>
    </p:spTree>
    <p:extLst>
      <p:ext uri="{BB962C8B-B14F-4D97-AF65-F5344CB8AC3E}">
        <p14:creationId xmlns:p14="http://schemas.microsoft.com/office/powerpoint/2010/main" val="346980618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1752600"/>
            <a:ext cx="7086600" cy="338554"/>
          </a:xfrm>
          <a:prstGeom prst="rect">
            <a:avLst/>
          </a:prstGeom>
          <a:noFill/>
        </p:spPr>
        <p:txBody>
          <a:bodyPr wrap="square" rtlCol="0">
            <a:spAutoFit/>
          </a:bodyPr>
          <a:lstStyle/>
          <a:p>
            <a:r>
              <a:rPr lang="en-US" sz="1600" dirty="0" smtClean="0">
                <a:solidFill>
                  <a:schemeClr val="tx2">
                    <a:lumMod val="50000"/>
                  </a:schemeClr>
                </a:solidFill>
              </a:rPr>
              <a:t>Application enablement offers three major Services: </a:t>
            </a:r>
          </a:p>
        </p:txBody>
      </p:sp>
      <p:sp>
        <p:nvSpPr>
          <p:cNvPr id="4" name="Title 3"/>
          <p:cNvSpPr>
            <a:spLocks noGrp="1"/>
          </p:cNvSpPr>
          <p:nvPr>
            <p:ph type="title"/>
          </p:nvPr>
        </p:nvSpPr>
        <p:spPr/>
        <p:txBody>
          <a:bodyPr/>
          <a:lstStyle/>
          <a:p>
            <a:r>
              <a:rPr lang="en-US" sz="2400" dirty="0" smtClean="0"/>
              <a:t>Application Enablement Services:</a:t>
            </a:r>
            <a:endParaRPr lang="en-US" sz="2400" dirty="0"/>
          </a:p>
        </p:txBody>
      </p:sp>
      <p:cxnSp>
        <p:nvCxnSpPr>
          <p:cNvPr id="5" name="Straight Connector 4"/>
          <p:cNvCxnSpPr/>
          <p:nvPr/>
        </p:nvCxnSpPr>
        <p:spPr>
          <a:xfrm>
            <a:off x="947738" y="2514600"/>
            <a:ext cx="7162800" cy="0"/>
          </a:xfrm>
          <a:prstGeom prst="line">
            <a:avLst/>
          </a:prstGeom>
          <a:ln w="50800">
            <a:solidFill>
              <a:srgbClr val="0070C0"/>
            </a:solidFill>
            <a:prstDash val="soli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947738" y="2514600"/>
            <a:ext cx="0" cy="1371600"/>
          </a:xfrm>
          <a:prstGeom prst="line">
            <a:avLst/>
          </a:prstGeom>
          <a:ln w="44450">
            <a:solidFill>
              <a:srgbClr val="0070C0"/>
            </a:solidFill>
            <a:prstDash val="solid"/>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4300538" y="2514600"/>
            <a:ext cx="0" cy="2209800"/>
          </a:xfrm>
          <a:prstGeom prst="line">
            <a:avLst/>
          </a:prstGeom>
          <a:ln w="44450">
            <a:solidFill>
              <a:srgbClr val="0070C0"/>
            </a:solidFill>
            <a:prstDash val="solid"/>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8089202" y="2514600"/>
            <a:ext cx="21336" cy="1600200"/>
          </a:xfrm>
          <a:prstGeom prst="line">
            <a:avLst/>
          </a:prstGeom>
          <a:ln w="44450">
            <a:solidFill>
              <a:srgbClr val="0070C0"/>
            </a:solidFill>
            <a:prstDash val="solid"/>
          </a:ln>
        </p:spPr>
        <p:style>
          <a:lnRef idx="1">
            <a:schemeClr val="accent1"/>
          </a:lnRef>
          <a:fillRef idx="0">
            <a:schemeClr val="accent1"/>
          </a:fillRef>
          <a:effectRef idx="0">
            <a:schemeClr val="accent1"/>
          </a:effectRef>
          <a:fontRef idx="minor">
            <a:schemeClr val="tx1"/>
          </a:fontRef>
        </p:style>
      </p:cxnSp>
      <p:sp>
        <p:nvSpPr>
          <p:cNvPr id="10" name="Oval 9"/>
          <p:cNvSpPr/>
          <p:nvPr/>
        </p:nvSpPr>
        <p:spPr>
          <a:xfrm>
            <a:off x="152400" y="3886200"/>
            <a:ext cx="1590675" cy="1600200"/>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2">
                    <a:lumMod val="50000"/>
                  </a:schemeClr>
                </a:solidFill>
              </a:rPr>
              <a:t>API</a:t>
            </a:r>
          </a:p>
        </p:txBody>
      </p:sp>
      <p:sp>
        <p:nvSpPr>
          <p:cNvPr id="51" name="Oval 50"/>
          <p:cNvSpPr/>
          <p:nvPr/>
        </p:nvSpPr>
        <p:spPr>
          <a:xfrm>
            <a:off x="3467100" y="4724400"/>
            <a:ext cx="1666875" cy="1524000"/>
          </a:xfrm>
          <a:prstGeom prst="ellipse">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2">
                    <a:lumMod val="50000"/>
                  </a:schemeClr>
                </a:solidFill>
              </a:rPr>
              <a:t>UI</a:t>
            </a:r>
          </a:p>
          <a:p>
            <a:pPr algn="ctr"/>
            <a:r>
              <a:rPr lang="en-US" sz="1400" dirty="0" smtClean="0">
                <a:solidFill>
                  <a:schemeClr val="tx2">
                    <a:lumMod val="50000"/>
                  </a:schemeClr>
                </a:solidFill>
              </a:rPr>
              <a:t>Applications</a:t>
            </a:r>
          </a:p>
        </p:txBody>
      </p:sp>
      <p:sp>
        <p:nvSpPr>
          <p:cNvPr id="52" name="Oval 51"/>
          <p:cNvSpPr/>
          <p:nvPr/>
        </p:nvSpPr>
        <p:spPr>
          <a:xfrm>
            <a:off x="7232714" y="4114800"/>
            <a:ext cx="1828440" cy="1447800"/>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smtClean="0">
                <a:solidFill>
                  <a:schemeClr val="tx2">
                    <a:lumMod val="50000"/>
                  </a:schemeClr>
                </a:solidFill>
              </a:rPr>
              <a:t>IoT</a:t>
            </a:r>
            <a:r>
              <a:rPr lang="en-US" sz="1400" dirty="0" smtClean="0">
                <a:solidFill>
                  <a:schemeClr val="tx2">
                    <a:lumMod val="50000"/>
                  </a:schemeClr>
                </a:solidFill>
              </a:rPr>
              <a:t> App for SAP WEB IDE</a:t>
            </a:r>
          </a:p>
        </p:txBody>
      </p:sp>
      <p:sp>
        <p:nvSpPr>
          <p:cNvPr id="12" name="Cloud Callout 11"/>
          <p:cNvSpPr/>
          <p:nvPr/>
        </p:nvSpPr>
        <p:spPr>
          <a:xfrm>
            <a:off x="1252538" y="2667000"/>
            <a:ext cx="2752345" cy="1752600"/>
          </a:xfrm>
          <a:prstGeom prst="cloudCallout">
            <a:avLst>
              <a:gd name="adj1" fmla="val -47918"/>
              <a:gd name="adj2" fmla="val 67071"/>
            </a:avLst>
          </a:prstGeom>
          <a:solidFill>
            <a:schemeClr val="bg1">
              <a:lumMod val="8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2">
                    <a:lumMod val="50000"/>
                  </a:schemeClr>
                </a:solidFill>
              </a:rPr>
              <a:t>To Setup, configure, populate, maintain and store </a:t>
            </a:r>
            <a:r>
              <a:rPr lang="en-US" sz="1200" dirty="0" err="1" smtClean="0">
                <a:solidFill>
                  <a:schemeClr val="tx2">
                    <a:lumMod val="50000"/>
                  </a:schemeClr>
                </a:solidFill>
              </a:rPr>
              <a:t>IoT</a:t>
            </a:r>
            <a:r>
              <a:rPr lang="en-US" sz="1200" dirty="0" smtClean="0">
                <a:solidFill>
                  <a:schemeClr val="tx2">
                    <a:lumMod val="50000"/>
                  </a:schemeClr>
                </a:solidFill>
              </a:rPr>
              <a:t>, Big data as well as authorization access and event management </a:t>
            </a:r>
          </a:p>
        </p:txBody>
      </p:sp>
      <p:sp>
        <p:nvSpPr>
          <p:cNvPr id="53" name="Cloud Callout 52"/>
          <p:cNvSpPr/>
          <p:nvPr/>
        </p:nvSpPr>
        <p:spPr>
          <a:xfrm>
            <a:off x="4395027" y="2819400"/>
            <a:ext cx="2766059" cy="1790175"/>
          </a:xfrm>
          <a:prstGeom prst="cloudCallout">
            <a:avLst>
              <a:gd name="adj1" fmla="val -47918"/>
              <a:gd name="adj2" fmla="val 67071"/>
            </a:avLst>
          </a:prstGeom>
          <a:solidFill>
            <a:schemeClr val="bg1">
              <a:lumMod val="8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Acts as a front end to much of the functionality delivered via the APIs, including thing modeling, authorization, and business partner relationships</a:t>
            </a:r>
            <a:endParaRPr lang="en-US" sz="1100" dirty="0" smtClean="0">
              <a:solidFill>
                <a:schemeClr val="tx1"/>
              </a:solidFill>
            </a:endParaRPr>
          </a:p>
        </p:txBody>
      </p:sp>
      <p:sp>
        <p:nvSpPr>
          <p:cNvPr id="54" name="Cloud Callout 53"/>
          <p:cNvSpPr/>
          <p:nvPr/>
        </p:nvSpPr>
        <p:spPr>
          <a:xfrm>
            <a:off x="7467600" y="2604665"/>
            <a:ext cx="2362201" cy="1357735"/>
          </a:xfrm>
          <a:prstGeom prst="cloudCallout">
            <a:avLst>
              <a:gd name="adj1" fmla="val -47918"/>
              <a:gd name="adj2" fmla="val 67071"/>
            </a:avLst>
          </a:prstGeom>
          <a:solidFill>
            <a:schemeClr val="bg1">
              <a:lumMod val="8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To rapidly prototype </a:t>
            </a:r>
            <a:r>
              <a:rPr lang="en-US" sz="1100" dirty="0" err="1">
                <a:solidFill>
                  <a:schemeClr val="tx1"/>
                </a:solidFill>
              </a:rPr>
              <a:t>IoT</a:t>
            </a:r>
            <a:r>
              <a:rPr lang="en-US" sz="1100" dirty="0">
                <a:solidFill>
                  <a:schemeClr val="tx1"/>
                </a:solidFill>
              </a:rPr>
              <a:t> applications that can be easily extended from the generated source code.</a:t>
            </a:r>
            <a:endParaRPr lang="en-US" sz="1100" dirty="0" smtClean="0">
              <a:solidFill>
                <a:schemeClr val="tx1"/>
              </a:solidFill>
            </a:endParaRPr>
          </a:p>
        </p:txBody>
      </p:sp>
    </p:spTree>
    <p:extLst>
      <p:ext uri="{BB962C8B-B14F-4D97-AF65-F5344CB8AC3E}">
        <p14:creationId xmlns:p14="http://schemas.microsoft.com/office/powerpoint/2010/main" val="184728231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53"/>
                                        </p:tgtEl>
                                        <p:attrNameLst>
                                          <p:attrName>style.visibility</p:attrName>
                                        </p:attrNameLst>
                                      </p:cBhvr>
                                      <p:to>
                                        <p:strVal val="visible"/>
                                      </p:to>
                                    </p:set>
                                    <p:animEffect transition="in" filter="fade">
                                      <p:cBhvr>
                                        <p:cTn id="14" dur="1000"/>
                                        <p:tgtEl>
                                          <p:spTgt spid="53"/>
                                        </p:tgtEl>
                                      </p:cBhvr>
                                    </p:animEffect>
                                    <p:anim calcmode="lin" valueType="num">
                                      <p:cBhvr>
                                        <p:cTn id="15" dur="1000" fill="hold"/>
                                        <p:tgtEl>
                                          <p:spTgt spid="53"/>
                                        </p:tgtEl>
                                        <p:attrNameLst>
                                          <p:attrName>ppt_x</p:attrName>
                                        </p:attrNameLst>
                                      </p:cBhvr>
                                      <p:tavLst>
                                        <p:tav tm="0">
                                          <p:val>
                                            <p:strVal val="#ppt_x"/>
                                          </p:val>
                                        </p:tav>
                                        <p:tav tm="100000">
                                          <p:val>
                                            <p:strVal val="#ppt_x"/>
                                          </p:val>
                                        </p:tav>
                                      </p:tavLst>
                                    </p:anim>
                                    <p:anim calcmode="lin" valueType="num">
                                      <p:cBhvr>
                                        <p:cTn id="16" dur="1000" fill="hold"/>
                                        <p:tgtEl>
                                          <p:spTgt spid="53"/>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54"/>
                                        </p:tgtEl>
                                        <p:attrNameLst>
                                          <p:attrName>style.visibility</p:attrName>
                                        </p:attrNameLst>
                                      </p:cBhvr>
                                      <p:to>
                                        <p:strVal val="visible"/>
                                      </p:to>
                                    </p:set>
                                    <p:animEffect transition="in" filter="fade">
                                      <p:cBhvr>
                                        <p:cTn id="21" dur="1000"/>
                                        <p:tgtEl>
                                          <p:spTgt spid="54"/>
                                        </p:tgtEl>
                                      </p:cBhvr>
                                    </p:animEffect>
                                    <p:anim calcmode="lin" valueType="num">
                                      <p:cBhvr>
                                        <p:cTn id="22" dur="1000" fill="hold"/>
                                        <p:tgtEl>
                                          <p:spTgt spid="54"/>
                                        </p:tgtEl>
                                        <p:attrNameLst>
                                          <p:attrName>ppt_x</p:attrName>
                                        </p:attrNameLst>
                                      </p:cBhvr>
                                      <p:tavLst>
                                        <p:tav tm="0">
                                          <p:val>
                                            <p:strVal val="#ppt_x"/>
                                          </p:val>
                                        </p:tav>
                                        <p:tav tm="100000">
                                          <p:val>
                                            <p:strVal val="#ppt_x"/>
                                          </p:val>
                                        </p:tav>
                                      </p:tavLst>
                                    </p:anim>
                                    <p:anim calcmode="lin" valueType="num">
                                      <p:cBhvr>
                                        <p:cTn id="23" dur="1000" fill="hold"/>
                                        <p:tgtEl>
                                          <p:spTgt spid="5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53" grpId="0" animBg="1"/>
      <p:bldP spid="54"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10">
            <a:extLst>
              <a:ext uri="{FF2B5EF4-FFF2-40B4-BE49-F238E27FC236}">
                <a16:creationId xmlns:a16="http://schemas.microsoft.com/office/drawing/2014/main" xmlns="" id="{8B0F37B3-0E54-49E8-B8AA-CE502F5DF1BD}"/>
              </a:ext>
            </a:extLst>
          </p:cNvPr>
          <p:cNvSpPr txBox="1">
            <a:spLocks/>
          </p:cNvSpPr>
          <p:nvPr/>
        </p:nvSpPr>
        <p:spPr>
          <a:xfrm>
            <a:off x="1683526" y="2066926"/>
            <a:ext cx="3223985" cy="335045"/>
          </a:xfrm>
          <a:prstGeom prst="rect">
            <a:avLst/>
          </a:prstGeom>
        </p:spPr>
        <p:txBody>
          <a:bodyPr/>
          <a:lstStyle>
            <a:lvl1pPr marL="0" indent="0" algn="l" defTabSz="742950" rtl="0" eaLnBrk="1" latinLnBrk="0" hangingPunct="1">
              <a:lnSpc>
                <a:spcPct val="90000"/>
              </a:lnSpc>
              <a:spcBef>
                <a:spcPts val="813"/>
              </a:spcBef>
              <a:buFont typeface="Arial" panose="020B0604020202020204" pitchFamily="34" charset="0"/>
              <a:buNone/>
              <a:defRPr sz="1625" kern="1200">
                <a:solidFill>
                  <a:schemeClr val="tx1"/>
                </a:solidFill>
                <a:latin typeface="+mj-lt"/>
                <a:ea typeface="+mn-ea"/>
                <a:cs typeface="+mn-cs"/>
              </a:defRPr>
            </a:lvl1pPr>
            <a:lvl2pPr marL="216694" indent="-144463" algn="l" defTabSz="742950" rtl="0" eaLnBrk="1" latinLnBrk="0" hangingPunct="1">
              <a:lnSpc>
                <a:spcPct val="90000"/>
              </a:lnSpc>
              <a:spcBef>
                <a:spcPts val="406"/>
              </a:spcBef>
              <a:buClr>
                <a:schemeClr val="accent1"/>
              </a:buClr>
              <a:buFont typeface="Wingdings" panose="05000000000000000000" pitchFamily="2" charset="2"/>
              <a:buChar char="§"/>
              <a:defRPr sz="1463" kern="1200">
                <a:solidFill>
                  <a:schemeClr val="tx1"/>
                </a:solidFill>
                <a:latin typeface="+mj-lt"/>
                <a:ea typeface="+mn-ea"/>
                <a:cs typeface="+mn-cs"/>
              </a:defRPr>
            </a:lvl2pPr>
            <a:lvl3pPr marL="361156" indent="-144463" algn="l" defTabSz="742950" rtl="0" eaLnBrk="1" latinLnBrk="0" hangingPunct="1">
              <a:lnSpc>
                <a:spcPct val="90000"/>
              </a:lnSpc>
              <a:spcBef>
                <a:spcPts val="406"/>
              </a:spcBef>
              <a:buClr>
                <a:schemeClr val="accent2"/>
              </a:buClr>
              <a:buFont typeface="Arial" panose="020B0604020202020204" pitchFamily="34" charset="0"/>
              <a:buChar char="•"/>
              <a:defRPr sz="1300" kern="1200">
                <a:solidFill>
                  <a:schemeClr val="tx1"/>
                </a:solidFill>
                <a:latin typeface="+mj-lt"/>
                <a:ea typeface="+mn-ea"/>
                <a:cs typeface="+mn-cs"/>
              </a:defRPr>
            </a:lvl3pPr>
            <a:lvl4pPr marL="505619" indent="-144463" algn="l" defTabSz="742950" rtl="0" eaLnBrk="1" latinLnBrk="0" hangingPunct="1">
              <a:lnSpc>
                <a:spcPct val="90000"/>
              </a:lnSpc>
              <a:spcBef>
                <a:spcPts val="406"/>
              </a:spcBef>
              <a:buClr>
                <a:schemeClr val="accent3"/>
              </a:buClr>
              <a:buFont typeface="Verdana" panose="020B0604030504040204" pitchFamily="34" charset="0"/>
              <a:buChar char="‒"/>
              <a:defRPr sz="1138" kern="1200">
                <a:solidFill>
                  <a:schemeClr val="tx1"/>
                </a:solidFill>
                <a:latin typeface="+mj-lt"/>
                <a:ea typeface="+mn-ea"/>
                <a:cs typeface="+mn-cs"/>
              </a:defRPr>
            </a:lvl4pPr>
            <a:lvl5pPr marL="660400" indent="-154781" algn="l" defTabSz="742950" rtl="0" eaLnBrk="1" latinLnBrk="0" hangingPunct="1">
              <a:lnSpc>
                <a:spcPct val="90000"/>
              </a:lnSpc>
              <a:spcBef>
                <a:spcPts val="406"/>
              </a:spcBef>
              <a:buClr>
                <a:schemeClr val="accent5"/>
              </a:buClr>
              <a:buFont typeface="Arial" panose="020B0604020202020204" pitchFamily="34" charset="0"/>
              <a:buChar char="•"/>
              <a:defRPr sz="1138" kern="1200">
                <a:solidFill>
                  <a:schemeClr val="tx1"/>
                </a:solidFill>
                <a:latin typeface="+mj-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pPr>
              <a:lnSpc>
                <a:spcPts val="1981"/>
              </a:lnSpc>
              <a:spcBef>
                <a:spcPts val="0"/>
              </a:spcBef>
              <a:spcAft>
                <a:spcPts val="397"/>
              </a:spcAft>
            </a:pPr>
            <a:r>
              <a:rPr lang="en-IN" sz="1717" dirty="0">
                <a:solidFill>
                  <a:srgbClr val="12ABDB"/>
                </a:solidFill>
              </a:rPr>
              <a:t>ID SAP</a:t>
            </a:r>
          </a:p>
          <a:p>
            <a:pPr>
              <a:lnSpc>
                <a:spcPts val="1981"/>
              </a:lnSpc>
              <a:spcBef>
                <a:spcPts val="0"/>
              </a:spcBef>
              <a:spcAft>
                <a:spcPts val="397"/>
              </a:spcAft>
            </a:pPr>
            <a:endParaRPr lang="en-IN" sz="1717" dirty="0">
              <a:solidFill>
                <a:srgbClr val="12ABDB"/>
              </a:solidFill>
            </a:endParaRPr>
          </a:p>
        </p:txBody>
      </p:sp>
      <p:sp>
        <p:nvSpPr>
          <p:cNvPr id="13" name="Text Placeholder 11">
            <a:extLst>
              <a:ext uri="{FF2B5EF4-FFF2-40B4-BE49-F238E27FC236}">
                <a16:creationId xmlns:a16="http://schemas.microsoft.com/office/drawing/2014/main" xmlns="" id="{BB3FE6B2-5A0C-4660-8C0E-23CBED114539}"/>
              </a:ext>
            </a:extLst>
          </p:cNvPr>
          <p:cNvSpPr txBox="1">
            <a:spLocks/>
          </p:cNvSpPr>
          <p:nvPr/>
        </p:nvSpPr>
        <p:spPr>
          <a:xfrm>
            <a:off x="1683525" y="2314576"/>
            <a:ext cx="3223985" cy="1395145"/>
          </a:xfrm>
          <a:prstGeom prst="rect">
            <a:avLst/>
          </a:prstGeom>
        </p:spPr>
        <p:txBody>
          <a:bodyPr/>
          <a:lstStyle>
            <a:lvl1pPr marL="0" indent="0" algn="l" defTabSz="742950" rtl="0" eaLnBrk="1" latinLnBrk="0" hangingPunct="1">
              <a:lnSpc>
                <a:spcPct val="90000"/>
              </a:lnSpc>
              <a:spcBef>
                <a:spcPts val="813"/>
              </a:spcBef>
              <a:buFont typeface="Arial" panose="020B0604020202020204" pitchFamily="34" charset="0"/>
              <a:buNone/>
              <a:defRPr sz="1625" kern="1200">
                <a:solidFill>
                  <a:schemeClr val="tx1"/>
                </a:solidFill>
                <a:latin typeface="+mj-lt"/>
                <a:ea typeface="+mn-ea"/>
                <a:cs typeface="+mn-cs"/>
              </a:defRPr>
            </a:lvl1pPr>
            <a:lvl2pPr marL="216694" indent="-144463" algn="l" defTabSz="742950" rtl="0" eaLnBrk="1" latinLnBrk="0" hangingPunct="1">
              <a:lnSpc>
                <a:spcPct val="90000"/>
              </a:lnSpc>
              <a:spcBef>
                <a:spcPts val="406"/>
              </a:spcBef>
              <a:buClr>
                <a:schemeClr val="accent1"/>
              </a:buClr>
              <a:buFont typeface="Wingdings" panose="05000000000000000000" pitchFamily="2" charset="2"/>
              <a:buChar char="§"/>
              <a:defRPr sz="1463" kern="1200">
                <a:solidFill>
                  <a:schemeClr val="tx1"/>
                </a:solidFill>
                <a:latin typeface="+mj-lt"/>
                <a:ea typeface="+mn-ea"/>
                <a:cs typeface="+mn-cs"/>
              </a:defRPr>
            </a:lvl2pPr>
            <a:lvl3pPr marL="361156" indent="-144463" algn="l" defTabSz="742950" rtl="0" eaLnBrk="1" latinLnBrk="0" hangingPunct="1">
              <a:lnSpc>
                <a:spcPct val="90000"/>
              </a:lnSpc>
              <a:spcBef>
                <a:spcPts val="406"/>
              </a:spcBef>
              <a:buClr>
                <a:schemeClr val="accent2"/>
              </a:buClr>
              <a:buFont typeface="Arial" panose="020B0604020202020204" pitchFamily="34" charset="0"/>
              <a:buChar char="•"/>
              <a:defRPr sz="1300" kern="1200">
                <a:solidFill>
                  <a:schemeClr val="tx1"/>
                </a:solidFill>
                <a:latin typeface="+mj-lt"/>
                <a:ea typeface="+mn-ea"/>
                <a:cs typeface="+mn-cs"/>
              </a:defRPr>
            </a:lvl3pPr>
            <a:lvl4pPr marL="505619" indent="-144463" algn="l" defTabSz="742950" rtl="0" eaLnBrk="1" latinLnBrk="0" hangingPunct="1">
              <a:lnSpc>
                <a:spcPct val="90000"/>
              </a:lnSpc>
              <a:spcBef>
                <a:spcPts val="406"/>
              </a:spcBef>
              <a:buClr>
                <a:schemeClr val="accent3"/>
              </a:buClr>
              <a:buFont typeface="Verdana" panose="020B0604030504040204" pitchFamily="34" charset="0"/>
              <a:buChar char="‒"/>
              <a:defRPr sz="1138" kern="1200">
                <a:solidFill>
                  <a:schemeClr val="tx1"/>
                </a:solidFill>
                <a:latin typeface="+mj-lt"/>
                <a:ea typeface="+mn-ea"/>
                <a:cs typeface="+mn-cs"/>
              </a:defRPr>
            </a:lvl4pPr>
            <a:lvl5pPr marL="660400" indent="-154781" algn="l" defTabSz="742950" rtl="0" eaLnBrk="1" latinLnBrk="0" hangingPunct="1">
              <a:lnSpc>
                <a:spcPct val="90000"/>
              </a:lnSpc>
              <a:spcBef>
                <a:spcPts val="406"/>
              </a:spcBef>
              <a:buClr>
                <a:schemeClr val="accent5"/>
              </a:buClr>
              <a:buFont typeface="Arial" panose="020B0604020202020204" pitchFamily="34" charset="0"/>
              <a:buChar char="•"/>
              <a:defRPr sz="1138" kern="1200">
                <a:solidFill>
                  <a:schemeClr val="tx1"/>
                </a:solidFill>
                <a:latin typeface="+mj-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pPr>
              <a:lnSpc>
                <a:spcPts val="1981"/>
              </a:lnSpc>
              <a:spcBef>
                <a:spcPts val="0"/>
              </a:spcBef>
              <a:spcAft>
                <a:spcPts val="397"/>
              </a:spcAft>
            </a:pPr>
            <a:r>
              <a:rPr lang="en-IN" sz="1717" dirty="0">
                <a:solidFill>
                  <a:srgbClr val="FFFFFF"/>
                </a:solidFill>
              </a:rPr>
              <a:t>SAP Leonardo</a:t>
            </a:r>
          </a:p>
        </p:txBody>
      </p:sp>
      <p:sp>
        <p:nvSpPr>
          <p:cNvPr id="14" name="Text Placeholder 11">
            <a:extLst>
              <a:ext uri="{FF2B5EF4-FFF2-40B4-BE49-F238E27FC236}">
                <a16:creationId xmlns:a16="http://schemas.microsoft.com/office/drawing/2014/main" xmlns="" id="{F0C6AF37-B41B-46A9-B2E0-853962CC23DD}"/>
              </a:ext>
            </a:extLst>
          </p:cNvPr>
          <p:cNvSpPr txBox="1">
            <a:spLocks/>
          </p:cNvSpPr>
          <p:nvPr/>
        </p:nvSpPr>
        <p:spPr>
          <a:xfrm>
            <a:off x="4638902" y="3243264"/>
            <a:ext cx="3223985" cy="1395145"/>
          </a:xfrm>
          <a:prstGeom prst="rect">
            <a:avLst/>
          </a:prstGeom>
        </p:spPr>
        <p:txBody>
          <a:bodyPr/>
          <a:lstStyle>
            <a:lvl1pPr marL="0" indent="0" algn="l" defTabSz="742950" rtl="0" eaLnBrk="1" latinLnBrk="0" hangingPunct="1">
              <a:lnSpc>
                <a:spcPct val="90000"/>
              </a:lnSpc>
              <a:spcBef>
                <a:spcPts val="813"/>
              </a:spcBef>
              <a:buFont typeface="Arial" panose="020B0604020202020204" pitchFamily="34" charset="0"/>
              <a:buNone/>
              <a:defRPr sz="1625" kern="1200">
                <a:solidFill>
                  <a:schemeClr val="tx1"/>
                </a:solidFill>
                <a:latin typeface="+mj-lt"/>
                <a:ea typeface="+mn-ea"/>
                <a:cs typeface="+mn-cs"/>
              </a:defRPr>
            </a:lvl1pPr>
            <a:lvl2pPr marL="216694" indent="-144463" algn="l" defTabSz="742950" rtl="0" eaLnBrk="1" latinLnBrk="0" hangingPunct="1">
              <a:lnSpc>
                <a:spcPct val="90000"/>
              </a:lnSpc>
              <a:spcBef>
                <a:spcPts val="406"/>
              </a:spcBef>
              <a:buClr>
                <a:schemeClr val="accent1"/>
              </a:buClr>
              <a:buFont typeface="Wingdings" panose="05000000000000000000" pitchFamily="2" charset="2"/>
              <a:buChar char="§"/>
              <a:defRPr sz="1463" kern="1200">
                <a:solidFill>
                  <a:schemeClr val="tx1"/>
                </a:solidFill>
                <a:latin typeface="+mj-lt"/>
                <a:ea typeface="+mn-ea"/>
                <a:cs typeface="+mn-cs"/>
              </a:defRPr>
            </a:lvl2pPr>
            <a:lvl3pPr marL="361156" indent="-144463" algn="l" defTabSz="742950" rtl="0" eaLnBrk="1" latinLnBrk="0" hangingPunct="1">
              <a:lnSpc>
                <a:spcPct val="90000"/>
              </a:lnSpc>
              <a:spcBef>
                <a:spcPts val="406"/>
              </a:spcBef>
              <a:buClr>
                <a:schemeClr val="accent2"/>
              </a:buClr>
              <a:buFont typeface="Arial" panose="020B0604020202020204" pitchFamily="34" charset="0"/>
              <a:buChar char="•"/>
              <a:defRPr sz="1300" kern="1200">
                <a:solidFill>
                  <a:schemeClr val="tx1"/>
                </a:solidFill>
                <a:latin typeface="+mj-lt"/>
                <a:ea typeface="+mn-ea"/>
                <a:cs typeface="+mn-cs"/>
              </a:defRPr>
            </a:lvl3pPr>
            <a:lvl4pPr marL="505619" indent="-144463" algn="l" defTabSz="742950" rtl="0" eaLnBrk="1" latinLnBrk="0" hangingPunct="1">
              <a:lnSpc>
                <a:spcPct val="90000"/>
              </a:lnSpc>
              <a:spcBef>
                <a:spcPts val="406"/>
              </a:spcBef>
              <a:buClr>
                <a:schemeClr val="accent3"/>
              </a:buClr>
              <a:buFont typeface="Verdana" panose="020B0604030504040204" pitchFamily="34" charset="0"/>
              <a:buChar char="‒"/>
              <a:defRPr sz="1138" kern="1200">
                <a:solidFill>
                  <a:schemeClr val="tx1"/>
                </a:solidFill>
                <a:latin typeface="+mj-lt"/>
                <a:ea typeface="+mn-ea"/>
                <a:cs typeface="+mn-cs"/>
              </a:defRPr>
            </a:lvl4pPr>
            <a:lvl5pPr marL="660400" indent="-154781" algn="l" defTabSz="742950" rtl="0" eaLnBrk="1" latinLnBrk="0" hangingPunct="1">
              <a:lnSpc>
                <a:spcPct val="90000"/>
              </a:lnSpc>
              <a:spcBef>
                <a:spcPts val="406"/>
              </a:spcBef>
              <a:buClr>
                <a:schemeClr val="accent5"/>
              </a:buClr>
              <a:buFont typeface="Arial" panose="020B0604020202020204" pitchFamily="34" charset="0"/>
              <a:buChar char="•"/>
              <a:defRPr sz="1138" kern="1200">
                <a:solidFill>
                  <a:schemeClr val="tx1"/>
                </a:solidFill>
                <a:latin typeface="+mj-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IN" sz="3250" dirty="0">
                <a:solidFill>
                  <a:prstClr val="black"/>
                </a:solidFill>
              </a:rPr>
              <a:t>Thank you</a:t>
            </a:r>
          </a:p>
        </p:txBody>
      </p:sp>
    </p:spTree>
    <p:extLst>
      <p:ext uri="{BB962C8B-B14F-4D97-AF65-F5344CB8AC3E}">
        <p14:creationId xmlns:p14="http://schemas.microsoft.com/office/powerpoint/2010/main" val="5631690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404813"/>
            <a:ext cx="8950325" cy="863600"/>
          </a:xfrm>
        </p:spPr>
        <p:txBody>
          <a:bodyPr/>
          <a:lstStyle/>
          <a:p>
            <a:r>
              <a:rPr lang="en-US" sz="2400" dirty="0" smtClean="0"/>
              <a:t>What is </a:t>
            </a:r>
            <a:r>
              <a:rPr lang="en-US" sz="2400" dirty="0" err="1" smtClean="0"/>
              <a:t>IoT</a:t>
            </a:r>
            <a:r>
              <a:rPr lang="en-US" sz="2400" dirty="0" smtClean="0"/>
              <a:t>..?</a:t>
            </a:r>
            <a:endParaRPr lang="en-US" sz="2400" dirty="0"/>
          </a:p>
        </p:txBody>
      </p:sp>
      <p:sp>
        <p:nvSpPr>
          <p:cNvPr id="3" name="TextBox 2"/>
          <p:cNvSpPr txBox="1"/>
          <p:nvPr/>
        </p:nvSpPr>
        <p:spPr>
          <a:xfrm>
            <a:off x="419101" y="1676400"/>
            <a:ext cx="9067800" cy="1524007"/>
          </a:xfrm>
          <a:prstGeom prst="rect">
            <a:avLst/>
          </a:prstGeom>
          <a:noFill/>
        </p:spPr>
        <p:txBody>
          <a:bodyPr wrap="square" rtlCol="0">
            <a:spAutoFit/>
          </a:bodyPr>
          <a:lstStyle/>
          <a:p>
            <a:pPr marL="285750" indent="-285750" algn="just">
              <a:lnSpc>
                <a:spcPct val="150000"/>
              </a:lnSpc>
              <a:buFont typeface="Arial" panose="020B0604020202020204" pitchFamily="34" charset="0"/>
              <a:buChar char="•"/>
            </a:pPr>
            <a:r>
              <a:rPr lang="en-US" sz="1600" dirty="0"/>
              <a:t>Internet of Things (</a:t>
            </a:r>
            <a:r>
              <a:rPr lang="en-US" sz="1600" dirty="0" err="1"/>
              <a:t>IoT</a:t>
            </a:r>
            <a:r>
              <a:rPr lang="en-US" sz="1600" dirty="0"/>
              <a:t>) is a network of devices which can sense, accumulate and transfer data over the internet without any human intervention</a:t>
            </a:r>
            <a:r>
              <a:rPr lang="en-US" sz="1600" dirty="0" smtClean="0"/>
              <a:t>.</a:t>
            </a:r>
          </a:p>
          <a:p>
            <a:pPr marL="285750" indent="-285750" algn="just">
              <a:lnSpc>
                <a:spcPct val="150000"/>
              </a:lnSpc>
              <a:buFont typeface="Arial" panose="020B0604020202020204" pitchFamily="34" charset="0"/>
              <a:buChar char="•"/>
            </a:pPr>
            <a:endParaRPr lang="en-US" sz="1600" i="1" dirty="0">
              <a:solidFill>
                <a:schemeClr val="tx2">
                  <a:lumMod val="50000"/>
                </a:schemeClr>
              </a:solidFill>
            </a:endParaRPr>
          </a:p>
          <a:p>
            <a:pPr marL="285750" indent="-285750" algn="just">
              <a:lnSpc>
                <a:spcPct val="150000"/>
              </a:lnSpc>
              <a:buFont typeface="Arial" panose="020B0604020202020204" pitchFamily="34" charset="0"/>
              <a:buChar char="•"/>
            </a:pPr>
            <a:endParaRPr lang="en-US" sz="1600" dirty="0" smtClean="0">
              <a:solidFill>
                <a:schemeClr val="tx2">
                  <a:lumMod val="50000"/>
                </a:schemeClr>
              </a:solidFill>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9800" y="2590800"/>
            <a:ext cx="4648200" cy="3205321"/>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0" y="404813"/>
            <a:ext cx="8950325" cy="863600"/>
          </a:xfrm>
        </p:spPr>
        <p:txBody>
          <a:bodyPr/>
          <a:lstStyle/>
          <a:p>
            <a:r>
              <a:rPr lang="en-US" sz="2400" dirty="0" err="1" smtClean="0"/>
              <a:t>IoT</a:t>
            </a:r>
            <a:r>
              <a:rPr lang="en-US" sz="2400" dirty="0" smtClean="0"/>
              <a:t> Applications:</a:t>
            </a:r>
            <a:endParaRPr lang="en-US" sz="2400" dirty="0"/>
          </a:p>
        </p:txBody>
      </p:sp>
      <p:pic>
        <p:nvPicPr>
          <p:cNvPr id="5" name="Picture 4"/>
          <p:cNvPicPr>
            <a:picLocks noChangeAspect="1"/>
          </p:cNvPicPr>
          <p:nvPr/>
        </p:nvPicPr>
        <p:blipFill>
          <a:blip r:embed="rId2"/>
          <a:stretch>
            <a:fillRect/>
          </a:stretch>
        </p:blipFill>
        <p:spPr>
          <a:xfrm>
            <a:off x="685800" y="1371600"/>
            <a:ext cx="7643812" cy="4672457"/>
          </a:xfrm>
          <a:prstGeom prst="rect">
            <a:avLst/>
          </a:prstGeom>
        </p:spPr>
      </p:pic>
    </p:spTree>
    <p:extLst>
      <p:ext uri="{BB962C8B-B14F-4D97-AF65-F5344CB8AC3E}">
        <p14:creationId xmlns:p14="http://schemas.microsoft.com/office/powerpoint/2010/main" val="4280570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404813"/>
            <a:ext cx="8950325" cy="863600"/>
          </a:xfrm>
        </p:spPr>
        <p:txBody>
          <a:bodyPr/>
          <a:lstStyle/>
          <a:p>
            <a:r>
              <a:rPr lang="en-US" sz="2400" dirty="0" smtClean="0"/>
              <a:t>Why do we need </a:t>
            </a:r>
            <a:r>
              <a:rPr lang="en-US" sz="2400" dirty="0" err="1" smtClean="0"/>
              <a:t>IoT</a:t>
            </a:r>
            <a:r>
              <a:rPr lang="en-US" sz="2400" dirty="0" smtClean="0"/>
              <a:t>..?</a:t>
            </a:r>
            <a:endParaRPr lang="en-US" sz="2400" dirty="0"/>
          </a:p>
        </p:txBody>
      </p:sp>
      <p:sp>
        <p:nvSpPr>
          <p:cNvPr id="3" name="TextBox 2"/>
          <p:cNvSpPr txBox="1"/>
          <p:nvPr/>
        </p:nvSpPr>
        <p:spPr>
          <a:xfrm>
            <a:off x="419101" y="1510198"/>
            <a:ext cx="9067800" cy="2123658"/>
          </a:xfrm>
          <a:prstGeom prst="rect">
            <a:avLst/>
          </a:prstGeom>
          <a:noFill/>
        </p:spPr>
        <p:txBody>
          <a:bodyPr wrap="square" rtlCol="0">
            <a:spAutoFit/>
          </a:bodyPr>
          <a:lstStyle/>
          <a:p>
            <a:pPr algn="just">
              <a:lnSpc>
                <a:spcPct val="150000"/>
              </a:lnSpc>
            </a:pPr>
            <a:r>
              <a:rPr lang="en-US" sz="1400" dirty="0" smtClean="0"/>
              <a:t>Let’s look at an example, The patient is at constant life-support at home where his health-status is being checked to a health monitoring system present on the cloud, Suppose If there is some irregularity in heart beat the system on the cloud is connected to a hospital. So based on his condition the hospital authorities enable to dispatch an ambulance immediately.</a:t>
            </a:r>
          </a:p>
          <a:p>
            <a:pPr marL="285750" indent="-285750" algn="just">
              <a:lnSpc>
                <a:spcPct val="150000"/>
              </a:lnSpc>
              <a:buFont typeface="Arial" panose="020B0604020202020204" pitchFamily="34" charset="0"/>
              <a:buChar char="•"/>
            </a:pPr>
            <a:endParaRPr lang="en-US" sz="1600" i="1" dirty="0">
              <a:solidFill>
                <a:schemeClr val="tx2">
                  <a:lumMod val="50000"/>
                </a:schemeClr>
              </a:solidFill>
            </a:endParaRPr>
          </a:p>
          <a:p>
            <a:pPr marL="285750" indent="-285750" algn="just">
              <a:lnSpc>
                <a:spcPct val="150000"/>
              </a:lnSpc>
              <a:buFont typeface="Arial" panose="020B0604020202020204" pitchFamily="34" charset="0"/>
              <a:buChar char="•"/>
            </a:pPr>
            <a:endParaRPr lang="en-US" sz="1600" dirty="0" smtClean="0">
              <a:solidFill>
                <a:schemeClr val="tx2">
                  <a:lumMod val="50000"/>
                </a:schemeClr>
              </a:solidFill>
            </a:endParaRPr>
          </a:p>
        </p:txBody>
      </p:sp>
      <p:pic>
        <p:nvPicPr>
          <p:cNvPr id="4" name="Picture 3"/>
          <p:cNvPicPr>
            <a:picLocks noChangeAspect="1"/>
          </p:cNvPicPr>
          <p:nvPr/>
        </p:nvPicPr>
        <p:blipFill>
          <a:blip r:embed="rId2"/>
          <a:stretch>
            <a:fillRect/>
          </a:stretch>
        </p:blipFill>
        <p:spPr>
          <a:xfrm>
            <a:off x="838200" y="4267200"/>
            <a:ext cx="1790700" cy="1695450"/>
          </a:xfrm>
          <a:prstGeom prst="rect">
            <a:avLst/>
          </a:prstGeom>
        </p:spPr>
      </p:pic>
      <p:pic>
        <p:nvPicPr>
          <p:cNvPr id="5" name="Picture 4"/>
          <p:cNvPicPr>
            <a:picLocks noChangeAspect="1"/>
          </p:cNvPicPr>
          <p:nvPr/>
        </p:nvPicPr>
        <p:blipFill>
          <a:blip r:embed="rId3"/>
          <a:stretch>
            <a:fillRect/>
          </a:stretch>
        </p:blipFill>
        <p:spPr>
          <a:xfrm>
            <a:off x="4062745" y="2627897"/>
            <a:ext cx="2009775" cy="1695450"/>
          </a:xfrm>
          <a:prstGeom prst="rect">
            <a:avLst/>
          </a:prstGeom>
        </p:spPr>
      </p:pic>
      <p:sp>
        <p:nvSpPr>
          <p:cNvPr id="7" name="Oval 6"/>
          <p:cNvSpPr/>
          <p:nvPr/>
        </p:nvSpPr>
        <p:spPr>
          <a:xfrm>
            <a:off x="3617691" y="4267200"/>
            <a:ext cx="533400" cy="4572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err="1" smtClean="0">
              <a:solidFill>
                <a:schemeClr val="tx2">
                  <a:lumMod val="50000"/>
                </a:schemeClr>
              </a:solidFill>
            </a:endParaRPr>
          </a:p>
        </p:txBody>
      </p:sp>
      <p:sp>
        <p:nvSpPr>
          <p:cNvPr id="8" name="Oval 7"/>
          <p:cNvSpPr/>
          <p:nvPr/>
        </p:nvSpPr>
        <p:spPr>
          <a:xfrm>
            <a:off x="3124200" y="4663819"/>
            <a:ext cx="228600" cy="228601"/>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err="1" smtClean="0">
              <a:solidFill>
                <a:schemeClr val="tx2">
                  <a:lumMod val="50000"/>
                </a:schemeClr>
              </a:solidFill>
            </a:endParaRPr>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57987" y="4219575"/>
            <a:ext cx="2619375" cy="1743075"/>
          </a:xfrm>
          <a:prstGeom prst="rect">
            <a:avLst/>
          </a:prstGeom>
        </p:spPr>
      </p:pic>
      <p:sp>
        <p:nvSpPr>
          <p:cNvPr id="10" name="Oval 9"/>
          <p:cNvSpPr/>
          <p:nvPr/>
        </p:nvSpPr>
        <p:spPr>
          <a:xfrm>
            <a:off x="6326886" y="3475622"/>
            <a:ext cx="533400" cy="4572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err="1" smtClean="0">
              <a:solidFill>
                <a:schemeClr val="tx2">
                  <a:lumMod val="50000"/>
                </a:schemeClr>
              </a:solidFill>
            </a:endParaRPr>
          </a:p>
        </p:txBody>
      </p:sp>
      <p:sp>
        <p:nvSpPr>
          <p:cNvPr id="11" name="Oval 10"/>
          <p:cNvSpPr/>
          <p:nvPr/>
        </p:nvSpPr>
        <p:spPr>
          <a:xfrm>
            <a:off x="7271193" y="3818522"/>
            <a:ext cx="228600" cy="228601"/>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err="1" smtClean="0">
              <a:solidFill>
                <a:schemeClr val="tx2">
                  <a:lumMod val="50000"/>
                </a:schemeClr>
              </a:solidFill>
            </a:endParaRPr>
          </a:p>
        </p:txBody>
      </p:sp>
    </p:spTree>
    <p:extLst>
      <p:ext uri="{BB962C8B-B14F-4D97-AF65-F5344CB8AC3E}">
        <p14:creationId xmlns:p14="http://schemas.microsoft.com/office/powerpoint/2010/main" val="4315616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404813"/>
            <a:ext cx="8950325" cy="863600"/>
          </a:xfrm>
        </p:spPr>
        <p:txBody>
          <a:bodyPr/>
          <a:lstStyle/>
          <a:p>
            <a:r>
              <a:rPr lang="en-US" sz="2400" dirty="0" smtClean="0"/>
              <a:t>Why do we need </a:t>
            </a:r>
            <a:r>
              <a:rPr lang="en-US" sz="2400" dirty="0" err="1" smtClean="0"/>
              <a:t>IoT</a:t>
            </a:r>
            <a:r>
              <a:rPr lang="en-US" sz="2400" dirty="0" smtClean="0"/>
              <a:t>..?</a:t>
            </a:r>
            <a:endParaRPr lang="en-US" sz="2400" dirty="0"/>
          </a:p>
        </p:txBody>
      </p:sp>
      <p:sp>
        <p:nvSpPr>
          <p:cNvPr id="6" name="TextBox 5"/>
          <p:cNvSpPr txBox="1"/>
          <p:nvPr/>
        </p:nvSpPr>
        <p:spPr>
          <a:xfrm>
            <a:off x="457200" y="1656936"/>
            <a:ext cx="6019800" cy="584775"/>
          </a:xfrm>
          <a:prstGeom prst="rect">
            <a:avLst/>
          </a:prstGeom>
          <a:noFill/>
        </p:spPr>
        <p:txBody>
          <a:bodyPr wrap="square" rtlCol="0">
            <a:spAutoFit/>
          </a:bodyPr>
          <a:lstStyle/>
          <a:p>
            <a:pPr marL="285750" indent="-285750">
              <a:buFont typeface="Arial" panose="020B0604020202020204" pitchFamily="34" charset="0"/>
              <a:buChar char="•"/>
            </a:pPr>
            <a:r>
              <a:rPr lang="en-US" sz="1600" dirty="0" smtClean="0">
                <a:solidFill>
                  <a:schemeClr val="tx2">
                    <a:lumMod val="50000"/>
                  </a:schemeClr>
                </a:solidFill>
              </a:rPr>
              <a:t>It increases transparency</a:t>
            </a:r>
          </a:p>
          <a:p>
            <a:pPr marL="285750" indent="-285750">
              <a:buFont typeface="Arial" panose="020B0604020202020204" pitchFamily="34" charset="0"/>
              <a:buChar char="•"/>
            </a:pPr>
            <a:r>
              <a:rPr lang="en-US" sz="1600" dirty="0" smtClean="0">
                <a:solidFill>
                  <a:schemeClr val="tx2">
                    <a:lumMod val="50000"/>
                  </a:schemeClr>
                </a:solidFill>
              </a:rPr>
              <a:t>Reduces lot of effort and time</a:t>
            </a:r>
          </a:p>
        </p:txBody>
      </p:sp>
      <p:sp>
        <p:nvSpPr>
          <p:cNvPr id="12" name="TextBox 11"/>
          <p:cNvSpPr txBox="1"/>
          <p:nvPr/>
        </p:nvSpPr>
        <p:spPr>
          <a:xfrm rot="20637270">
            <a:off x="700080" y="2812581"/>
            <a:ext cx="1526893" cy="369332"/>
          </a:xfrm>
          <a:prstGeom prst="rect">
            <a:avLst/>
          </a:prstGeom>
          <a:noFill/>
        </p:spPr>
        <p:txBody>
          <a:bodyPr wrap="none" rtlCol="0">
            <a:spAutoFit/>
          </a:bodyPr>
          <a:lstStyle/>
          <a:p>
            <a:r>
              <a:rPr lang="en-US" sz="1800" dirty="0" smtClean="0">
                <a:solidFill>
                  <a:schemeClr val="tx2">
                    <a:lumMod val="50000"/>
                  </a:schemeClr>
                </a:solidFill>
              </a:rPr>
              <a:t>EXPANDING</a:t>
            </a:r>
          </a:p>
        </p:txBody>
      </p:sp>
      <p:sp>
        <p:nvSpPr>
          <p:cNvPr id="13" name="Rectangle 12"/>
          <p:cNvSpPr/>
          <p:nvPr/>
        </p:nvSpPr>
        <p:spPr>
          <a:xfrm rot="20667704">
            <a:off x="442914" y="3209508"/>
            <a:ext cx="2514601" cy="433515"/>
          </a:xfrm>
          <a:prstGeom prst="rect">
            <a:avLst/>
          </a:prstGeom>
          <a:solidFill>
            <a:srgbClr val="FF0000">
              <a:alpha val="44000"/>
            </a:srgb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2">
                    <a:lumMod val="50000"/>
                  </a:schemeClr>
                </a:solidFill>
              </a:rPr>
              <a:t>Interdependence</a:t>
            </a:r>
          </a:p>
        </p:txBody>
      </p:sp>
      <p:sp>
        <p:nvSpPr>
          <p:cNvPr id="14" name="TextBox 13"/>
          <p:cNvSpPr txBox="1"/>
          <p:nvPr/>
        </p:nvSpPr>
        <p:spPr>
          <a:xfrm rot="20753323">
            <a:off x="1055659" y="3725548"/>
            <a:ext cx="1569660" cy="369332"/>
          </a:xfrm>
          <a:prstGeom prst="rect">
            <a:avLst/>
          </a:prstGeom>
          <a:noFill/>
        </p:spPr>
        <p:txBody>
          <a:bodyPr wrap="none" rtlCol="0">
            <a:spAutoFit/>
          </a:bodyPr>
          <a:lstStyle/>
          <a:p>
            <a:r>
              <a:rPr lang="en-US" sz="1800" dirty="0" smtClean="0">
                <a:solidFill>
                  <a:schemeClr val="tx2">
                    <a:lumMod val="50000"/>
                  </a:schemeClr>
                </a:solidFill>
              </a:rPr>
              <a:t>OF HUMANS</a:t>
            </a:r>
          </a:p>
        </p:txBody>
      </p:sp>
      <p:sp>
        <p:nvSpPr>
          <p:cNvPr id="15" name="TextBox 14"/>
          <p:cNvSpPr txBox="1"/>
          <p:nvPr/>
        </p:nvSpPr>
        <p:spPr>
          <a:xfrm>
            <a:off x="4640426" y="3895569"/>
            <a:ext cx="1082348" cy="307777"/>
          </a:xfrm>
          <a:prstGeom prst="rect">
            <a:avLst/>
          </a:prstGeom>
          <a:noFill/>
        </p:spPr>
        <p:txBody>
          <a:bodyPr wrap="none" rtlCol="0">
            <a:spAutoFit/>
          </a:bodyPr>
          <a:lstStyle/>
          <a:p>
            <a:r>
              <a:rPr lang="en-US" sz="1400" dirty="0" smtClean="0">
                <a:solidFill>
                  <a:schemeClr val="tx2">
                    <a:lumMod val="50000"/>
                  </a:schemeClr>
                </a:solidFill>
              </a:rPr>
              <a:t>INTERACT</a:t>
            </a:r>
          </a:p>
        </p:txBody>
      </p:sp>
      <p:sp>
        <p:nvSpPr>
          <p:cNvPr id="16" name="Rectangle 15"/>
          <p:cNvSpPr/>
          <p:nvPr/>
        </p:nvSpPr>
        <p:spPr>
          <a:xfrm>
            <a:off x="4419600" y="3806324"/>
            <a:ext cx="1524000" cy="460526"/>
          </a:xfrm>
          <a:prstGeom prst="rect">
            <a:avLst/>
          </a:prstGeom>
          <a:noFill/>
          <a:ln>
            <a:solidFill>
              <a:schemeClr val="tx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err="1" smtClean="0">
              <a:solidFill>
                <a:schemeClr val="tx2">
                  <a:lumMod val="50000"/>
                </a:schemeClr>
              </a:solidFill>
            </a:endParaRPr>
          </a:p>
        </p:txBody>
      </p:sp>
      <p:sp>
        <p:nvSpPr>
          <p:cNvPr id="17" name="Rectangle 16"/>
          <p:cNvSpPr/>
          <p:nvPr/>
        </p:nvSpPr>
        <p:spPr>
          <a:xfrm>
            <a:off x="4267200" y="4364072"/>
            <a:ext cx="1905000" cy="512728"/>
          </a:xfrm>
          <a:prstGeom prst="rect">
            <a:avLst/>
          </a:prstGeom>
          <a:noFill/>
          <a:ln>
            <a:solidFill>
              <a:schemeClr val="tx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err="1" smtClean="0">
              <a:solidFill>
                <a:schemeClr val="tx2">
                  <a:lumMod val="50000"/>
                </a:schemeClr>
              </a:solidFill>
            </a:endParaRPr>
          </a:p>
        </p:txBody>
      </p:sp>
      <p:sp>
        <p:nvSpPr>
          <p:cNvPr id="18" name="Rectangle 17"/>
          <p:cNvSpPr/>
          <p:nvPr/>
        </p:nvSpPr>
        <p:spPr>
          <a:xfrm>
            <a:off x="4114800" y="5029200"/>
            <a:ext cx="2286000" cy="533400"/>
          </a:xfrm>
          <a:prstGeom prst="rect">
            <a:avLst/>
          </a:prstGeom>
          <a:noFill/>
          <a:ln>
            <a:solidFill>
              <a:schemeClr val="tx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err="1" smtClean="0">
              <a:solidFill>
                <a:schemeClr val="tx2">
                  <a:lumMod val="50000"/>
                </a:schemeClr>
              </a:solidFill>
            </a:endParaRPr>
          </a:p>
        </p:txBody>
      </p:sp>
      <p:sp>
        <p:nvSpPr>
          <p:cNvPr id="19" name="TextBox 18"/>
          <p:cNvSpPr txBox="1"/>
          <p:nvPr/>
        </p:nvSpPr>
        <p:spPr>
          <a:xfrm>
            <a:off x="4494610" y="4445169"/>
            <a:ext cx="1526380" cy="338554"/>
          </a:xfrm>
          <a:prstGeom prst="rect">
            <a:avLst/>
          </a:prstGeom>
          <a:noFill/>
        </p:spPr>
        <p:txBody>
          <a:bodyPr wrap="none" rtlCol="0">
            <a:spAutoFit/>
          </a:bodyPr>
          <a:lstStyle/>
          <a:p>
            <a:r>
              <a:rPr lang="en-US" sz="1600" b="1" dirty="0" smtClean="0">
                <a:solidFill>
                  <a:srgbClr val="0070C0"/>
                </a:solidFill>
              </a:rPr>
              <a:t>CONTRIBUTE</a:t>
            </a:r>
          </a:p>
        </p:txBody>
      </p:sp>
      <p:sp>
        <p:nvSpPr>
          <p:cNvPr id="20" name="TextBox 19"/>
          <p:cNvSpPr txBox="1"/>
          <p:nvPr/>
        </p:nvSpPr>
        <p:spPr>
          <a:xfrm>
            <a:off x="4350327" y="5126623"/>
            <a:ext cx="1738746" cy="338554"/>
          </a:xfrm>
          <a:prstGeom prst="rect">
            <a:avLst/>
          </a:prstGeom>
          <a:noFill/>
        </p:spPr>
        <p:txBody>
          <a:bodyPr wrap="none" rtlCol="0">
            <a:spAutoFit/>
          </a:bodyPr>
          <a:lstStyle/>
          <a:p>
            <a:r>
              <a:rPr lang="en-US" sz="1600" b="1" dirty="0" smtClean="0">
                <a:solidFill>
                  <a:srgbClr val="C00000"/>
                </a:solidFill>
              </a:rPr>
              <a:t>COLLABORATE</a:t>
            </a:r>
          </a:p>
        </p:txBody>
      </p:sp>
      <p:sp>
        <p:nvSpPr>
          <p:cNvPr id="21" name="TextBox 20"/>
          <p:cNvSpPr txBox="1"/>
          <p:nvPr/>
        </p:nvSpPr>
        <p:spPr>
          <a:xfrm>
            <a:off x="3559435" y="3939450"/>
            <a:ext cx="333746" cy="307777"/>
          </a:xfrm>
          <a:prstGeom prst="rect">
            <a:avLst/>
          </a:prstGeom>
          <a:noFill/>
        </p:spPr>
        <p:txBody>
          <a:bodyPr wrap="none" rtlCol="0">
            <a:spAutoFit/>
          </a:bodyPr>
          <a:lstStyle/>
          <a:p>
            <a:r>
              <a:rPr lang="en-US" sz="1400" i="1" dirty="0" smtClean="0">
                <a:solidFill>
                  <a:schemeClr val="tx2">
                    <a:lumMod val="50000"/>
                  </a:schemeClr>
                </a:solidFill>
              </a:rPr>
              <a:t>to</a:t>
            </a:r>
          </a:p>
        </p:txBody>
      </p:sp>
      <p:sp>
        <p:nvSpPr>
          <p:cNvPr id="22" name="TextBox 21"/>
          <p:cNvSpPr txBox="1"/>
          <p:nvPr/>
        </p:nvSpPr>
        <p:spPr>
          <a:xfrm>
            <a:off x="3467100" y="5142011"/>
            <a:ext cx="304892" cy="307777"/>
          </a:xfrm>
          <a:prstGeom prst="rect">
            <a:avLst/>
          </a:prstGeom>
          <a:noFill/>
        </p:spPr>
        <p:txBody>
          <a:bodyPr wrap="none" rtlCol="0">
            <a:spAutoFit/>
          </a:bodyPr>
          <a:lstStyle/>
          <a:p>
            <a:r>
              <a:rPr lang="en-US" sz="1400" dirty="0" smtClean="0">
                <a:solidFill>
                  <a:schemeClr val="tx2">
                    <a:lumMod val="50000"/>
                  </a:schemeClr>
                </a:solidFill>
              </a:rPr>
              <a:t>&amp;</a:t>
            </a:r>
          </a:p>
        </p:txBody>
      </p:sp>
      <p:sp>
        <p:nvSpPr>
          <p:cNvPr id="23" name="TextBox 22"/>
          <p:cNvSpPr txBox="1"/>
          <p:nvPr/>
        </p:nvSpPr>
        <p:spPr>
          <a:xfrm>
            <a:off x="7924800" y="5414623"/>
            <a:ext cx="1437253" cy="369332"/>
          </a:xfrm>
          <a:prstGeom prst="rect">
            <a:avLst/>
          </a:prstGeom>
          <a:noFill/>
        </p:spPr>
        <p:txBody>
          <a:bodyPr wrap="none" rtlCol="0">
            <a:spAutoFit/>
          </a:bodyPr>
          <a:lstStyle/>
          <a:p>
            <a:r>
              <a:rPr lang="en-US" sz="1800" b="1" dirty="0" smtClean="0">
                <a:solidFill>
                  <a:schemeClr val="tx2">
                    <a:lumMod val="50000"/>
                  </a:schemeClr>
                </a:solidFill>
              </a:rPr>
              <a:t>TO THINGS</a:t>
            </a:r>
          </a:p>
        </p:txBody>
      </p:sp>
    </p:spTree>
    <p:extLst>
      <p:ext uri="{BB962C8B-B14F-4D97-AF65-F5344CB8AC3E}">
        <p14:creationId xmlns:p14="http://schemas.microsoft.com/office/powerpoint/2010/main" val="14699689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0" y="404813"/>
            <a:ext cx="8950325" cy="863600"/>
          </a:xfrm>
        </p:spPr>
        <p:txBody>
          <a:bodyPr/>
          <a:lstStyle/>
          <a:p>
            <a:r>
              <a:rPr lang="en-US" sz="2400" dirty="0" smtClean="0"/>
              <a:t>Benefits of </a:t>
            </a:r>
            <a:r>
              <a:rPr lang="en-US" sz="2400" dirty="0" err="1" smtClean="0"/>
              <a:t>IoT</a:t>
            </a:r>
            <a:endParaRPr lang="en-US" sz="2400" dirty="0"/>
          </a:p>
        </p:txBody>
      </p:sp>
      <p:sp>
        <p:nvSpPr>
          <p:cNvPr id="4" name="TextBox 3"/>
          <p:cNvSpPr txBox="1"/>
          <p:nvPr/>
        </p:nvSpPr>
        <p:spPr>
          <a:xfrm>
            <a:off x="533400" y="1828800"/>
            <a:ext cx="6705600" cy="3908762"/>
          </a:xfrm>
          <a:prstGeom prst="rect">
            <a:avLst/>
          </a:prstGeom>
          <a:noFill/>
        </p:spPr>
        <p:txBody>
          <a:bodyPr wrap="square" rtlCol="0">
            <a:spAutoFit/>
          </a:bodyPr>
          <a:lstStyle/>
          <a:p>
            <a:pPr marL="285750" indent="-285750">
              <a:lnSpc>
                <a:spcPct val="200000"/>
              </a:lnSpc>
              <a:buFont typeface="Arial" panose="020B0604020202020204" pitchFamily="34" charset="0"/>
              <a:buChar char="•"/>
            </a:pPr>
            <a:r>
              <a:rPr lang="en-US" sz="1600" dirty="0" smtClean="0">
                <a:solidFill>
                  <a:schemeClr val="tx2">
                    <a:lumMod val="50000"/>
                  </a:schemeClr>
                </a:solidFill>
              </a:rPr>
              <a:t>Efficient “RESOURCE UTILIZATION”</a:t>
            </a:r>
          </a:p>
          <a:p>
            <a:pPr marL="285750" indent="-285750">
              <a:lnSpc>
                <a:spcPct val="200000"/>
              </a:lnSpc>
              <a:buFont typeface="Arial" panose="020B0604020202020204" pitchFamily="34" charset="0"/>
              <a:buChar char="•"/>
            </a:pPr>
            <a:r>
              <a:rPr lang="en-US" sz="1600" dirty="0" smtClean="0">
                <a:solidFill>
                  <a:schemeClr val="tx2">
                    <a:lumMod val="50000"/>
                  </a:schemeClr>
                </a:solidFill>
              </a:rPr>
              <a:t>Minimizing Human Effort</a:t>
            </a:r>
          </a:p>
          <a:p>
            <a:pPr marL="285750" indent="-285750">
              <a:lnSpc>
                <a:spcPct val="200000"/>
              </a:lnSpc>
              <a:buFont typeface="Arial" panose="020B0604020202020204" pitchFamily="34" charset="0"/>
              <a:buChar char="•"/>
            </a:pPr>
            <a:r>
              <a:rPr lang="en-US" sz="1600" dirty="0" smtClean="0">
                <a:solidFill>
                  <a:schemeClr val="tx2">
                    <a:lumMod val="50000"/>
                  </a:schemeClr>
                </a:solidFill>
              </a:rPr>
              <a:t>Saves Time</a:t>
            </a:r>
          </a:p>
          <a:p>
            <a:pPr marL="285750" indent="-285750">
              <a:lnSpc>
                <a:spcPct val="200000"/>
              </a:lnSpc>
              <a:buFont typeface="Arial" panose="020B0604020202020204" pitchFamily="34" charset="0"/>
              <a:buChar char="•"/>
            </a:pPr>
            <a:r>
              <a:rPr lang="en-US" sz="1600" dirty="0" smtClean="0">
                <a:solidFill>
                  <a:schemeClr val="tx2">
                    <a:lumMod val="50000"/>
                  </a:schemeClr>
                </a:solidFill>
              </a:rPr>
              <a:t>Development of AI through </a:t>
            </a:r>
            <a:r>
              <a:rPr lang="en-US" sz="1600" dirty="0" err="1" smtClean="0">
                <a:solidFill>
                  <a:schemeClr val="tx2">
                    <a:lumMod val="50000"/>
                  </a:schemeClr>
                </a:solidFill>
              </a:rPr>
              <a:t>IoT</a:t>
            </a:r>
            <a:endParaRPr lang="en-US" sz="1600" dirty="0" smtClean="0">
              <a:solidFill>
                <a:schemeClr val="tx2">
                  <a:lumMod val="50000"/>
                </a:schemeClr>
              </a:solidFill>
            </a:endParaRPr>
          </a:p>
          <a:p>
            <a:pPr marL="285750" indent="-285750">
              <a:lnSpc>
                <a:spcPct val="200000"/>
              </a:lnSpc>
              <a:buFont typeface="Arial" panose="020B0604020202020204" pitchFamily="34" charset="0"/>
              <a:buChar char="•"/>
            </a:pPr>
            <a:r>
              <a:rPr lang="en-US" sz="1600" dirty="0" smtClean="0">
                <a:solidFill>
                  <a:schemeClr val="tx2">
                    <a:lumMod val="50000"/>
                  </a:schemeClr>
                </a:solidFill>
              </a:rPr>
              <a:t>Improvement of security</a:t>
            </a:r>
          </a:p>
          <a:p>
            <a:pPr marL="285750" indent="-285750">
              <a:lnSpc>
                <a:spcPct val="200000"/>
              </a:lnSpc>
              <a:buFont typeface="Arial" panose="020B0604020202020204" pitchFamily="34" charset="0"/>
              <a:buChar char="•"/>
            </a:pPr>
            <a:r>
              <a:rPr lang="en-US" sz="1600" dirty="0" smtClean="0">
                <a:solidFill>
                  <a:schemeClr val="tx2">
                    <a:lumMod val="50000"/>
                  </a:schemeClr>
                </a:solidFill>
              </a:rPr>
              <a:t>Increases transparency</a:t>
            </a:r>
          </a:p>
          <a:p>
            <a:pPr>
              <a:lnSpc>
                <a:spcPct val="200000"/>
              </a:lnSpc>
            </a:pPr>
            <a:endParaRPr lang="en-US" sz="1400" dirty="0" smtClean="0">
              <a:solidFill>
                <a:schemeClr val="tx2">
                  <a:lumMod val="50000"/>
                </a:schemeClr>
              </a:solidFill>
            </a:endParaRPr>
          </a:p>
          <a:p>
            <a:pPr>
              <a:lnSpc>
                <a:spcPct val="200000"/>
              </a:lnSpc>
            </a:pPr>
            <a:endParaRPr lang="en-US" sz="1400" dirty="0" err="1" smtClean="0">
              <a:solidFill>
                <a:schemeClr val="tx2">
                  <a:lumMod val="50000"/>
                </a:schemeClr>
              </a:solidFill>
            </a:endParaRPr>
          </a:p>
        </p:txBody>
      </p:sp>
    </p:spTree>
    <p:extLst>
      <p:ext uri="{BB962C8B-B14F-4D97-AF65-F5344CB8AC3E}">
        <p14:creationId xmlns:p14="http://schemas.microsoft.com/office/powerpoint/2010/main" val="645720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0" y="404813"/>
            <a:ext cx="8950325" cy="863600"/>
          </a:xfrm>
        </p:spPr>
        <p:txBody>
          <a:bodyPr/>
          <a:lstStyle/>
          <a:p>
            <a:r>
              <a:rPr lang="en-US" sz="2400" dirty="0" err="1" smtClean="0"/>
              <a:t>IoT</a:t>
            </a:r>
            <a:r>
              <a:rPr lang="en-US" sz="2400" dirty="0" smtClean="0"/>
              <a:t> Features…</a:t>
            </a:r>
            <a:endParaRPr lang="en-US" sz="2400" dirty="0"/>
          </a:p>
        </p:txBody>
      </p:sp>
      <p:sp>
        <p:nvSpPr>
          <p:cNvPr id="2" name="Rectangle 1"/>
          <p:cNvSpPr/>
          <p:nvPr/>
        </p:nvSpPr>
        <p:spPr>
          <a:xfrm>
            <a:off x="533400" y="2057400"/>
            <a:ext cx="3124200" cy="3657600"/>
          </a:xfrm>
          <a:prstGeom prst="rect">
            <a:avLst/>
          </a:prstGeom>
          <a:solidFill>
            <a:srgbClr val="00B0F0">
              <a:alpha val="3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err="1" smtClean="0">
              <a:solidFill>
                <a:schemeClr val="tx2">
                  <a:lumMod val="50000"/>
                </a:schemeClr>
              </a:solidFill>
            </a:endParaRPr>
          </a:p>
        </p:txBody>
      </p:sp>
      <p:sp>
        <p:nvSpPr>
          <p:cNvPr id="5" name="Rectangle 4"/>
          <p:cNvSpPr/>
          <p:nvPr/>
        </p:nvSpPr>
        <p:spPr>
          <a:xfrm>
            <a:off x="838200" y="2362200"/>
            <a:ext cx="2362200" cy="609600"/>
          </a:xfrm>
          <a:prstGeom prst="rect">
            <a:avLst/>
          </a:prstGeom>
          <a:solidFill>
            <a:schemeClr val="bg1"/>
          </a:solidFill>
          <a:ln>
            <a:solidFill>
              <a:schemeClr val="tx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smtClean="0">
                <a:solidFill>
                  <a:srgbClr val="C00000"/>
                </a:solidFill>
              </a:rPr>
              <a:t>CONNECT</a:t>
            </a:r>
          </a:p>
        </p:txBody>
      </p:sp>
      <p:sp>
        <p:nvSpPr>
          <p:cNvPr id="10" name="Rectangle 9"/>
          <p:cNvSpPr/>
          <p:nvPr/>
        </p:nvSpPr>
        <p:spPr>
          <a:xfrm>
            <a:off x="835152" y="3390900"/>
            <a:ext cx="2362200" cy="609600"/>
          </a:xfrm>
          <a:prstGeom prst="rect">
            <a:avLst/>
          </a:prstGeom>
          <a:solidFill>
            <a:schemeClr val="bg1"/>
          </a:solidFill>
          <a:ln>
            <a:solidFill>
              <a:schemeClr val="tx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smtClean="0">
                <a:solidFill>
                  <a:srgbClr val="C00000"/>
                </a:solidFill>
              </a:rPr>
              <a:t>ANALYZE</a:t>
            </a:r>
          </a:p>
        </p:txBody>
      </p:sp>
      <p:sp>
        <p:nvSpPr>
          <p:cNvPr id="11" name="Rectangle 10"/>
          <p:cNvSpPr/>
          <p:nvPr/>
        </p:nvSpPr>
        <p:spPr>
          <a:xfrm>
            <a:off x="835152" y="4419600"/>
            <a:ext cx="2362200" cy="609600"/>
          </a:xfrm>
          <a:prstGeom prst="rect">
            <a:avLst/>
          </a:prstGeom>
          <a:solidFill>
            <a:schemeClr val="bg1"/>
          </a:solidFill>
          <a:ln>
            <a:solidFill>
              <a:schemeClr val="tx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smtClean="0">
                <a:solidFill>
                  <a:srgbClr val="C00000"/>
                </a:solidFill>
              </a:rPr>
              <a:t>INTEGRATE</a:t>
            </a:r>
          </a:p>
        </p:txBody>
      </p:sp>
      <p:sp>
        <p:nvSpPr>
          <p:cNvPr id="12" name="Rectangle 11"/>
          <p:cNvSpPr/>
          <p:nvPr/>
        </p:nvSpPr>
        <p:spPr>
          <a:xfrm>
            <a:off x="4114800" y="2209800"/>
            <a:ext cx="5562600" cy="7620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2">
                    <a:lumMod val="50000"/>
                  </a:schemeClr>
                </a:solidFill>
              </a:rPr>
              <a:t>Connect various things to the </a:t>
            </a:r>
            <a:r>
              <a:rPr lang="en-US" sz="1600" dirty="0" err="1" smtClean="0">
                <a:solidFill>
                  <a:schemeClr val="tx2">
                    <a:lumMod val="50000"/>
                  </a:schemeClr>
                </a:solidFill>
              </a:rPr>
              <a:t>IoT</a:t>
            </a:r>
            <a:r>
              <a:rPr lang="en-US" sz="1600" dirty="0" smtClean="0">
                <a:solidFill>
                  <a:schemeClr val="tx2">
                    <a:lumMod val="50000"/>
                  </a:schemeClr>
                </a:solidFill>
              </a:rPr>
              <a:t> Platform</a:t>
            </a:r>
          </a:p>
        </p:txBody>
      </p:sp>
      <p:sp>
        <p:nvSpPr>
          <p:cNvPr id="13" name="Rectangle 12"/>
          <p:cNvSpPr/>
          <p:nvPr/>
        </p:nvSpPr>
        <p:spPr>
          <a:xfrm>
            <a:off x="4114800" y="3314700"/>
            <a:ext cx="5562600" cy="7620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2">
                    <a:lumMod val="50000"/>
                  </a:schemeClr>
                </a:solidFill>
              </a:rPr>
              <a:t>Analyze the data collected and use it to build Business intelligence</a:t>
            </a:r>
          </a:p>
        </p:txBody>
      </p:sp>
      <p:sp>
        <p:nvSpPr>
          <p:cNvPr id="14" name="Rectangle 13"/>
          <p:cNvSpPr/>
          <p:nvPr/>
        </p:nvSpPr>
        <p:spPr>
          <a:xfrm>
            <a:off x="4114800" y="4450737"/>
            <a:ext cx="5562600" cy="7620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2">
                    <a:lumMod val="50000"/>
                  </a:schemeClr>
                </a:solidFill>
              </a:rPr>
              <a:t>Integrate various models to improve user experience</a:t>
            </a:r>
          </a:p>
        </p:txBody>
      </p:sp>
    </p:spTree>
    <p:extLst>
      <p:ext uri="{BB962C8B-B14F-4D97-AF65-F5344CB8AC3E}">
        <p14:creationId xmlns:p14="http://schemas.microsoft.com/office/powerpoint/2010/main" val="4282255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idx="4294967295"/>
          </p:nvPr>
        </p:nvSpPr>
        <p:spPr>
          <a:xfrm>
            <a:off x="0" y="404813"/>
            <a:ext cx="8950325" cy="863600"/>
          </a:xfrm>
        </p:spPr>
        <p:txBody>
          <a:bodyPr/>
          <a:lstStyle/>
          <a:p>
            <a:r>
              <a:rPr lang="en-US" sz="2400" dirty="0" err="1" smtClean="0"/>
              <a:t>IoT</a:t>
            </a:r>
            <a:r>
              <a:rPr lang="en-US" sz="2400" dirty="0" smtClean="0"/>
              <a:t> Ecosystem</a:t>
            </a:r>
            <a:endParaRPr lang="en-US" sz="2400" dirty="0"/>
          </a:p>
        </p:txBody>
      </p:sp>
      <p:sp>
        <p:nvSpPr>
          <p:cNvPr id="6" name="Rectangle 5"/>
          <p:cNvSpPr/>
          <p:nvPr/>
        </p:nvSpPr>
        <p:spPr>
          <a:xfrm>
            <a:off x="1307592" y="5410200"/>
            <a:ext cx="2743200" cy="685800"/>
          </a:xfrm>
          <a:prstGeom prst="rect">
            <a:avLst/>
          </a:prstGeom>
          <a:solidFill>
            <a:srgbClr val="0070C0">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smtClean="0">
                <a:solidFill>
                  <a:schemeClr val="bg1"/>
                </a:solidFill>
              </a:rPr>
              <a:t>Perception Layer</a:t>
            </a:r>
          </a:p>
        </p:txBody>
      </p:sp>
      <p:sp>
        <p:nvSpPr>
          <p:cNvPr id="7" name="Rectangle 6"/>
          <p:cNvSpPr/>
          <p:nvPr/>
        </p:nvSpPr>
        <p:spPr>
          <a:xfrm>
            <a:off x="1307592" y="4453128"/>
            <a:ext cx="2743200" cy="685800"/>
          </a:xfrm>
          <a:prstGeom prst="rect">
            <a:avLst/>
          </a:prstGeom>
          <a:solidFill>
            <a:srgbClr val="00B050">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smtClean="0">
                <a:solidFill>
                  <a:schemeClr val="bg1"/>
                </a:solidFill>
              </a:rPr>
              <a:t>Transport Layer</a:t>
            </a:r>
          </a:p>
        </p:txBody>
      </p:sp>
      <p:sp>
        <p:nvSpPr>
          <p:cNvPr id="8" name="Rectangle 7"/>
          <p:cNvSpPr/>
          <p:nvPr/>
        </p:nvSpPr>
        <p:spPr>
          <a:xfrm>
            <a:off x="1307592" y="3496056"/>
            <a:ext cx="2743200" cy="685800"/>
          </a:xfrm>
          <a:prstGeom prst="rect">
            <a:avLst/>
          </a:prstGeom>
          <a:solidFill>
            <a:srgbClr val="FF0000">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smtClean="0">
                <a:solidFill>
                  <a:schemeClr val="bg1"/>
                </a:solidFill>
              </a:rPr>
              <a:t>Processing Layer</a:t>
            </a:r>
          </a:p>
        </p:txBody>
      </p:sp>
      <p:sp>
        <p:nvSpPr>
          <p:cNvPr id="11" name="Rectangle 10"/>
          <p:cNvSpPr/>
          <p:nvPr/>
        </p:nvSpPr>
        <p:spPr>
          <a:xfrm>
            <a:off x="1307592" y="2489126"/>
            <a:ext cx="2743200" cy="685800"/>
          </a:xfrm>
          <a:prstGeom prst="rect">
            <a:avLst/>
          </a:prstGeom>
          <a:solidFill>
            <a:srgbClr val="00B050">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smtClean="0">
                <a:solidFill>
                  <a:schemeClr val="bg1"/>
                </a:solidFill>
              </a:rPr>
              <a:t>Application Layer</a:t>
            </a:r>
          </a:p>
        </p:txBody>
      </p:sp>
      <p:sp>
        <p:nvSpPr>
          <p:cNvPr id="12" name="Rectangle 11"/>
          <p:cNvSpPr/>
          <p:nvPr/>
        </p:nvSpPr>
        <p:spPr>
          <a:xfrm>
            <a:off x="1307592" y="1482196"/>
            <a:ext cx="2743200" cy="685800"/>
          </a:xfrm>
          <a:prstGeom prst="rect">
            <a:avLst/>
          </a:prstGeom>
          <a:solidFill>
            <a:srgbClr val="0070C0">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smtClean="0">
                <a:solidFill>
                  <a:schemeClr val="bg1"/>
                </a:solidFill>
              </a:rPr>
              <a:t>Business Layer</a:t>
            </a:r>
          </a:p>
        </p:txBody>
      </p:sp>
      <p:pic>
        <p:nvPicPr>
          <p:cNvPr id="13" name="Picture 12"/>
          <p:cNvPicPr>
            <a:picLocks noChangeAspect="1"/>
          </p:cNvPicPr>
          <p:nvPr/>
        </p:nvPicPr>
        <p:blipFill>
          <a:blip r:embed="rId2"/>
          <a:stretch>
            <a:fillRect/>
          </a:stretch>
        </p:blipFill>
        <p:spPr>
          <a:xfrm>
            <a:off x="533400" y="1482196"/>
            <a:ext cx="638175" cy="638175"/>
          </a:xfrm>
          <a:prstGeom prst="rect">
            <a:avLst/>
          </a:prstGeom>
        </p:spPr>
      </p:pic>
      <p:pic>
        <p:nvPicPr>
          <p:cNvPr id="14" name="Picture 13"/>
          <p:cNvPicPr>
            <a:picLocks noChangeAspect="1"/>
          </p:cNvPicPr>
          <p:nvPr/>
        </p:nvPicPr>
        <p:blipFill>
          <a:blip r:embed="rId3"/>
          <a:stretch>
            <a:fillRect/>
          </a:stretch>
        </p:blipFill>
        <p:spPr>
          <a:xfrm>
            <a:off x="461391" y="2428928"/>
            <a:ext cx="809625" cy="742950"/>
          </a:xfrm>
          <a:prstGeom prst="rect">
            <a:avLst/>
          </a:prstGeom>
        </p:spPr>
      </p:pic>
      <p:pic>
        <p:nvPicPr>
          <p:cNvPr id="15" name="Picture 14"/>
          <p:cNvPicPr>
            <a:picLocks noChangeAspect="1"/>
          </p:cNvPicPr>
          <p:nvPr/>
        </p:nvPicPr>
        <p:blipFill>
          <a:blip r:embed="rId4"/>
          <a:stretch>
            <a:fillRect/>
          </a:stretch>
        </p:blipFill>
        <p:spPr>
          <a:xfrm>
            <a:off x="533400" y="3448431"/>
            <a:ext cx="723900" cy="733425"/>
          </a:xfrm>
          <a:prstGeom prst="rect">
            <a:avLst/>
          </a:prstGeom>
        </p:spPr>
      </p:pic>
      <p:pic>
        <p:nvPicPr>
          <p:cNvPr id="16" name="Picture 15"/>
          <p:cNvPicPr>
            <a:picLocks noChangeAspect="1"/>
          </p:cNvPicPr>
          <p:nvPr/>
        </p:nvPicPr>
        <p:blipFill>
          <a:blip r:embed="rId5"/>
          <a:stretch>
            <a:fillRect/>
          </a:stretch>
        </p:blipFill>
        <p:spPr>
          <a:xfrm>
            <a:off x="551878" y="4468368"/>
            <a:ext cx="628650" cy="533400"/>
          </a:xfrm>
          <a:prstGeom prst="rect">
            <a:avLst/>
          </a:prstGeom>
        </p:spPr>
      </p:pic>
      <p:pic>
        <p:nvPicPr>
          <p:cNvPr id="17" name="Picture 16"/>
          <p:cNvPicPr>
            <a:picLocks noChangeAspect="1"/>
          </p:cNvPicPr>
          <p:nvPr/>
        </p:nvPicPr>
        <p:blipFill>
          <a:blip r:embed="rId6"/>
          <a:stretch>
            <a:fillRect/>
          </a:stretch>
        </p:blipFill>
        <p:spPr>
          <a:xfrm>
            <a:off x="580453" y="5467350"/>
            <a:ext cx="571500" cy="571500"/>
          </a:xfrm>
          <a:prstGeom prst="rect">
            <a:avLst/>
          </a:prstGeom>
        </p:spPr>
      </p:pic>
      <p:sp>
        <p:nvSpPr>
          <p:cNvPr id="18" name="Isosceles Triangle 17"/>
          <p:cNvSpPr/>
          <p:nvPr/>
        </p:nvSpPr>
        <p:spPr>
          <a:xfrm rot="5400000">
            <a:off x="4105656" y="1415140"/>
            <a:ext cx="685800" cy="826008"/>
          </a:xfrm>
          <a:prstGeom prst="triangle">
            <a:avLst>
              <a:gd name="adj" fmla="val 52027"/>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err="1" smtClean="0">
              <a:solidFill>
                <a:schemeClr val="tx2">
                  <a:lumMod val="50000"/>
                </a:schemeClr>
              </a:solidFill>
            </a:endParaRPr>
          </a:p>
        </p:txBody>
      </p:sp>
      <p:sp>
        <p:nvSpPr>
          <p:cNvPr id="19" name="Isosceles Triangle 18"/>
          <p:cNvSpPr/>
          <p:nvPr/>
        </p:nvSpPr>
        <p:spPr>
          <a:xfrm rot="5400000">
            <a:off x="4120896" y="2394203"/>
            <a:ext cx="685800" cy="826008"/>
          </a:xfrm>
          <a:prstGeom prst="triangle">
            <a:avLst>
              <a:gd name="adj" fmla="val 52027"/>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err="1" smtClean="0">
              <a:solidFill>
                <a:schemeClr val="tx2">
                  <a:lumMod val="50000"/>
                </a:schemeClr>
              </a:solidFill>
            </a:endParaRPr>
          </a:p>
        </p:txBody>
      </p:sp>
      <p:sp>
        <p:nvSpPr>
          <p:cNvPr id="20" name="Isosceles Triangle 19"/>
          <p:cNvSpPr/>
          <p:nvPr/>
        </p:nvSpPr>
        <p:spPr>
          <a:xfrm rot="5400000">
            <a:off x="4120896" y="3425952"/>
            <a:ext cx="685800" cy="826008"/>
          </a:xfrm>
          <a:prstGeom prst="triangle">
            <a:avLst>
              <a:gd name="adj" fmla="val 52027"/>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err="1" smtClean="0">
              <a:solidFill>
                <a:schemeClr val="tx2">
                  <a:lumMod val="50000"/>
                </a:schemeClr>
              </a:solidFill>
            </a:endParaRPr>
          </a:p>
        </p:txBody>
      </p:sp>
      <p:sp>
        <p:nvSpPr>
          <p:cNvPr id="21" name="Isosceles Triangle 20"/>
          <p:cNvSpPr/>
          <p:nvPr/>
        </p:nvSpPr>
        <p:spPr>
          <a:xfrm rot="5400000">
            <a:off x="4120896" y="4383024"/>
            <a:ext cx="685800" cy="826008"/>
          </a:xfrm>
          <a:prstGeom prst="triangle">
            <a:avLst>
              <a:gd name="adj" fmla="val 52027"/>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err="1" smtClean="0">
              <a:solidFill>
                <a:schemeClr val="tx2">
                  <a:lumMod val="50000"/>
                </a:schemeClr>
              </a:solidFill>
            </a:endParaRPr>
          </a:p>
        </p:txBody>
      </p:sp>
      <p:sp>
        <p:nvSpPr>
          <p:cNvPr id="22" name="Isosceles Triangle 21"/>
          <p:cNvSpPr/>
          <p:nvPr/>
        </p:nvSpPr>
        <p:spPr>
          <a:xfrm rot="5400000">
            <a:off x="4105656" y="5340096"/>
            <a:ext cx="685800" cy="826008"/>
          </a:xfrm>
          <a:prstGeom prst="triangle">
            <a:avLst>
              <a:gd name="adj" fmla="val 52027"/>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err="1" smtClean="0">
              <a:solidFill>
                <a:schemeClr val="tx2">
                  <a:lumMod val="50000"/>
                </a:schemeClr>
              </a:solidFill>
            </a:endParaRPr>
          </a:p>
        </p:txBody>
      </p:sp>
      <p:sp>
        <p:nvSpPr>
          <p:cNvPr id="23" name="Rectangle 22"/>
          <p:cNvSpPr/>
          <p:nvPr/>
        </p:nvSpPr>
        <p:spPr>
          <a:xfrm>
            <a:off x="4035552" y="1482196"/>
            <a:ext cx="5337048" cy="685800"/>
          </a:xfrm>
          <a:prstGeom prst="rect">
            <a:avLst/>
          </a:prstGeom>
          <a:noFill/>
          <a:ln>
            <a:solidFill>
              <a:schemeClr val="bg2">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err="1" smtClean="0">
              <a:solidFill>
                <a:schemeClr val="tx2">
                  <a:lumMod val="50000"/>
                </a:schemeClr>
              </a:solidFill>
            </a:endParaRPr>
          </a:p>
        </p:txBody>
      </p:sp>
      <p:sp>
        <p:nvSpPr>
          <p:cNvPr id="24" name="Rectangle 23"/>
          <p:cNvSpPr/>
          <p:nvPr/>
        </p:nvSpPr>
        <p:spPr>
          <a:xfrm>
            <a:off x="4050792" y="2464307"/>
            <a:ext cx="5337048" cy="685800"/>
          </a:xfrm>
          <a:prstGeom prst="rect">
            <a:avLst/>
          </a:prstGeom>
          <a:noFill/>
          <a:ln>
            <a:solidFill>
              <a:schemeClr val="bg2">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err="1" smtClean="0">
              <a:solidFill>
                <a:schemeClr val="tx2">
                  <a:lumMod val="50000"/>
                </a:schemeClr>
              </a:solidFill>
            </a:endParaRPr>
          </a:p>
        </p:txBody>
      </p:sp>
      <p:sp>
        <p:nvSpPr>
          <p:cNvPr id="25" name="Rectangle 24"/>
          <p:cNvSpPr/>
          <p:nvPr/>
        </p:nvSpPr>
        <p:spPr>
          <a:xfrm>
            <a:off x="4050792" y="3472243"/>
            <a:ext cx="5337048" cy="685800"/>
          </a:xfrm>
          <a:prstGeom prst="rect">
            <a:avLst/>
          </a:prstGeom>
          <a:noFill/>
          <a:ln>
            <a:solidFill>
              <a:schemeClr val="bg2">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err="1" smtClean="0">
              <a:solidFill>
                <a:schemeClr val="tx2">
                  <a:lumMod val="50000"/>
                </a:schemeClr>
              </a:solidFill>
            </a:endParaRPr>
          </a:p>
        </p:txBody>
      </p:sp>
      <p:sp>
        <p:nvSpPr>
          <p:cNvPr id="26" name="Rectangle 25"/>
          <p:cNvSpPr/>
          <p:nvPr/>
        </p:nvSpPr>
        <p:spPr>
          <a:xfrm>
            <a:off x="4050792" y="4453128"/>
            <a:ext cx="5337048" cy="685800"/>
          </a:xfrm>
          <a:prstGeom prst="rect">
            <a:avLst/>
          </a:prstGeom>
          <a:noFill/>
          <a:ln>
            <a:solidFill>
              <a:schemeClr val="bg2">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err="1" smtClean="0">
              <a:solidFill>
                <a:schemeClr val="tx2">
                  <a:lumMod val="50000"/>
                </a:schemeClr>
              </a:solidFill>
            </a:endParaRPr>
          </a:p>
        </p:txBody>
      </p:sp>
      <p:sp>
        <p:nvSpPr>
          <p:cNvPr id="27" name="Rectangle 26"/>
          <p:cNvSpPr/>
          <p:nvPr/>
        </p:nvSpPr>
        <p:spPr>
          <a:xfrm>
            <a:off x="4035552" y="5399531"/>
            <a:ext cx="5337048" cy="685800"/>
          </a:xfrm>
          <a:prstGeom prst="rect">
            <a:avLst/>
          </a:prstGeom>
          <a:noFill/>
          <a:ln>
            <a:solidFill>
              <a:schemeClr val="bg2">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err="1" smtClean="0">
              <a:solidFill>
                <a:schemeClr val="tx2">
                  <a:lumMod val="50000"/>
                </a:schemeClr>
              </a:solidFill>
            </a:endParaRPr>
          </a:p>
        </p:txBody>
      </p:sp>
      <p:sp>
        <p:nvSpPr>
          <p:cNvPr id="28" name="TextBox 27"/>
          <p:cNvSpPr txBox="1"/>
          <p:nvPr/>
        </p:nvSpPr>
        <p:spPr>
          <a:xfrm>
            <a:off x="4861560" y="1563486"/>
            <a:ext cx="3916906" cy="461665"/>
          </a:xfrm>
          <a:prstGeom prst="rect">
            <a:avLst/>
          </a:prstGeom>
          <a:noFill/>
        </p:spPr>
        <p:txBody>
          <a:bodyPr wrap="none" rtlCol="0">
            <a:spAutoFit/>
          </a:bodyPr>
          <a:lstStyle/>
          <a:p>
            <a:r>
              <a:rPr lang="en-US" sz="1200" dirty="0" smtClean="0">
                <a:solidFill>
                  <a:schemeClr val="tx2">
                    <a:lumMod val="50000"/>
                  </a:schemeClr>
                </a:solidFill>
              </a:rPr>
              <a:t>Manages the whole </a:t>
            </a:r>
            <a:r>
              <a:rPr lang="en-US" sz="1200" dirty="0" err="1" smtClean="0">
                <a:solidFill>
                  <a:schemeClr val="tx2">
                    <a:lumMod val="50000"/>
                  </a:schemeClr>
                </a:solidFill>
              </a:rPr>
              <a:t>IoT</a:t>
            </a:r>
            <a:r>
              <a:rPr lang="en-US" sz="1200" dirty="0" smtClean="0">
                <a:solidFill>
                  <a:schemeClr val="tx2">
                    <a:lumMod val="50000"/>
                  </a:schemeClr>
                </a:solidFill>
              </a:rPr>
              <a:t> System, including applications,</a:t>
            </a:r>
          </a:p>
          <a:p>
            <a:r>
              <a:rPr lang="en-US" sz="1200" dirty="0" smtClean="0">
                <a:solidFill>
                  <a:schemeClr val="tx2">
                    <a:lumMod val="50000"/>
                  </a:schemeClr>
                </a:solidFill>
              </a:rPr>
              <a:t>Business and profit models, and user’s privacy</a:t>
            </a:r>
          </a:p>
        </p:txBody>
      </p:sp>
      <p:sp>
        <p:nvSpPr>
          <p:cNvPr id="29" name="TextBox 28"/>
          <p:cNvSpPr txBox="1"/>
          <p:nvPr/>
        </p:nvSpPr>
        <p:spPr>
          <a:xfrm>
            <a:off x="4846320" y="2551777"/>
            <a:ext cx="4526280" cy="461665"/>
          </a:xfrm>
          <a:prstGeom prst="rect">
            <a:avLst/>
          </a:prstGeom>
          <a:noFill/>
        </p:spPr>
        <p:txBody>
          <a:bodyPr wrap="square" rtlCol="0">
            <a:spAutoFit/>
          </a:bodyPr>
          <a:lstStyle/>
          <a:p>
            <a:r>
              <a:rPr lang="en-US" sz="1200" dirty="0" smtClean="0">
                <a:solidFill>
                  <a:schemeClr val="tx2">
                    <a:lumMod val="50000"/>
                  </a:schemeClr>
                </a:solidFill>
              </a:rPr>
              <a:t>Responsible for delivering application specific services to the user</a:t>
            </a:r>
          </a:p>
        </p:txBody>
      </p:sp>
      <p:sp>
        <p:nvSpPr>
          <p:cNvPr id="30" name="TextBox 29"/>
          <p:cNvSpPr txBox="1"/>
          <p:nvPr/>
        </p:nvSpPr>
        <p:spPr>
          <a:xfrm>
            <a:off x="4800601" y="3527708"/>
            <a:ext cx="4572000" cy="461665"/>
          </a:xfrm>
          <a:prstGeom prst="rect">
            <a:avLst/>
          </a:prstGeom>
          <a:noFill/>
        </p:spPr>
        <p:txBody>
          <a:bodyPr wrap="square" rtlCol="0">
            <a:spAutoFit/>
          </a:bodyPr>
          <a:lstStyle/>
          <a:p>
            <a:r>
              <a:rPr lang="en-US" sz="1200" dirty="0" smtClean="0">
                <a:solidFill>
                  <a:schemeClr val="tx2">
                    <a:lumMod val="50000"/>
                  </a:schemeClr>
                </a:solidFill>
              </a:rPr>
              <a:t>Stores, analyses, and processes huge amounts of data. Employs Databases, cloud computing &amp; big data processing modules.</a:t>
            </a:r>
          </a:p>
        </p:txBody>
      </p:sp>
      <p:sp>
        <p:nvSpPr>
          <p:cNvPr id="31" name="TextBox 30"/>
          <p:cNvSpPr txBox="1"/>
          <p:nvPr/>
        </p:nvSpPr>
        <p:spPr>
          <a:xfrm>
            <a:off x="4806697" y="4534418"/>
            <a:ext cx="4565903" cy="461665"/>
          </a:xfrm>
          <a:prstGeom prst="rect">
            <a:avLst/>
          </a:prstGeom>
          <a:noFill/>
        </p:spPr>
        <p:txBody>
          <a:bodyPr wrap="square" rtlCol="0">
            <a:spAutoFit/>
          </a:bodyPr>
          <a:lstStyle/>
          <a:p>
            <a:r>
              <a:rPr lang="en-US" sz="1200" dirty="0" smtClean="0">
                <a:solidFill>
                  <a:schemeClr val="tx2">
                    <a:lumMod val="50000"/>
                  </a:schemeClr>
                </a:solidFill>
              </a:rPr>
              <a:t>Transfers the sensor data between different layer through networks Such as wireless, 3G, LAN, Bluetooth, RFID, and NFC</a:t>
            </a:r>
          </a:p>
        </p:txBody>
      </p:sp>
      <p:sp>
        <p:nvSpPr>
          <p:cNvPr id="32" name="TextBox 31"/>
          <p:cNvSpPr txBox="1"/>
          <p:nvPr/>
        </p:nvSpPr>
        <p:spPr>
          <a:xfrm>
            <a:off x="4907473" y="5603931"/>
            <a:ext cx="4346062" cy="276999"/>
          </a:xfrm>
          <a:prstGeom prst="rect">
            <a:avLst/>
          </a:prstGeom>
          <a:noFill/>
        </p:spPr>
        <p:txBody>
          <a:bodyPr wrap="none" rtlCol="0">
            <a:spAutoFit/>
          </a:bodyPr>
          <a:lstStyle/>
          <a:p>
            <a:r>
              <a:rPr lang="en-US" sz="1200" dirty="0" smtClean="0">
                <a:solidFill>
                  <a:schemeClr val="tx2">
                    <a:lumMod val="50000"/>
                  </a:schemeClr>
                </a:solidFill>
              </a:rPr>
              <a:t>Sensors sense and gather information about the environment</a:t>
            </a:r>
          </a:p>
        </p:txBody>
      </p:sp>
    </p:spTree>
    <p:extLst>
      <p:ext uri="{BB962C8B-B14F-4D97-AF65-F5344CB8AC3E}">
        <p14:creationId xmlns:p14="http://schemas.microsoft.com/office/powerpoint/2010/main" val="339237602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100.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101.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10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3.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104.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0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6.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107.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108.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10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0.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111.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112.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1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4.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115.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116.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117.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118.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1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120.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121.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122.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123.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124.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125.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126.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127.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128.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129.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1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1.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132.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1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4.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135.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136.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137.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1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9.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140.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141.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142.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143.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144.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1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6.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1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8.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149.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150.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151.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152.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153.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15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6.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157.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158.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159.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0.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161.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16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4.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165.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166.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167.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168.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169.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17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2.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173.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174.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175.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176.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177.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17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180.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181.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182.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183.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184.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185.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18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7.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188.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189.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190.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191.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192.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19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4.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195.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196.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197.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198.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199.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200.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201.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202.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203.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20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5.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206.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207.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208.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209.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210.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2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2.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213.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214.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215.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216.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217.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218.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219.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2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1.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222.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223.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224.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225.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226.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2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8.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229.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1.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232.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233.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234.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235.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236.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2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9.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240.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241.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242.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243.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244.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2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7.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248.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249.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250.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251.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252.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2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5.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256.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257.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258.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259.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260.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26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3.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264.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265.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266.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267.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268.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26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0.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271.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272.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273.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274.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275.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27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7.xml><?xml version="1.0" encoding="utf-8"?>
<p:tagLst xmlns:a="http://schemas.openxmlformats.org/drawingml/2006/main" xmlns:r="http://schemas.openxmlformats.org/officeDocument/2006/relationships" xmlns:p="http://schemas.openxmlformats.org/presentationml/2006/main">
  <p:tag name="THINKCELLSHAPEDONOTDELETE" val="ppjQt7HR0uEmHGOBxH6tjbg"/>
</p:tagLst>
</file>

<file path=ppt/tags/tag278.xml><?xml version="1.0" encoding="utf-8"?>
<p:tagLst xmlns:a="http://schemas.openxmlformats.org/drawingml/2006/main" xmlns:r="http://schemas.openxmlformats.org/officeDocument/2006/relationships" xmlns:p="http://schemas.openxmlformats.org/presentationml/2006/main">
  <p:tag name="THINKCELLSHAPEDONOTDELETE" val="pIUq26z0rEkWiApiWfpkFXQ"/>
</p:tagLst>
</file>

<file path=ppt/tags/tag27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280.xml><?xml version="1.0" encoding="utf-8"?>
<p:tagLst xmlns:a="http://schemas.openxmlformats.org/drawingml/2006/main" xmlns:r="http://schemas.openxmlformats.org/officeDocument/2006/relationships" xmlns:p="http://schemas.openxmlformats.org/presentationml/2006/main">
  <p:tag name="THINKCELLSHAPEDONOTDELETE" val="pjDnCrkojv0SGcwHGEYrPFQ"/>
</p:tagLst>
</file>

<file path=ppt/tags/tag281.xml><?xml version="1.0" encoding="utf-8"?>
<p:tagLst xmlns:a="http://schemas.openxmlformats.org/drawingml/2006/main" xmlns:r="http://schemas.openxmlformats.org/officeDocument/2006/relationships" xmlns:p="http://schemas.openxmlformats.org/presentationml/2006/main">
  <p:tag name="THINKCELLSHAPEDONOTDELETE" val="pO0p5rQUZbU22mWSKdDzEbQ"/>
</p:tagLst>
</file>

<file path=ppt/tags/tag282.xml><?xml version="1.0" encoding="utf-8"?>
<p:tagLst xmlns:a="http://schemas.openxmlformats.org/drawingml/2006/main" xmlns:r="http://schemas.openxmlformats.org/officeDocument/2006/relationships" xmlns:p="http://schemas.openxmlformats.org/presentationml/2006/main">
  <p:tag name="THINKCELLSHAPEDONOTDELETE" val="ppOFNbajSUEaO0T7L3_MyVA"/>
</p:tagLst>
</file>

<file path=ppt/tags/tag283.xml><?xml version="1.0" encoding="utf-8"?>
<p:tagLst xmlns:a="http://schemas.openxmlformats.org/drawingml/2006/main" xmlns:r="http://schemas.openxmlformats.org/officeDocument/2006/relationships" xmlns:p="http://schemas.openxmlformats.org/presentationml/2006/main">
  <p:tag name="THINKCELLSHAPEDONOTDELETE" val="p0nVqnsTkbEesDolNHQoqsQ"/>
</p:tagLst>
</file>

<file path=ppt/tags/tag284.xml><?xml version="1.0" encoding="utf-8"?>
<p:tagLst xmlns:a="http://schemas.openxmlformats.org/drawingml/2006/main" xmlns:r="http://schemas.openxmlformats.org/officeDocument/2006/relationships" xmlns:p="http://schemas.openxmlformats.org/presentationml/2006/main">
  <p:tag name="THINKCELLSHAPEDONOTDELETE" val="pzDbv4V7vT0WxnXgCD5MXWQ"/>
</p:tagLst>
</file>

<file path=ppt/tags/tag285.xml><?xml version="1.0" encoding="utf-8"?>
<p:tagLst xmlns:a="http://schemas.openxmlformats.org/drawingml/2006/main" xmlns:r="http://schemas.openxmlformats.org/officeDocument/2006/relationships" xmlns:p="http://schemas.openxmlformats.org/presentationml/2006/main">
  <p:tag name="THINKCELLSHAPEDONOTDELETE" val="pe11Y1Bb0l0irz8SJoiUMeg"/>
</p:tagLst>
</file>

<file path=ppt/tags/tag286.xml><?xml version="1.0" encoding="utf-8"?>
<p:tagLst xmlns:a="http://schemas.openxmlformats.org/drawingml/2006/main" xmlns:r="http://schemas.openxmlformats.org/officeDocument/2006/relationships" xmlns:p="http://schemas.openxmlformats.org/presentationml/2006/main">
  <p:tag name="THINKCELLSHAPEDONOTDELETE" val="pZmxc0iXCQkmeiJMOi0JxKg"/>
</p:tagLst>
</file>

<file path=ppt/tags/tag287.xml><?xml version="1.0" encoding="utf-8"?>
<p:tagLst xmlns:a="http://schemas.openxmlformats.org/drawingml/2006/main" xmlns:r="http://schemas.openxmlformats.org/officeDocument/2006/relationships" xmlns:p="http://schemas.openxmlformats.org/presentationml/2006/main">
  <p:tag name="THINKCELLSHAPEDONOTDELETE" val="pcF9GXJfe4kWec6UHbfCPKw"/>
</p:tagLst>
</file>

<file path=ppt/tags/tag288.xml><?xml version="1.0" encoding="utf-8"?>
<p:tagLst xmlns:a="http://schemas.openxmlformats.org/drawingml/2006/main" xmlns:r="http://schemas.openxmlformats.org/officeDocument/2006/relationships" xmlns:p="http://schemas.openxmlformats.org/presentationml/2006/main">
  <p:tag name="THINKCELLSHAPEDONOTDELETE" val="p6kAk9o_lW0Ov.hm_5XvnyQ"/>
</p:tagLst>
</file>

<file path=ppt/tags/tag289.xml><?xml version="1.0" encoding="utf-8"?>
<p:tagLst xmlns:a="http://schemas.openxmlformats.org/drawingml/2006/main" xmlns:r="http://schemas.openxmlformats.org/officeDocument/2006/relationships" xmlns:p="http://schemas.openxmlformats.org/presentationml/2006/main">
  <p:tag name="THINKCELLSHAPEDONOTDELETE" val="pOxU61rCZf0ui2sg3.Ux._w"/>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29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1.xml><?xml version="1.0" encoding="utf-8"?>
<p:tagLst xmlns:a="http://schemas.openxmlformats.org/drawingml/2006/main" xmlns:r="http://schemas.openxmlformats.org/officeDocument/2006/relationships" xmlns:p="http://schemas.openxmlformats.org/presentationml/2006/main">
  <p:tag name="THINKCELLSHAPEDONOTDELETE" val="pjDnCrkojv0SGcwHGEYrPFQ"/>
</p:tagLst>
</file>

<file path=ppt/tags/tag292.xml><?xml version="1.0" encoding="utf-8"?>
<p:tagLst xmlns:a="http://schemas.openxmlformats.org/drawingml/2006/main" xmlns:r="http://schemas.openxmlformats.org/officeDocument/2006/relationships" xmlns:p="http://schemas.openxmlformats.org/presentationml/2006/main">
  <p:tag name="THINKCELLSHAPEDONOTDELETE" val="pO0p5rQUZbU22mWSKdDzEbQ"/>
</p:tagLst>
</file>

<file path=ppt/tags/tag293.xml><?xml version="1.0" encoding="utf-8"?>
<p:tagLst xmlns:a="http://schemas.openxmlformats.org/drawingml/2006/main" xmlns:r="http://schemas.openxmlformats.org/officeDocument/2006/relationships" xmlns:p="http://schemas.openxmlformats.org/presentationml/2006/main">
  <p:tag name="THINKCELLSHAPEDONOTDELETE" val="ppOFNbajSUEaO0T7L3_MyVA"/>
</p:tagLst>
</file>

<file path=ppt/tags/tag294.xml><?xml version="1.0" encoding="utf-8"?>
<p:tagLst xmlns:a="http://schemas.openxmlformats.org/drawingml/2006/main" xmlns:r="http://schemas.openxmlformats.org/officeDocument/2006/relationships" xmlns:p="http://schemas.openxmlformats.org/presentationml/2006/main">
  <p:tag name="THINKCELLSHAPEDONOTDELETE" val="p0nVqnsTkbEesDolNHQoqsQ"/>
</p:tagLst>
</file>

<file path=ppt/tags/tag295.xml><?xml version="1.0" encoding="utf-8"?>
<p:tagLst xmlns:a="http://schemas.openxmlformats.org/drawingml/2006/main" xmlns:r="http://schemas.openxmlformats.org/officeDocument/2006/relationships" xmlns:p="http://schemas.openxmlformats.org/presentationml/2006/main">
  <p:tag name="THINKCELLSHAPEDONOTDELETE" val="pzDbv4V7vT0WxnXgCD5MXWQ"/>
</p:tagLst>
</file>

<file path=ppt/tags/tag296.xml><?xml version="1.0" encoding="utf-8"?>
<p:tagLst xmlns:a="http://schemas.openxmlformats.org/drawingml/2006/main" xmlns:r="http://schemas.openxmlformats.org/officeDocument/2006/relationships" xmlns:p="http://schemas.openxmlformats.org/presentationml/2006/main">
  <p:tag name="THINKCELLSHAPEDONOTDELETE" val="pe11Y1Bb0l0irz8SJoiUMeg"/>
</p:tagLst>
</file>

<file path=ppt/tags/tag297.xml><?xml version="1.0" encoding="utf-8"?>
<p:tagLst xmlns:a="http://schemas.openxmlformats.org/drawingml/2006/main" xmlns:r="http://schemas.openxmlformats.org/officeDocument/2006/relationships" xmlns:p="http://schemas.openxmlformats.org/presentationml/2006/main">
  <p:tag name="THINKCELLSHAPEDONOTDELETE" val="pZmxc0iXCQkmeiJMOi0JxKg"/>
</p:tagLst>
</file>

<file path=ppt/tags/tag298.xml><?xml version="1.0" encoding="utf-8"?>
<p:tagLst xmlns:a="http://schemas.openxmlformats.org/drawingml/2006/main" xmlns:r="http://schemas.openxmlformats.org/officeDocument/2006/relationships" xmlns:p="http://schemas.openxmlformats.org/presentationml/2006/main">
  <p:tag name="THINKCELLSHAPEDONOTDELETE" val="pcF9GXJfe4kWec6UHbfCPKw"/>
</p:tagLst>
</file>

<file path=ppt/tags/tag299.xml><?xml version="1.0" encoding="utf-8"?>
<p:tagLst xmlns:a="http://schemas.openxmlformats.org/drawingml/2006/main" xmlns:r="http://schemas.openxmlformats.org/officeDocument/2006/relationships" xmlns:p="http://schemas.openxmlformats.org/presentationml/2006/main">
  <p:tag name="THINKCELLSHAPEDONOTDELETE" val="p6kAk9o_lW0Ov.hm_5XvnyQ"/>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0.xml><?xml version="1.0" encoding="utf-8"?>
<p:tagLst xmlns:a="http://schemas.openxmlformats.org/drawingml/2006/main" xmlns:r="http://schemas.openxmlformats.org/officeDocument/2006/relationships" xmlns:p="http://schemas.openxmlformats.org/presentationml/2006/main">
  <p:tag name="THINKCELLSHAPEDONOTDELETE" val="pOxU61rCZf0ui2sg3.Ux._w"/>
</p:tagLst>
</file>

<file path=ppt/tags/tag30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2.xml><?xml version="1.0" encoding="utf-8"?>
<p:tagLst xmlns:a="http://schemas.openxmlformats.org/drawingml/2006/main" xmlns:r="http://schemas.openxmlformats.org/officeDocument/2006/relationships" xmlns:p="http://schemas.openxmlformats.org/presentationml/2006/main">
  <p:tag name="THINKCELLSHAPEDONOTDELETE" val="pCv4KUhlsnkSm9yhyCFYpSw"/>
</p:tagLst>
</file>

<file path=ppt/tags/tag303.xml><?xml version="1.0" encoding="utf-8"?>
<p:tagLst xmlns:a="http://schemas.openxmlformats.org/drawingml/2006/main" xmlns:r="http://schemas.openxmlformats.org/officeDocument/2006/relationships" xmlns:p="http://schemas.openxmlformats.org/presentationml/2006/main">
  <p:tag name="THINKCELLSHAPEDONOTDELETE" val="pXq6O2oonXUC.Ah4a29V_IQ"/>
</p:tagLst>
</file>

<file path=ppt/tags/tag304.xml><?xml version="1.0" encoding="utf-8"?>
<p:tagLst xmlns:a="http://schemas.openxmlformats.org/drawingml/2006/main" xmlns:r="http://schemas.openxmlformats.org/officeDocument/2006/relationships" xmlns:p="http://schemas.openxmlformats.org/presentationml/2006/main">
  <p:tag name="THINKCELLSHAPEDONOTDELETE" val="pGiir17zYkEOKrQjij7J_dg"/>
</p:tagLst>
</file>

<file path=ppt/tags/tag305.xml><?xml version="1.0" encoding="utf-8"?>
<p:tagLst xmlns:a="http://schemas.openxmlformats.org/drawingml/2006/main" xmlns:r="http://schemas.openxmlformats.org/officeDocument/2006/relationships" xmlns:p="http://schemas.openxmlformats.org/presentationml/2006/main">
  <p:tag name="THINKCELLSHAPEDONOTDELETE" val="ppLnlxQ53SUCFalwIPRbaUg"/>
</p:tagLst>
</file>

<file path=ppt/tags/tag30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7.xml><?xml version="1.0" encoding="utf-8"?>
<p:tagLst xmlns:a="http://schemas.openxmlformats.org/drawingml/2006/main" xmlns:r="http://schemas.openxmlformats.org/officeDocument/2006/relationships" xmlns:p="http://schemas.openxmlformats.org/presentationml/2006/main">
  <p:tag name="THINKCELLSHAPEDONOTDELETE" val="pjDnCrkojv0SGcwHGEYrPFQ"/>
</p:tagLst>
</file>

<file path=ppt/tags/tag308.xml><?xml version="1.0" encoding="utf-8"?>
<p:tagLst xmlns:a="http://schemas.openxmlformats.org/drawingml/2006/main" xmlns:r="http://schemas.openxmlformats.org/officeDocument/2006/relationships" xmlns:p="http://schemas.openxmlformats.org/presentationml/2006/main">
  <p:tag name="THINKCELLSHAPEDONOTDELETE" val="pO0p5rQUZbU22mWSKdDzEbQ"/>
</p:tagLst>
</file>

<file path=ppt/tags/tag309.xml><?xml version="1.0" encoding="utf-8"?>
<p:tagLst xmlns:a="http://schemas.openxmlformats.org/drawingml/2006/main" xmlns:r="http://schemas.openxmlformats.org/officeDocument/2006/relationships" xmlns:p="http://schemas.openxmlformats.org/presentationml/2006/main">
  <p:tag name="THINKCELLSHAPEDONOTDELETE" val="ppOFNbajSUEaO0T7L3_MyVA"/>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310.xml><?xml version="1.0" encoding="utf-8"?>
<p:tagLst xmlns:a="http://schemas.openxmlformats.org/drawingml/2006/main" xmlns:r="http://schemas.openxmlformats.org/officeDocument/2006/relationships" xmlns:p="http://schemas.openxmlformats.org/presentationml/2006/main">
  <p:tag name="THINKCELLSHAPEDONOTDELETE" val="p0nVqnsTkbEesDolNHQoqsQ"/>
</p:tagLst>
</file>

<file path=ppt/tags/tag311.xml><?xml version="1.0" encoding="utf-8"?>
<p:tagLst xmlns:a="http://schemas.openxmlformats.org/drawingml/2006/main" xmlns:r="http://schemas.openxmlformats.org/officeDocument/2006/relationships" xmlns:p="http://schemas.openxmlformats.org/presentationml/2006/main">
  <p:tag name="THINKCELLSHAPEDONOTDELETE" val="pzDbv4V7vT0WxnXgCD5MXWQ"/>
</p:tagLst>
</file>

<file path=ppt/tags/tag312.xml><?xml version="1.0" encoding="utf-8"?>
<p:tagLst xmlns:a="http://schemas.openxmlformats.org/drawingml/2006/main" xmlns:r="http://schemas.openxmlformats.org/officeDocument/2006/relationships" xmlns:p="http://schemas.openxmlformats.org/presentationml/2006/main">
  <p:tag name="THINKCELLSHAPEDONOTDELETE" val="pe11Y1Bb0l0irz8SJoiUMeg"/>
</p:tagLst>
</file>

<file path=ppt/tags/tag313.xml><?xml version="1.0" encoding="utf-8"?>
<p:tagLst xmlns:a="http://schemas.openxmlformats.org/drawingml/2006/main" xmlns:r="http://schemas.openxmlformats.org/officeDocument/2006/relationships" xmlns:p="http://schemas.openxmlformats.org/presentationml/2006/main">
  <p:tag name="THINKCELLSHAPEDONOTDELETE" val="pZmxc0iXCQkmeiJMOi0JxKg"/>
</p:tagLst>
</file>

<file path=ppt/tags/tag314.xml><?xml version="1.0" encoding="utf-8"?>
<p:tagLst xmlns:a="http://schemas.openxmlformats.org/drawingml/2006/main" xmlns:r="http://schemas.openxmlformats.org/officeDocument/2006/relationships" xmlns:p="http://schemas.openxmlformats.org/presentationml/2006/main">
  <p:tag name="THINKCELLSHAPEDONOTDELETE" val="pcF9GXJfe4kWec6UHbfCPKw"/>
</p:tagLst>
</file>

<file path=ppt/tags/tag315.xml><?xml version="1.0" encoding="utf-8"?>
<p:tagLst xmlns:a="http://schemas.openxmlformats.org/drawingml/2006/main" xmlns:r="http://schemas.openxmlformats.org/officeDocument/2006/relationships" xmlns:p="http://schemas.openxmlformats.org/presentationml/2006/main">
  <p:tag name="THINKCELLSHAPEDONOTDELETE" val="p6kAk9o_lW0Ov.hm_5XvnyQ"/>
</p:tagLst>
</file>

<file path=ppt/tags/tag316.xml><?xml version="1.0" encoding="utf-8"?>
<p:tagLst xmlns:a="http://schemas.openxmlformats.org/drawingml/2006/main" xmlns:r="http://schemas.openxmlformats.org/officeDocument/2006/relationships" xmlns:p="http://schemas.openxmlformats.org/presentationml/2006/main">
  <p:tag name="THINKCELLSHAPEDONOTDELETE" val="pOxU61rCZf0ui2sg3.Ux._w"/>
</p:tagLst>
</file>

<file path=ppt/tags/tag3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8.xml><?xml version="1.0" encoding="utf-8"?>
<p:tagLst xmlns:a="http://schemas.openxmlformats.org/drawingml/2006/main" xmlns:r="http://schemas.openxmlformats.org/officeDocument/2006/relationships" xmlns:p="http://schemas.openxmlformats.org/presentationml/2006/main">
  <p:tag name="THINKCELLSHAPEDONOTDELETE" val="pXq6O2oonXUC.Ah4a29V_IQ"/>
</p:tagLst>
</file>

<file path=ppt/tags/tag3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3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1.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322.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323.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324.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325.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326.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3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8.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329.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330.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3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2.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333.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3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5.xml><?xml version="1.0" encoding="utf-8"?>
<p:tagLst xmlns:a="http://schemas.openxmlformats.org/drawingml/2006/main" xmlns:r="http://schemas.openxmlformats.org/officeDocument/2006/relationships" xmlns:p="http://schemas.openxmlformats.org/presentationml/2006/main">
  <p:tag name="THINKCELLSHAPEDONOTDELETE" val="ppjQt7HR0uEmHGOBxH6tjbg"/>
</p:tagLst>
</file>

<file path=ppt/tags/tag336.xml><?xml version="1.0" encoding="utf-8"?>
<p:tagLst xmlns:a="http://schemas.openxmlformats.org/drawingml/2006/main" xmlns:r="http://schemas.openxmlformats.org/officeDocument/2006/relationships" xmlns:p="http://schemas.openxmlformats.org/presentationml/2006/main">
  <p:tag name="THINKCELLSHAPEDONOTDELETE" val="pIUq26z0rEkWiApiWfpkFXQ"/>
</p:tagLst>
</file>

<file path=ppt/tags/tag3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35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pwYnDl6hGIEiK2JQntAZnxg"/>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ppjQt7HR0uEmHGOBxH6tjbg"/>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pIUq26z0rEkWiApiWfpkFXQ"/>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pjDnCrkojv0SGcwHGEYrPFQ"/>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pO0p5rQUZbU22mWSKdDzEbQ"/>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ppOFNbajSUEaO0T7L3_MyVA"/>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p0nVqnsTkbEesDolNHQoqsQ"/>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pzDbv4V7vT0WxnXgCD5MXWQ"/>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pe11Y1Bb0l0irz8SJoiUMeg"/>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pZmxc0iXCQkmeiJMOi0JxKg"/>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pcF9GXJfe4kWec6UHbfCPKw"/>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p6kAk9o_lW0Ov.hm_5XvnyQ"/>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pOxU61rCZf0ui2sg3.Ux._w"/>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pCv4KUhlsnkSm9yhyCFYpSw"/>
</p:tagLst>
</file>

<file path=ppt/tags/tag63.xml><?xml version="1.0" encoding="utf-8"?>
<p:tagLst xmlns:a="http://schemas.openxmlformats.org/drawingml/2006/main" xmlns:r="http://schemas.openxmlformats.org/officeDocument/2006/relationships" xmlns:p="http://schemas.openxmlformats.org/presentationml/2006/main">
  <p:tag name="THINKCELLSHAPEDONOTDELETE" val="pXq6O2oonXUC.Ah4a29V_IQ"/>
</p:tagLst>
</file>

<file path=ppt/tags/tag64.xml><?xml version="1.0" encoding="utf-8"?>
<p:tagLst xmlns:a="http://schemas.openxmlformats.org/drawingml/2006/main" xmlns:r="http://schemas.openxmlformats.org/officeDocument/2006/relationships" xmlns:p="http://schemas.openxmlformats.org/presentationml/2006/main">
  <p:tag name="THINKCELLSHAPEDONOTDELETE" val="pGiir17zYkEOKrQjij7J_dg"/>
</p:tagLst>
</file>

<file path=ppt/tags/tag65.xml><?xml version="1.0" encoding="utf-8"?>
<p:tagLst xmlns:a="http://schemas.openxmlformats.org/drawingml/2006/main" xmlns:r="http://schemas.openxmlformats.org/officeDocument/2006/relationships" xmlns:p="http://schemas.openxmlformats.org/presentationml/2006/main">
  <p:tag name="THINKCELLSHAPEDONOTDELETE" val="ppLnlxQ53SUCFalwIPRbaUg"/>
</p:tagLst>
</file>

<file path=ppt/tags/tag6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7.xml><?xml version="1.0" encoding="utf-8"?>
<p:tagLst xmlns:a="http://schemas.openxmlformats.org/drawingml/2006/main" xmlns:r="http://schemas.openxmlformats.org/officeDocument/2006/relationships" xmlns:p="http://schemas.openxmlformats.org/presentationml/2006/main">
  <p:tag name="THINKCELLSHAPEDONOTDELETE" val="pXq6O2oonXUC.Ah4a29V_IQ"/>
</p:tagLst>
</file>

<file path=ppt/tags/tag6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70.xml><?xml version="1.0" encoding="utf-8"?>
<p:tagLst xmlns:a="http://schemas.openxmlformats.org/drawingml/2006/main" xmlns:r="http://schemas.openxmlformats.org/officeDocument/2006/relationships" xmlns:p="http://schemas.openxmlformats.org/presentationml/2006/main">
  <p:tag name="THINKCELLSHAPEDONOTDELETE" val="ppjQt7HR0uEmHGOBxH6tjbg"/>
</p:tagLst>
</file>

<file path=ppt/tags/tag71.xml><?xml version="1.0" encoding="utf-8"?>
<p:tagLst xmlns:a="http://schemas.openxmlformats.org/drawingml/2006/main" xmlns:r="http://schemas.openxmlformats.org/officeDocument/2006/relationships" xmlns:p="http://schemas.openxmlformats.org/presentationml/2006/main">
  <p:tag name="THINKCELLSHAPEDONOTDELETE" val="pIUq26z0rEkWiApiWfpkFXQ"/>
</p:tagLst>
</file>

<file path=ppt/tags/tag7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3.xml><?xml version="1.0" encoding="utf-8"?>
<p:tagLst xmlns:a="http://schemas.openxmlformats.org/drawingml/2006/main" xmlns:r="http://schemas.openxmlformats.org/officeDocument/2006/relationships" xmlns:p="http://schemas.openxmlformats.org/presentationml/2006/main">
  <p:tag name="THINKCELLSHAPEDONOTDELETE" val="pnRCdww2x_kWXwqqw_did_Q"/>
</p:tagLst>
</file>

<file path=ppt/tags/tag74.xml><?xml version="1.0" encoding="utf-8"?>
<p:tagLst xmlns:a="http://schemas.openxmlformats.org/drawingml/2006/main" xmlns:r="http://schemas.openxmlformats.org/officeDocument/2006/relationships" xmlns:p="http://schemas.openxmlformats.org/presentationml/2006/main">
  <p:tag name="THINKCELLSHAPEDONOTDELETE" val="pTzZ9AyfU70.O66e.c9FkVw"/>
</p:tagLst>
</file>

<file path=ppt/tags/tag7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6.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77.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78.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79.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80.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81.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82.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83.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84.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85.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8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7.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88.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89.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90.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9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2.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93.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94.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95.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96.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97.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9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9.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heme/theme1.xml><?xml version="1.0" encoding="utf-8"?>
<a:theme xmlns:a="http://schemas.openxmlformats.org/drawingml/2006/main" name="Theme1">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10.xml><?xml version="1.0" encoding="utf-8"?>
<a:theme xmlns:a="http://schemas.openxmlformats.org/drawingml/2006/main" name="Capgemini Master">
  <a:themeElements>
    <a:clrScheme name="Capgemini Palette">
      <a:dk1>
        <a:sysClr val="windowText" lastClr="000000"/>
      </a:dk1>
      <a:lt1>
        <a:srgbClr val="FFFFFF"/>
      </a:lt1>
      <a:dk2>
        <a:srgbClr val="2B143D"/>
      </a:dk2>
      <a:lt2>
        <a:srgbClr val="ECECEC"/>
      </a:lt2>
      <a:accent1>
        <a:srgbClr val="0070AD"/>
      </a:accent1>
      <a:accent2>
        <a:srgbClr val="12ABDB"/>
      </a:accent2>
      <a:accent3>
        <a:srgbClr val="2B143D"/>
      </a:accent3>
      <a:accent4>
        <a:srgbClr val="FF304C"/>
      </a:accent4>
      <a:accent5>
        <a:srgbClr val="95E616"/>
      </a:accent5>
      <a:accent6>
        <a:srgbClr val="00C37B"/>
      </a:accent6>
      <a:hlink>
        <a:srgbClr val="88D5ED"/>
      </a:hlink>
      <a:folHlink>
        <a:srgbClr val="7E39BA"/>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pt-template.potx" id="{18FE7168-D87E-42AB-B386-4F7E19B889AB}" vid="{1E53BF59-8A3C-4B78-911D-5EA861346572}"/>
    </a:ext>
  </a:ext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losing slides">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ection break">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1_ppt_Template_Capgemini">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5.xml><?xml version="1.0" encoding="utf-8"?>
<a:theme xmlns:a="http://schemas.openxmlformats.org/drawingml/2006/main" name="2_ppt_Template_Capgemini">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6.xml><?xml version="1.0" encoding="utf-8"?>
<a:theme xmlns:a="http://schemas.openxmlformats.org/drawingml/2006/main" name="1_Theme1">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extLst>
    <a:ext uri="{05A4C25C-085E-4340-85A3-A5531E510DB2}">
      <thm15:themeFamily xmlns:thm15="http://schemas.microsoft.com/office/thememl/2012/main" name="Theme1" id="{78ED3715-0868-4EE4-9187-743F953C61D9}" vid="{61D18CD8-B784-43A8-8A87-AA60187E817C}"/>
    </a:ext>
  </a:extLst>
</a:theme>
</file>

<file path=ppt/theme/theme7.xml><?xml version="1.0" encoding="utf-8"?>
<a:theme xmlns:a="http://schemas.openxmlformats.org/drawingml/2006/main" name="1_Closing slides">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Theme2">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heme2" id="{D869233C-1254-4825-B3FC-6B5916926518}" vid="{271A67FD-B187-493C-A67E-1A35636785A6}"/>
    </a:ext>
  </a:extLst>
</a:theme>
</file>

<file path=ppt/theme/theme9.xml><?xml version="1.0" encoding="utf-8"?>
<a:theme xmlns:a="http://schemas.openxmlformats.org/drawingml/2006/main" name="1_Theme2">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heme2" id="{D869233C-1254-4825-B3FC-6B5916926518}" vid="{271A67FD-B187-493C-A67E-1A35636785A6}"/>
    </a:ext>
  </a:extLst>
</a:theme>
</file>

<file path=docProps/app.xml><?xml version="1.0" encoding="utf-8"?>
<Properties xmlns="http://schemas.openxmlformats.org/officeDocument/2006/extended-properties" xmlns:vt="http://schemas.openxmlformats.org/officeDocument/2006/docPropsVTypes">
  <Template>Theme1</Template>
  <TotalTime>0</TotalTime>
  <Words>1980</Words>
  <Application>Microsoft Office PowerPoint</Application>
  <PresentationFormat>A4 Paper (210x297 mm)</PresentationFormat>
  <Paragraphs>447</Paragraphs>
  <Slides>28</Slides>
  <Notes>5</Notes>
  <HiddenSlides>0</HiddenSlides>
  <MMClips>0</MMClips>
  <ScaleCrop>false</ScaleCrop>
  <HeadingPairs>
    <vt:vector size="8" baseType="variant">
      <vt:variant>
        <vt:lpstr>Fonts Used</vt:lpstr>
      </vt:variant>
      <vt:variant>
        <vt:i4>7</vt:i4>
      </vt:variant>
      <vt:variant>
        <vt:lpstr>Theme</vt:lpstr>
      </vt:variant>
      <vt:variant>
        <vt:i4>10</vt:i4>
      </vt:variant>
      <vt:variant>
        <vt:lpstr>Embedded OLE Servers</vt:lpstr>
      </vt:variant>
      <vt:variant>
        <vt:i4>1</vt:i4>
      </vt:variant>
      <vt:variant>
        <vt:lpstr>Slide Titles</vt:lpstr>
      </vt:variant>
      <vt:variant>
        <vt:i4>28</vt:i4>
      </vt:variant>
    </vt:vector>
  </HeadingPairs>
  <TitlesOfParts>
    <vt:vector size="46" baseType="lpstr">
      <vt:lpstr>Arial</vt:lpstr>
      <vt:lpstr>Calibri</vt:lpstr>
      <vt:lpstr>Georgia</vt:lpstr>
      <vt:lpstr>Helvetica Light</vt:lpstr>
      <vt:lpstr>Times New Roman</vt:lpstr>
      <vt:lpstr>Verdana</vt:lpstr>
      <vt:lpstr>Wingdings</vt:lpstr>
      <vt:lpstr>Theme1</vt:lpstr>
      <vt:lpstr>Closing slides</vt:lpstr>
      <vt:lpstr>Section break</vt:lpstr>
      <vt:lpstr>1_ppt_Template_Capgemini</vt:lpstr>
      <vt:lpstr>2_ppt_Template_Capgemini</vt:lpstr>
      <vt:lpstr>1_Theme1</vt:lpstr>
      <vt:lpstr>1_Closing slides</vt:lpstr>
      <vt:lpstr>Theme2</vt:lpstr>
      <vt:lpstr>1_Theme2</vt:lpstr>
      <vt:lpstr>Capgemini Master</vt:lpstr>
      <vt:lpstr>think-cell Slide</vt:lpstr>
      <vt:lpstr>SAP Leonardo IoT</vt:lpstr>
      <vt:lpstr>Agenda</vt:lpstr>
      <vt:lpstr>What is IoT..?</vt:lpstr>
      <vt:lpstr>IoT Applications:</vt:lpstr>
      <vt:lpstr>Why do we need IoT..?</vt:lpstr>
      <vt:lpstr>Why do we need IoT..?</vt:lpstr>
      <vt:lpstr>Benefits of IoT</vt:lpstr>
      <vt:lpstr>IoT Features…</vt:lpstr>
      <vt:lpstr>IoT Ecosystem</vt:lpstr>
      <vt:lpstr>IoT Offerings:</vt:lpstr>
      <vt:lpstr>Sensors, Connectivity &amp; SAP Cloud Platform</vt:lpstr>
      <vt:lpstr>Sensors, Connectivity &amp; SAP Cloud Platform</vt:lpstr>
      <vt:lpstr>PowerPoint Presentation</vt:lpstr>
      <vt:lpstr>Sensors, Connectivity &amp; SAP Cloud Platform</vt:lpstr>
      <vt:lpstr>SAP’s Vision for an IOT Platform</vt:lpstr>
      <vt:lpstr>PowerPoint Presentation</vt:lpstr>
      <vt:lpstr>SAP Device Management – Functional Capabilities</vt:lpstr>
      <vt:lpstr>SAP Leonardo IOT Foundation – Technical Services</vt:lpstr>
      <vt:lpstr>Extending the Intelligent Enterprise to the Edge</vt:lpstr>
      <vt:lpstr>PowerPoint Presentation</vt:lpstr>
      <vt:lpstr>Essential Business functions service for ERP and S4/HANA</vt:lpstr>
      <vt:lpstr>Essential Business functions service for –  SAP Asset Intelligence Network (AIN)</vt:lpstr>
      <vt:lpstr>SAP IoT Application Enablement</vt:lpstr>
      <vt:lpstr>SAP Leonardo IoT Application Enablement Service</vt:lpstr>
      <vt:lpstr>SAP LEONARDO IOT APPLICATION ENABLEMENT SERVICE</vt:lpstr>
      <vt:lpstr>Developer Experience</vt:lpstr>
      <vt:lpstr>Application Enablement Services:</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SAP Leonardo IOT</dc:title>
  <dc:creator/>
  <cp:keywords>ID SAP COE</cp:keywords>
  <cp:lastModifiedBy/>
  <cp:revision>1</cp:revision>
  <dcterms:created xsi:type="dcterms:W3CDTF">2019-04-22T09:49:00Z</dcterms:created>
  <dcterms:modified xsi:type="dcterms:W3CDTF">2019-05-28T09:53:17Z</dcterms:modified>
  <cp:category>ID SAP</cp:category>
</cp:coreProperties>
</file>